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rels" ContentType="application/vnd.openxmlformats-package.relationships+xml"/>
  <Default Extension="xml" ContentType="application/xml"/>
  <Default Extension="wav" ContentType="audio/wav"/>
  <Default Extension="wdp" ContentType="image/vnd.ms-photo"/>
  <Default Extension="vml" ContentType="application/vnd.openxmlformats-officedocument.vmlDrawi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theme/theme3.xml" ContentType="application/vnd.openxmlformats-officedocument.theme+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theme/theme4.xml" ContentType="application/vnd.openxmlformats-officedocument.theme+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5.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theme/theme6.xml" ContentType="application/vnd.openxmlformats-officedocument.theme+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theme/theme7.xml" ContentType="application/vnd.openxmlformats-officedocument.theme+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theme/theme8.xml" ContentType="application/vnd.openxmlformats-officedocument.theme+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theme/theme9.xml" ContentType="application/vnd.openxmlformats-officedocument.theme+xml"/>
  <Override PartName="/ppt/theme/theme10.xml" ContentType="application/vnd.openxmlformats-officedocument.theme+xml"/>
  <Override PartName="/ppt/theme/theme11.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notesSlides/notesSlide11.xml" ContentType="application/vnd.openxmlformats-officedocument.presentationml.notesSlide+xml"/>
  <Override PartName="/ppt/tags/tag8.xml" ContentType="application/vnd.openxmlformats-officedocument.presentationml.tag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tags/tag9.xml" ContentType="application/vnd.openxmlformats-officedocument.presentationml.tags+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3" r:id="rId4"/>
    <p:sldMasterId id="2147483718" r:id="rId5"/>
    <p:sldMasterId id="2147483740" r:id="rId6"/>
    <p:sldMasterId id="2147483758" r:id="rId7"/>
    <p:sldMasterId id="2147483779" r:id="rId8"/>
    <p:sldMasterId id="2147483807" r:id="rId9"/>
    <p:sldMasterId id="2147483835" r:id="rId10"/>
    <p:sldMasterId id="2147483853" r:id="rId11"/>
    <p:sldMasterId id="2147483894" r:id="rId12"/>
  </p:sldMasterIdLst>
  <p:notesMasterIdLst>
    <p:notesMasterId r:id="rId94"/>
  </p:notesMasterIdLst>
  <p:handoutMasterIdLst>
    <p:handoutMasterId r:id="rId95"/>
  </p:handoutMasterIdLst>
  <p:sldIdLst>
    <p:sldId id="778" r:id="rId13"/>
    <p:sldId id="960" r:id="rId14"/>
    <p:sldId id="779" r:id="rId15"/>
    <p:sldId id="780" r:id="rId16"/>
    <p:sldId id="961" r:id="rId17"/>
    <p:sldId id="962" r:id="rId18"/>
    <p:sldId id="963" r:id="rId19"/>
    <p:sldId id="964" r:id="rId20"/>
    <p:sldId id="965" r:id="rId21"/>
    <p:sldId id="966" r:id="rId22"/>
    <p:sldId id="967" r:id="rId23"/>
    <p:sldId id="968" r:id="rId24"/>
    <p:sldId id="969" r:id="rId25"/>
    <p:sldId id="998" r:id="rId26"/>
    <p:sldId id="970" r:id="rId27"/>
    <p:sldId id="971" r:id="rId28"/>
    <p:sldId id="973" r:id="rId29"/>
    <p:sldId id="974" r:id="rId30"/>
    <p:sldId id="898" r:id="rId31"/>
    <p:sldId id="899" r:id="rId32"/>
    <p:sldId id="900" r:id="rId33"/>
    <p:sldId id="901" r:id="rId34"/>
    <p:sldId id="1002" r:id="rId35"/>
    <p:sldId id="975" r:id="rId36"/>
    <p:sldId id="906" r:id="rId37"/>
    <p:sldId id="909" r:id="rId38"/>
    <p:sldId id="907" r:id="rId39"/>
    <p:sldId id="976" r:id="rId40"/>
    <p:sldId id="910" r:id="rId41"/>
    <p:sldId id="911" r:id="rId42"/>
    <p:sldId id="977" r:id="rId43"/>
    <p:sldId id="915" r:id="rId44"/>
    <p:sldId id="916" r:id="rId45"/>
    <p:sldId id="917" r:id="rId46"/>
    <p:sldId id="918" r:id="rId47"/>
    <p:sldId id="978" r:id="rId48"/>
    <p:sldId id="919" r:id="rId49"/>
    <p:sldId id="920" r:id="rId50"/>
    <p:sldId id="921" r:id="rId51"/>
    <p:sldId id="922" r:id="rId52"/>
    <p:sldId id="923" r:id="rId53"/>
    <p:sldId id="924" r:id="rId54"/>
    <p:sldId id="925" r:id="rId55"/>
    <p:sldId id="926" r:id="rId56"/>
    <p:sldId id="927" r:id="rId57"/>
    <p:sldId id="928" r:id="rId58"/>
    <p:sldId id="930" r:id="rId59"/>
    <p:sldId id="999" r:id="rId60"/>
    <p:sldId id="932" r:id="rId61"/>
    <p:sldId id="981" r:id="rId62"/>
    <p:sldId id="982" r:id="rId63"/>
    <p:sldId id="936" r:id="rId64"/>
    <p:sldId id="1000" r:id="rId65"/>
    <p:sldId id="979" r:id="rId66"/>
    <p:sldId id="983" r:id="rId67"/>
    <p:sldId id="984" r:id="rId68"/>
    <p:sldId id="985" r:id="rId69"/>
    <p:sldId id="943" r:id="rId70"/>
    <p:sldId id="986" r:id="rId71"/>
    <p:sldId id="944" r:id="rId72"/>
    <p:sldId id="945" r:id="rId73"/>
    <p:sldId id="946" r:id="rId74"/>
    <p:sldId id="947" r:id="rId75"/>
    <p:sldId id="948" r:id="rId76"/>
    <p:sldId id="980" r:id="rId77"/>
    <p:sldId id="987" r:id="rId78"/>
    <p:sldId id="950" r:id="rId79"/>
    <p:sldId id="951" r:id="rId80"/>
    <p:sldId id="952" r:id="rId81"/>
    <p:sldId id="988" r:id="rId82"/>
    <p:sldId id="953" r:id="rId83"/>
    <p:sldId id="989" r:id="rId84"/>
    <p:sldId id="954" r:id="rId85"/>
    <p:sldId id="990" r:id="rId86"/>
    <p:sldId id="955" r:id="rId87"/>
    <p:sldId id="956" r:id="rId88"/>
    <p:sldId id="991" r:id="rId89"/>
    <p:sldId id="996" r:id="rId90"/>
    <p:sldId id="992" r:id="rId91"/>
    <p:sldId id="995" r:id="rId92"/>
    <p:sldId id="997" r:id="rId93"/>
  </p:sldIdLst>
  <p:sldSz cx="9144000" cy="5143500" type="screen16x9"/>
  <p:notesSz cx="6858000" cy="9144000"/>
  <p:defaultText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08" userDrawn="1">
          <p15:clr>
            <a:srgbClr val="A4A3A4"/>
          </p15:clr>
        </p15:guide>
        <p15:guide id="2" orient="horz" pos="900" userDrawn="1">
          <p15:clr>
            <a:srgbClr val="A4A3A4"/>
          </p15:clr>
        </p15:guide>
        <p15:guide id="3" orient="horz" pos="2052" userDrawn="1">
          <p15:clr>
            <a:srgbClr val="A4A3A4"/>
          </p15:clr>
        </p15:guide>
        <p15:guide id="4" orient="horz" pos="3132" userDrawn="1">
          <p15:clr>
            <a:srgbClr val="A4A3A4"/>
          </p15:clr>
        </p15:guide>
        <p15:guide id="5" orient="horz" pos="1116" userDrawn="1">
          <p15:clr>
            <a:srgbClr val="A4A3A4"/>
          </p15:clr>
        </p15:guide>
        <p15:guide id="6" orient="horz" pos="684" userDrawn="1">
          <p15:clr>
            <a:srgbClr val="A4A3A4"/>
          </p15:clr>
        </p15:guide>
        <p15:guide id="7" pos="2880" userDrawn="1">
          <p15:clr>
            <a:srgbClr val="A4A3A4"/>
          </p15:clr>
        </p15:guide>
        <p15:guide id="8" pos="245" userDrawn="1">
          <p15:clr>
            <a:srgbClr val="A4A3A4"/>
          </p15:clr>
        </p15:guide>
        <p15:guide id="9" pos="893" userDrawn="1">
          <p15:clr>
            <a:srgbClr val="A4A3A4"/>
          </p15:clr>
        </p15:guide>
        <p15:guide id="10" pos="5514" userDrawn="1">
          <p15:clr>
            <a:srgbClr val="A4A3A4"/>
          </p15:clr>
        </p15:guide>
        <p15:guide id="11" pos="5299" userDrawn="1">
          <p15:clr>
            <a:srgbClr val="A4A3A4"/>
          </p15:clr>
        </p15:guide>
        <p15:guide id="12" pos="458"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Author" initials="A"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8F57B"/>
    <a:srgbClr val="FFFFFF"/>
    <a:srgbClr val="ACE58F"/>
    <a:srgbClr val="F6AE1E"/>
    <a:srgbClr val="000000"/>
    <a:srgbClr val="429A16"/>
    <a:srgbClr val="59D01E"/>
    <a:srgbClr val="292929"/>
    <a:srgbClr val="333333"/>
    <a:srgbClr val="FF006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062" autoAdjust="0"/>
    <p:restoredTop sz="70504" autoAdjust="0"/>
  </p:normalViewPr>
  <p:slideViewPr>
    <p:cSldViewPr>
      <p:cViewPr varScale="1">
        <p:scale>
          <a:sx n="69" d="100"/>
          <a:sy n="69" d="100"/>
        </p:scale>
        <p:origin x="1518" y="66"/>
      </p:cViewPr>
      <p:guideLst>
        <p:guide orient="horz" pos="108"/>
        <p:guide orient="horz" pos="900"/>
        <p:guide orient="horz" pos="2052"/>
        <p:guide orient="horz" pos="3132"/>
        <p:guide orient="horz" pos="1116"/>
        <p:guide orient="horz" pos="684"/>
        <p:guide pos="2880"/>
        <p:guide pos="245"/>
        <p:guide pos="893"/>
        <p:guide pos="5514"/>
        <p:guide pos="5299"/>
        <p:guide pos="458"/>
      </p:guideLst>
    </p:cSldViewPr>
  </p:slideViewPr>
  <p:notesTextViewPr>
    <p:cViewPr>
      <p:scale>
        <a:sx n="100" d="100"/>
        <a:sy n="100" d="100"/>
      </p:scale>
      <p:origin x="0" y="0"/>
    </p:cViewPr>
  </p:notesTextViewPr>
  <p:sorterViewPr>
    <p:cViewPr>
      <p:scale>
        <a:sx n="54" d="100"/>
        <a:sy n="54" d="100"/>
      </p:scale>
      <p:origin x="0" y="0"/>
    </p:cViewPr>
  </p:sorterViewPr>
  <p:notesViewPr>
    <p:cSldViewPr showGuides="1">
      <p:cViewPr varScale="1">
        <p:scale>
          <a:sx n="81" d="100"/>
          <a:sy n="81" d="100"/>
        </p:scale>
        <p:origin x="-315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14.xml"/><Relationship Id="rId21" Type="http://schemas.openxmlformats.org/officeDocument/2006/relationships/slide" Target="slides/slide9.xml"/><Relationship Id="rId42" Type="http://schemas.openxmlformats.org/officeDocument/2006/relationships/slide" Target="slides/slide30.xml"/><Relationship Id="rId47" Type="http://schemas.openxmlformats.org/officeDocument/2006/relationships/slide" Target="slides/slide35.xml"/><Relationship Id="rId63" Type="http://schemas.openxmlformats.org/officeDocument/2006/relationships/slide" Target="slides/slide51.xml"/><Relationship Id="rId68" Type="http://schemas.openxmlformats.org/officeDocument/2006/relationships/slide" Target="slides/slide56.xml"/><Relationship Id="rId84" Type="http://schemas.openxmlformats.org/officeDocument/2006/relationships/slide" Target="slides/slide72.xml"/><Relationship Id="rId89" Type="http://schemas.openxmlformats.org/officeDocument/2006/relationships/slide" Target="slides/slide77.xml"/><Relationship Id="rId16" Type="http://schemas.openxmlformats.org/officeDocument/2006/relationships/slide" Target="slides/slide4.xml"/><Relationship Id="rId11" Type="http://schemas.openxmlformats.org/officeDocument/2006/relationships/slideMaster" Target="slideMasters/slideMaster8.xml"/><Relationship Id="rId32" Type="http://schemas.openxmlformats.org/officeDocument/2006/relationships/slide" Target="slides/slide20.xml"/><Relationship Id="rId37" Type="http://schemas.openxmlformats.org/officeDocument/2006/relationships/slide" Target="slides/slide25.xml"/><Relationship Id="rId53" Type="http://schemas.openxmlformats.org/officeDocument/2006/relationships/slide" Target="slides/slide41.xml"/><Relationship Id="rId58" Type="http://schemas.openxmlformats.org/officeDocument/2006/relationships/slide" Target="slides/slide46.xml"/><Relationship Id="rId74" Type="http://schemas.openxmlformats.org/officeDocument/2006/relationships/slide" Target="slides/slide62.xml"/><Relationship Id="rId79" Type="http://schemas.openxmlformats.org/officeDocument/2006/relationships/slide" Target="slides/slide67.xml"/><Relationship Id="rId5" Type="http://schemas.openxmlformats.org/officeDocument/2006/relationships/slideMaster" Target="slideMasters/slideMaster2.xml"/><Relationship Id="rId90" Type="http://schemas.openxmlformats.org/officeDocument/2006/relationships/slide" Target="slides/slide78.xml"/><Relationship Id="rId95" Type="http://schemas.openxmlformats.org/officeDocument/2006/relationships/handoutMaster" Target="handoutMasters/handoutMaster1.xml"/><Relationship Id="rId22" Type="http://schemas.openxmlformats.org/officeDocument/2006/relationships/slide" Target="slides/slide10.xml"/><Relationship Id="rId27" Type="http://schemas.openxmlformats.org/officeDocument/2006/relationships/slide" Target="slides/slide15.xml"/><Relationship Id="rId43" Type="http://schemas.openxmlformats.org/officeDocument/2006/relationships/slide" Target="slides/slide31.xml"/><Relationship Id="rId48" Type="http://schemas.openxmlformats.org/officeDocument/2006/relationships/slide" Target="slides/slide36.xml"/><Relationship Id="rId64" Type="http://schemas.openxmlformats.org/officeDocument/2006/relationships/slide" Target="slides/slide52.xml"/><Relationship Id="rId69" Type="http://schemas.openxmlformats.org/officeDocument/2006/relationships/slide" Target="slides/slide57.xml"/><Relationship Id="rId80" Type="http://schemas.openxmlformats.org/officeDocument/2006/relationships/slide" Target="slides/slide68.xml"/><Relationship Id="rId85" Type="http://schemas.openxmlformats.org/officeDocument/2006/relationships/slide" Target="slides/slide73.xml"/><Relationship Id="rId3" Type="http://schemas.openxmlformats.org/officeDocument/2006/relationships/customXml" Target="../customXml/item3.xml"/><Relationship Id="rId12" Type="http://schemas.openxmlformats.org/officeDocument/2006/relationships/slideMaster" Target="slideMasters/slideMaster9.xml"/><Relationship Id="rId17" Type="http://schemas.openxmlformats.org/officeDocument/2006/relationships/slide" Target="slides/slide5.xml"/><Relationship Id="rId25" Type="http://schemas.openxmlformats.org/officeDocument/2006/relationships/slide" Target="slides/slide13.xml"/><Relationship Id="rId33" Type="http://schemas.openxmlformats.org/officeDocument/2006/relationships/slide" Target="slides/slide21.xml"/><Relationship Id="rId38" Type="http://schemas.openxmlformats.org/officeDocument/2006/relationships/slide" Target="slides/slide26.xml"/><Relationship Id="rId46" Type="http://schemas.openxmlformats.org/officeDocument/2006/relationships/slide" Target="slides/slide34.xml"/><Relationship Id="rId59" Type="http://schemas.openxmlformats.org/officeDocument/2006/relationships/slide" Target="slides/slide47.xml"/><Relationship Id="rId67" Type="http://schemas.openxmlformats.org/officeDocument/2006/relationships/slide" Target="slides/slide55.xml"/><Relationship Id="rId20" Type="http://schemas.openxmlformats.org/officeDocument/2006/relationships/slide" Target="slides/slide8.xml"/><Relationship Id="rId41" Type="http://schemas.openxmlformats.org/officeDocument/2006/relationships/slide" Target="slides/slide29.xml"/><Relationship Id="rId54" Type="http://schemas.openxmlformats.org/officeDocument/2006/relationships/slide" Target="slides/slide42.xml"/><Relationship Id="rId62" Type="http://schemas.openxmlformats.org/officeDocument/2006/relationships/slide" Target="slides/slide50.xml"/><Relationship Id="rId70" Type="http://schemas.openxmlformats.org/officeDocument/2006/relationships/slide" Target="slides/slide58.xml"/><Relationship Id="rId75" Type="http://schemas.openxmlformats.org/officeDocument/2006/relationships/slide" Target="slides/slide63.xml"/><Relationship Id="rId83" Type="http://schemas.openxmlformats.org/officeDocument/2006/relationships/slide" Target="slides/slide71.xml"/><Relationship Id="rId88" Type="http://schemas.openxmlformats.org/officeDocument/2006/relationships/slide" Target="slides/slide76.xml"/><Relationship Id="rId91" Type="http://schemas.openxmlformats.org/officeDocument/2006/relationships/slide" Target="slides/slide79.xml"/><Relationship Id="rId96"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3.xml"/><Relationship Id="rId23" Type="http://schemas.openxmlformats.org/officeDocument/2006/relationships/slide" Target="slides/slide11.xml"/><Relationship Id="rId28" Type="http://schemas.openxmlformats.org/officeDocument/2006/relationships/slide" Target="slides/slide16.xml"/><Relationship Id="rId36" Type="http://schemas.openxmlformats.org/officeDocument/2006/relationships/slide" Target="slides/slide24.xml"/><Relationship Id="rId49" Type="http://schemas.openxmlformats.org/officeDocument/2006/relationships/slide" Target="slides/slide37.xml"/><Relationship Id="rId57" Type="http://schemas.openxmlformats.org/officeDocument/2006/relationships/slide" Target="slides/slide45.xml"/><Relationship Id="rId10" Type="http://schemas.openxmlformats.org/officeDocument/2006/relationships/slideMaster" Target="slideMasters/slideMaster7.xml"/><Relationship Id="rId31" Type="http://schemas.openxmlformats.org/officeDocument/2006/relationships/slide" Target="slides/slide19.xml"/><Relationship Id="rId44" Type="http://schemas.openxmlformats.org/officeDocument/2006/relationships/slide" Target="slides/slide32.xml"/><Relationship Id="rId52" Type="http://schemas.openxmlformats.org/officeDocument/2006/relationships/slide" Target="slides/slide40.xml"/><Relationship Id="rId60" Type="http://schemas.openxmlformats.org/officeDocument/2006/relationships/slide" Target="slides/slide48.xml"/><Relationship Id="rId65" Type="http://schemas.openxmlformats.org/officeDocument/2006/relationships/slide" Target="slides/slide53.xml"/><Relationship Id="rId73" Type="http://schemas.openxmlformats.org/officeDocument/2006/relationships/slide" Target="slides/slide61.xml"/><Relationship Id="rId78" Type="http://schemas.openxmlformats.org/officeDocument/2006/relationships/slide" Target="slides/slide66.xml"/><Relationship Id="rId81" Type="http://schemas.openxmlformats.org/officeDocument/2006/relationships/slide" Target="slides/slide69.xml"/><Relationship Id="rId86" Type="http://schemas.openxmlformats.org/officeDocument/2006/relationships/slide" Target="slides/slide74.xml"/><Relationship Id="rId94" Type="http://schemas.openxmlformats.org/officeDocument/2006/relationships/notesMaster" Target="notesMasters/notesMaster1.xml"/><Relationship Id="rId99" Type="http://schemas.openxmlformats.org/officeDocument/2006/relationships/theme" Target="theme/theme1.xml"/><Relationship Id="rId4" Type="http://schemas.openxmlformats.org/officeDocument/2006/relationships/slideMaster" Target="slideMasters/slideMaster1.xml"/><Relationship Id="rId9" Type="http://schemas.openxmlformats.org/officeDocument/2006/relationships/slideMaster" Target="slideMasters/slideMaster6.xml"/><Relationship Id="rId13" Type="http://schemas.openxmlformats.org/officeDocument/2006/relationships/slide" Target="slides/slide1.xml"/><Relationship Id="rId18" Type="http://schemas.openxmlformats.org/officeDocument/2006/relationships/slide" Target="slides/slide6.xml"/><Relationship Id="rId39" Type="http://schemas.openxmlformats.org/officeDocument/2006/relationships/slide" Target="slides/slide27.xml"/><Relationship Id="rId34" Type="http://schemas.openxmlformats.org/officeDocument/2006/relationships/slide" Target="slides/slide22.xml"/><Relationship Id="rId50" Type="http://schemas.openxmlformats.org/officeDocument/2006/relationships/slide" Target="slides/slide38.xml"/><Relationship Id="rId55" Type="http://schemas.openxmlformats.org/officeDocument/2006/relationships/slide" Target="slides/slide43.xml"/><Relationship Id="rId76" Type="http://schemas.openxmlformats.org/officeDocument/2006/relationships/slide" Target="slides/slide64.xml"/><Relationship Id="rId97" Type="http://schemas.openxmlformats.org/officeDocument/2006/relationships/presProps" Target="presProps.xml"/><Relationship Id="rId7" Type="http://schemas.openxmlformats.org/officeDocument/2006/relationships/slideMaster" Target="slideMasters/slideMaster4.xml"/><Relationship Id="rId71" Type="http://schemas.openxmlformats.org/officeDocument/2006/relationships/slide" Target="slides/slide59.xml"/><Relationship Id="rId92" Type="http://schemas.openxmlformats.org/officeDocument/2006/relationships/slide" Target="slides/slide80.xml"/><Relationship Id="rId2" Type="http://schemas.openxmlformats.org/officeDocument/2006/relationships/customXml" Target="../customXml/item2.xml"/><Relationship Id="rId29" Type="http://schemas.openxmlformats.org/officeDocument/2006/relationships/slide" Target="slides/slide17.xml"/><Relationship Id="rId24" Type="http://schemas.openxmlformats.org/officeDocument/2006/relationships/slide" Target="slides/slide12.xml"/><Relationship Id="rId40" Type="http://schemas.openxmlformats.org/officeDocument/2006/relationships/slide" Target="slides/slide28.xml"/><Relationship Id="rId45" Type="http://schemas.openxmlformats.org/officeDocument/2006/relationships/slide" Target="slides/slide33.xml"/><Relationship Id="rId66" Type="http://schemas.openxmlformats.org/officeDocument/2006/relationships/slide" Target="slides/slide54.xml"/><Relationship Id="rId87" Type="http://schemas.openxmlformats.org/officeDocument/2006/relationships/slide" Target="slides/slide75.xml"/><Relationship Id="rId61" Type="http://schemas.openxmlformats.org/officeDocument/2006/relationships/slide" Target="slides/slide49.xml"/><Relationship Id="rId82" Type="http://schemas.openxmlformats.org/officeDocument/2006/relationships/slide" Target="slides/slide70.xml"/><Relationship Id="rId19" Type="http://schemas.openxmlformats.org/officeDocument/2006/relationships/slide" Target="slides/slide7.xml"/><Relationship Id="rId14" Type="http://schemas.openxmlformats.org/officeDocument/2006/relationships/slide" Target="slides/slide2.xml"/><Relationship Id="rId30" Type="http://schemas.openxmlformats.org/officeDocument/2006/relationships/slide" Target="slides/slide18.xml"/><Relationship Id="rId35" Type="http://schemas.openxmlformats.org/officeDocument/2006/relationships/slide" Target="slides/slide23.xml"/><Relationship Id="rId56" Type="http://schemas.openxmlformats.org/officeDocument/2006/relationships/slide" Target="slides/slide44.xml"/><Relationship Id="rId77" Type="http://schemas.openxmlformats.org/officeDocument/2006/relationships/slide" Target="slides/slide65.xml"/><Relationship Id="rId100" Type="http://schemas.openxmlformats.org/officeDocument/2006/relationships/tableStyles" Target="tableStyles.xml"/><Relationship Id="rId8" Type="http://schemas.openxmlformats.org/officeDocument/2006/relationships/slideMaster" Target="slideMasters/slideMaster5.xml"/><Relationship Id="rId51" Type="http://schemas.openxmlformats.org/officeDocument/2006/relationships/slide" Target="slides/slide39.xml"/><Relationship Id="rId72" Type="http://schemas.openxmlformats.org/officeDocument/2006/relationships/slide" Target="slides/slide60.xml"/><Relationship Id="rId93" Type="http://schemas.openxmlformats.org/officeDocument/2006/relationships/slide" Target="slides/slide81.xml"/><Relationship Id="rId98" Type="http://schemas.openxmlformats.org/officeDocument/2006/relationships/viewProps" Target="view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249F761-BF4F-4041-A401-80FA761E0FA2}" type="doc">
      <dgm:prSet loTypeId="urn:microsoft.com/office/officeart/2005/8/layout/matrix3" loCatId="matrix" qsTypeId="urn:microsoft.com/office/officeart/2005/8/quickstyle/simple1" qsCatId="simple" csTypeId="urn:microsoft.com/office/officeart/2005/8/colors/accent1_2" csCatId="accent1" phldr="1"/>
      <dgm:spPr/>
      <dgm:t>
        <a:bodyPr/>
        <a:lstStyle/>
        <a:p>
          <a:endParaRPr lang="zh-CN" altLang="en-US"/>
        </a:p>
      </dgm:t>
    </dgm:pt>
    <dgm:pt modelId="{E8C1E2E4-EBCF-43AE-A6EA-C5D3D7E44BA2}">
      <dgm:prSet phldrT="[文本]" custT="1"/>
      <dgm:spPr/>
      <dgm:t>
        <a:bodyPr/>
        <a:lstStyle/>
        <a:p>
          <a:r>
            <a:rPr lang="zh-CN" altLang="en-US" sz="2800" b="1" dirty="0" smtClean="0">
              <a:latin typeface="楷体" pitchFamily="49" charset="-122"/>
              <a:ea typeface="楷体" pitchFamily="49" charset="-122"/>
            </a:rPr>
            <a:t>货币的时间价值</a:t>
          </a:r>
          <a:endParaRPr lang="zh-CN" altLang="en-US" sz="2800" b="1" dirty="0">
            <a:latin typeface="楷体" pitchFamily="49" charset="-122"/>
            <a:ea typeface="楷体" pitchFamily="49" charset="-122"/>
          </a:endParaRPr>
        </a:p>
      </dgm:t>
    </dgm:pt>
    <dgm:pt modelId="{A1723193-601A-41ED-8B55-20DA6C270C1E}" type="parTrans" cxnId="{8A64B997-78A9-467C-9AC2-191ECCAD0E5D}">
      <dgm:prSet/>
      <dgm:spPr/>
      <dgm:t>
        <a:bodyPr/>
        <a:lstStyle/>
        <a:p>
          <a:endParaRPr lang="zh-CN" altLang="en-US" sz="2800" b="1">
            <a:latin typeface="楷体" pitchFamily="49" charset="-122"/>
            <a:ea typeface="楷体" pitchFamily="49" charset="-122"/>
          </a:endParaRPr>
        </a:p>
      </dgm:t>
    </dgm:pt>
    <dgm:pt modelId="{9463444E-08C7-4575-9042-6DA0F29CDF14}" type="sibTrans" cxnId="{8A64B997-78A9-467C-9AC2-191ECCAD0E5D}">
      <dgm:prSet/>
      <dgm:spPr/>
      <dgm:t>
        <a:bodyPr/>
        <a:lstStyle/>
        <a:p>
          <a:endParaRPr lang="zh-CN" altLang="en-US" sz="2800" b="1">
            <a:latin typeface="楷体" pitchFamily="49" charset="-122"/>
            <a:ea typeface="楷体" pitchFamily="49" charset="-122"/>
          </a:endParaRPr>
        </a:p>
      </dgm:t>
    </dgm:pt>
    <dgm:pt modelId="{88CD309E-C830-4829-92CD-31889D9FC49C}">
      <dgm:prSet phldrT="[文本]" custT="1"/>
      <dgm:spPr/>
      <dgm:t>
        <a:bodyPr/>
        <a:lstStyle/>
        <a:p>
          <a:r>
            <a:rPr lang="zh-CN" altLang="en-US" sz="2800" b="1" dirty="0" smtClean="0">
              <a:latin typeface="楷体" pitchFamily="49" charset="-122"/>
              <a:ea typeface="楷体" pitchFamily="49" charset="-122"/>
            </a:rPr>
            <a:t>投资回收期</a:t>
          </a:r>
          <a:endParaRPr lang="zh-CN" altLang="en-US" sz="2800" b="1" dirty="0">
            <a:latin typeface="楷体" pitchFamily="49" charset="-122"/>
            <a:ea typeface="楷体" pitchFamily="49" charset="-122"/>
          </a:endParaRPr>
        </a:p>
      </dgm:t>
    </dgm:pt>
    <dgm:pt modelId="{BC702BBC-ECBB-48CE-A63D-F0068290F0DE}" type="parTrans" cxnId="{18D4866A-9372-40EF-A44F-40C79B64821A}">
      <dgm:prSet/>
      <dgm:spPr/>
      <dgm:t>
        <a:bodyPr/>
        <a:lstStyle/>
        <a:p>
          <a:endParaRPr lang="zh-CN" altLang="en-US" sz="2800" b="1">
            <a:latin typeface="楷体" pitchFamily="49" charset="-122"/>
            <a:ea typeface="楷体" pitchFamily="49" charset="-122"/>
          </a:endParaRPr>
        </a:p>
      </dgm:t>
    </dgm:pt>
    <dgm:pt modelId="{577ECAD1-0D8E-4A1B-BD1B-06D742775ECA}" type="sibTrans" cxnId="{18D4866A-9372-40EF-A44F-40C79B64821A}">
      <dgm:prSet/>
      <dgm:spPr/>
      <dgm:t>
        <a:bodyPr/>
        <a:lstStyle/>
        <a:p>
          <a:endParaRPr lang="zh-CN" altLang="en-US" sz="2800" b="1">
            <a:latin typeface="楷体" pitchFamily="49" charset="-122"/>
            <a:ea typeface="楷体" pitchFamily="49" charset="-122"/>
          </a:endParaRPr>
        </a:p>
      </dgm:t>
    </dgm:pt>
    <dgm:pt modelId="{E6C512B5-A5CD-4525-9480-2BCEE547227C}">
      <dgm:prSet phldrT="[文本]" custT="1"/>
      <dgm:spPr/>
      <dgm:t>
        <a:bodyPr/>
        <a:lstStyle/>
        <a:p>
          <a:r>
            <a:rPr lang="zh-CN" altLang="en-US" sz="2800" b="1" dirty="0" smtClean="0">
              <a:latin typeface="楷体" pitchFamily="49" charset="-122"/>
              <a:ea typeface="楷体" pitchFamily="49" charset="-122"/>
            </a:rPr>
            <a:t>纯收入</a:t>
          </a:r>
          <a:endParaRPr lang="zh-CN" altLang="en-US" sz="2800" b="1" dirty="0">
            <a:latin typeface="楷体" pitchFamily="49" charset="-122"/>
            <a:ea typeface="楷体" pitchFamily="49" charset="-122"/>
          </a:endParaRPr>
        </a:p>
      </dgm:t>
    </dgm:pt>
    <dgm:pt modelId="{A4A5BBED-7555-4F2C-BF27-393F431B22A5}" type="parTrans" cxnId="{4895D15D-FF31-4BDA-829C-DEC9277FD8F1}">
      <dgm:prSet/>
      <dgm:spPr/>
      <dgm:t>
        <a:bodyPr/>
        <a:lstStyle/>
        <a:p>
          <a:endParaRPr lang="zh-CN" altLang="en-US" sz="2800" b="1">
            <a:latin typeface="楷体" pitchFamily="49" charset="-122"/>
            <a:ea typeface="楷体" pitchFamily="49" charset="-122"/>
          </a:endParaRPr>
        </a:p>
      </dgm:t>
    </dgm:pt>
    <dgm:pt modelId="{DE90A20C-5600-4047-978F-53A2420C2717}" type="sibTrans" cxnId="{4895D15D-FF31-4BDA-829C-DEC9277FD8F1}">
      <dgm:prSet/>
      <dgm:spPr/>
      <dgm:t>
        <a:bodyPr/>
        <a:lstStyle/>
        <a:p>
          <a:endParaRPr lang="zh-CN" altLang="en-US" sz="2800" b="1">
            <a:latin typeface="楷体" pitchFamily="49" charset="-122"/>
            <a:ea typeface="楷体" pitchFamily="49" charset="-122"/>
          </a:endParaRPr>
        </a:p>
      </dgm:t>
    </dgm:pt>
    <dgm:pt modelId="{482F3C75-A0C5-4700-BEC7-05CF5979CA11}">
      <dgm:prSet phldrT="[文本]" custT="1"/>
      <dgm:spPr/>
      <dgm:t>
        <a:bodyPr/>
        <a:lstStyle/>
        <a:p>
          <a:r>
            <a:rPr lang="zh-CN" altLang="en-US" sz="2800" b="1" dirty="0" smtClean="0">
              <a:latin typeface="楷体" pitchFamily="49" charset="-122"/>
              <a:ea typeface="楷体" pitchFamily="49" charset="-122"/>
            </a:rPr>
            <a:t>投资回收率</a:t>
          </a:r>
          <a:endParaRPr lang="zh-CN" altLang="en-US" sz="2800" b="1" dirty="0">
            <a:latin typeface="楷体" pitchFamily="49" charset="-122"/>
            <a:ea typeface="楷体" pitchFamily="49" charset="-122"/>
          </a:endParaRPr>
        </a:p>
      </dgm:t>
    </dgm:pt>
    <dgm:pt modelId="{9C665528-9C09-46E6-B217-C81ED8DFCDA1}" type="parTrans" cxnId="{A9D60E90-95CA-4FE5-B1E8-0C55B8DE1046}">
      <dgm:prSet/>
      <dgm:spPr/>
      <dgm:t>
        <a:bodyPr/>
        <a:lstStyle/>
        <a:p>
          <a:endParaRPr lang="zh-CN" altLang="en-US" sz="2800" b="1">
            <a:latin typeface="楷体" pitchFamily="49" charset="-122"/>
            <a:ea typeface="楷体" pitchFamily="49" charset="-122"/>
          </a:endParaRPr>
        </a:p>
      </dgm:t>
    </dgm:pt>
    <dgm:pt modelId="{09F663D9-03D9-433B-8AFC-89AC256AC254}" type="sibTrans" cxnId="{A9D60E90-95CA-4FE5-B1E8-0C55B8DE1046}">
      <dgm:prSet/>
      <dgm:spPr/>
      <dgm:t>
        <a:bodyPr/>
        <a:lstStyle/>
        <a:p>
          <a:endParaRPr lang="zh-CN" altLang="en-US" sz="2800" b="1">
            <a:latin typeface="楷体" pitchFamily="49" charset="-122"/>
            <a:ea typeface="楷体" pitchFamily="49" charset="-122"/>
          </a:endParaRPr>
        </a:p>
      </dgm:t>
    </dgm:pt>
    <dgm:pt modelId="{3D17CD88-C4C4-492C-99F8-78F8B59AA398}" type="pres">
      <dgm:prSet presAssocID="{E249F761-BF4F-4041-A401-80FA761E0FA2}" presName="matrix" presStyleCnt="0">
        <dgm:presLayoutVars>
          <dgm:chMax val="1"/>
          <dgm:dir/>
          <dgm:resizeHandles val="exact"/>
        </dgm:presLayoutVars>
      </dgm:prSet>
      <dgm:spPr/>
      <dgm:t>
        <a:bodyPr/>
        <a:lstStyle/>
        <a:p>
          <a:endParaRPr lang="zh-CN" altLang="en-US"/>
        </a:p>
      </dgm:t>
    </dgm:pt>
    <dgm:pt modelId="{4CAC9F0A-75C6-408B-B7C2-F7A9F269A6E9}" type="pres">
      <dgm:prSet presAssocID="{E249F761-BF4F-4041-A401-80FA761E0FA2}" presName="diamond" presStyleLbl="bgShp" presStyleIdx="0" presStyleCnt="1"/>
      <dgm:spPr/>
    </dgm:pt>
    <dgm:pt modelId="{7E6AB303-2988-43A6-AEFA-CCC35406A035}" type="pres">
      <dgm:prSet presAssocID="{E249F761-BF4F-4041-A401-80FA761E0FA2}" presName="quad1" presStyleLbl="node1" presStyleIdx="0" presStyleCnt="4">
        <dgm:presLayoutVars>
          <dgm:chMax val="0"/>
          <dgm:chPref val="0"/>
          <dgm:bulletEnabled val="1"/>
        </dgm:presLayoutVars>
      </dgm:prSet>
      <dgm:spPr/>
      <dgm:t>
        <a:bodyPr/>
        <a:lstStyle/>
        <a:p>
          <a:endParaRPr lang="zh-CN" altLang="en-US"/>
        </a:p>
      </dgm:t>
    </dgm:pt>
    <dgm:pt modelId="{F3B5754C-6851-4343-8DAB-506A2C603EDB}" type="pres">
      <dgm:prSet presAssocID="{E249F761-BF4F-4041-A401-80FA761E0FA2}" presName="quad2" presStyleLbl="node1" presStyleIdx="1" presStyleCnt="4">
        <dgm:presLayoutVars>
          <dgm:chMax val="0"/>
          <dgm:chPref val="0"/>
          <dgm:bulletEnabled val="1"/>
        </dgm:presLayoutVars>
      </dgm:prSet>
      <dgm:spPr/>
      <dgm:t>
        <a:bodyPr/>
        <a:lstStyle/>
        <a:p>
          <a:endParaRPr lang="zh-CN" altLang="en-US"/>
        </a:p>
      </dgm:t>
    </dgm:pt>
    <dgm:pt modelId="{46CF9FDE-9F2D-4A19-A4BB-4222BD3CC7E1}" type="pres">
      <dgm:prSet presAssocID="{E249F761-BF4F-4041-A401-80FA761E0FA2}" presName="quad3" presStyleLbl="node1" presStyleIdx="2" presStyleCnt="4">
        <dgm:presLayoutVars>
          <dgm:chMax val="0"/>
          <dgm:chPref val="0"/>
          <dgm:bulletEnabled val="1"/>
        </dgm:presLayoutVars>
      </dgm:prSet>
      <dgm:spPr/>
      <dgm:t>
        <a:bodyPr/>
        <a:lstStyle/>
        <a:p>
          <a:endParaRPr lang="zh-CN" altLang="en-US"/>
        </a:p>
      </dgm:t>
    </dgm:pt>
    <dgm:pt modelId="{7476C3A0-EEEB-4122-8E8E-660276287336}" type="pres">
      <dgm:prSet presAssocID="{E249F761-BF4F-4041-A401-80FA761E0FA2}" presName="quad4" presStyleLbl="node1" presStyleIdx="3" presStyleCnt="4">
        <dgm:presLayoutVars>
          <dgm:chMax val="0"/>
          <dgm:chPref val="0"/>
          <dgm:bulletEnabled val="1"/>
        </dgm:presLayoutVars>
      </dgm:prSet>
      <dgm:spPr/>
      <dgm:t>
        <a:bodyPr/>
        <a:lstStyle/>
        <a:p>
          <a:endParaRPr lang="zh-CN" altLang="en-US"/>
        </a:p>
      </dgm:t>
    </dgm:pt>
  </dgm:ptLst>
  <dgm:cxnLst>
    <dgm:cxn modelId="{50F34B67-FCE2-454B-80C3-652A20814E23}" type="presOf" srcId="{E6C512B5-A5CD-4525-9480-2BCEE547227C}" destId="{46CF9FDE-9F2D-4A19-A4BB-4222BD3CC7E1}" srcOrd="0" destOrd="0" presId="urn:microsoft.com/office/officeart/2005/8/layout/matrix3"/>
    <dgm:cxn modelId="{4895D15D-FF31-4BDA-829C-DEC9277FD8F1}" srcId="{E249F761-BF4F-4041-A401-80FA761E0FA2}" destId="{E6C512B5-A5CD-4525-9480-2BCEE547227C}" srcOrd="2" destOrd="0" parTransId="{A4A5BBED-7555-4F2C-BF27-393F431B22A5}" sibTransId="{DE90A20C-5600-4047-978F-53A2420C2717}"/>
    <dgm:cxn modelId="{F6E23E83-6D1F-4379-929D-04597F132154}" type="presOf" srcId="{E249F761-BF4F-4041-A401-80FA761E0FA2}" destId="{3D17CD88-C4C4-492C-99F8-78F8B59AA398}" srcOrd="0" destOrd="0" presId="urn:microsoft.com/office/officeart/2005/8/layout/matrix3"/>
    <dgm:cxn modelId="{0DF9344F-C6D0-42F5-ABBA-DB26DE549769}" type="presOf" srcId="{482F3C75-A0C5-4700-BEC7-05CF5979CA11}" destId="{7476C3A0-EEEB-4122-8E8E-660276287336}" srcOrd="0" destOrd="0" presId="urn:microsoft.com/office/officeart/2005/8/layout/matrix3"/>
    <dgm:cxn modelId="{A9D60E90-95CA-4FE5-B1E8-0C55B8DE1046}" srcId="{E249F761-BF4F-4041-A401-80FA761E0FA2}" destId="{482F3C75-A0C5-4700-BEC7-05CF5979CA11}" srcOrd="3" destOrd="0" parTransId="{9C665528-9C09-46E6-B217-C81ED8DFCDA1}" sibTransId="{09F663D9-03D9-433B-8AFC-89AC256AC254}"/>
    <dgm:cxn modelId="{8A64B997-78A9-467C-9AC2-191ECCAD0E5D}" srcId="{E249F761-BF4F-4041-A401-80FA761E0FA2}" destId="{E8C1E2E4-EBCF-43AE-A6EA-C5D3D7E44BA2}" srcOrd="0" destOrd="0" parTransId="{A1723193-601A-41ED-8B55-20DA6C270C1E}" sibTransId="{9463444E-08C7-4575-9042-6DA0F29CDF14}"/>
    <dgm:cxn modelId="{74485B0D-9483-48A1-9B6B-75146661AFF7}" type="presOf" srcId="{E8C1E2E4-EBCF-43AE-A6EA-C5D3D7E44BA2}" destId="{7E6AB303-2988-43A6-AEFA-CCC35406A035}" srcOrd="0" destOrd="0" presId="urn:microsoft.com/office/officeart/2005/8/layout/matrix3"/>
    <dgm:cxn modelId="{2908C06D-3A43-4539-A4DB-92709031EEE9}" type="presOf" srcId="{88CD309E-C830-4829-92CD-31889D9FC49C}" destId="{F3B5754C-6851-4343-8DAB-506A2C603EDB}" srcOrd="0" destOrd="0" presId="urn:microsoft.com/office/officeart/2005/8/layout/matrix3"/>
    <dgm:cxn modelId="{18D4866A-9372-40EF-A44F-40C79B64821A}" srcId="{E249F761-BF4F-4041-A401-80FA761E0FA2}" destId="{88CD309E-C830-4829-92CD-31889D9FC49C}" srcOrd="1" destOrd="0" parTransId="{BC702BBC-ECBB-48CE-A63D-F0068290F0DE}" sibTransId="{577ECAD1-0D8E-4A1B-BD1B-06D742775ECA}"/>
    <dgm:cxn modelId="{09800317-75E0-4868-8029-E54935485178}" type="presParOf" srcId="{3D17CD88-C4C4-492C-99F8-78F8B59AA398}" destId="{4CAC9F0A-75C6-408B-B7C2-F7A9F269A6E9}" srcOrd="0" destOrd="0" presId="urn:microsoft.com/office/officeart/2005/8/layout/matrix3"/>
    <dgm:cxn modelId="{8DF5D31F-2D5B-4A38-96F8-F84A8CB1EF26}" type="presParOf" srcId="{3D17CD88-C4C4-492C-99F8-78F8B59AA398}" destId="{7E6AB303-2988-43A6-AEFA-CCC35406A035}" srcOrd="1" destOrd="0" presId="urn:microsoft.com/office/officeart/2005/8/layout/matrix3"/>
    <dgm:cxn modelId="{FC8262B9-C3F3-4B5D-B274-19B3F7585FB0}" type="presParOf" srcId="{3D17CD88-C4C4-492C-99F8-78F8B59AA398}" destId="{F3B5754C-6851-4343-8DAB-506A2C603EDB}" srcOrd="2" destOrd="0" presId="urn:microsoft.com/office/officeart/2005/8/layout/matrix3"/>
    <dgm:cxn modelId="{8D5545B0-3585-4D99-9616-201021C5799F}" type="presParOf" srcId="{3D17CD88-C4C4-492C-99F8-78F8B59AA398}" destId="{46CF9FDE-9F2D-4A19-A4BB-4222BD3CC7E1}" srcOrd="3" destOrd="0" presId="urn:microsoft.com/office/officeart/2005/8/layout/matrix3"/>
    <dgm:cxn modelId="{B602502E-AECB-4B06-BA5E-92EAB8726F8F}" type="presParOf" srcId="{3D17CD88-C4C4-492C-99F8-78F8B59AA398}" destId="{7476C3A0-EEEB-4122-8E8E-660276287336}" srcOrd="4" destOrd="0" presId="urn:microsoft.com/office/officeart/2005/8/layout/matrix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CAC9F0A-75C6-408B-B7C2-F7A9F269A6E9}">
      <dsp:nvSpPr>
        <dsp:cNvPr id="0" name=""/>
        <dsp:cNvSpPr/>
      </dsp:nvSpPr>
      <dsp:spPr>
        <a:xfrm>
          <a:off x="1016000" y="0"/>
          <a:ext cx="4064000" cy="4064000"/>
        </a:xfrm>
        <a:prstGeom prst="diamond">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7E6AB303-2988-43A6-AEFA-CCC35406A035}">
      <dsp:nvSpPr>
        <dsp:cNvPr id="0" name=""/>
        <dsp:cNvSpPr/>
      </dsp:nvSpPr>
      <dsp:spPr>
        <a:xfrm>
          <a:off x="140208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楷体" pitchFamily="49" charset="-122"/>
              <a:ea typeface="楷体" pitchFamily="49" charset="-122"/>
            </a:rPr>
            <a:t>货币的时间价值</a:t>
          </a:r>
          <a:endParaRPr lang="zh-CN" altLang="en-US" sz="2800" b="1" kern="1200" dirty="0">
            <a:latin typeface="楷体" pitchFamily="49" charset="-122"/>
            <a:ea typeface="楷体" pitchFamily="49" charset="-122"/>
          </a:endParaRPr>
        </a:p>
      </dsp:txBody>
      <dsp:txXfrm>
        <a:off x="1479451" y="463451"/>
        <a:ext cx="1430218" cy="1430218"/>
      </dsp:txXfrm>
    </dsp:sp>
    <dsp:sp modelId="{F3B5754C-6851-4343-8DAB-506A2C603EDB}">
      <dsp:nvSpPr>
        <dsp:cNvPr id="0" name=""/>
        <dsp:cNvSpPr/>
      </dsp:nvSpPr>
      <dsp:spPr>
        <a:xfrm>
          <a:off x="3108960" y="38608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楷体" pitchFamily="49" charset="-122"/>
              <a:ea typeface="楷体" pitchFamily="49" charset="-122"/>
            </a:rPr>
            <a:t>投资回收期</a:t>
          </a:r>
          <a:endParaRPr lang="zh-CN" altLang="en-US" sz="2800" b="1" kern="1200" dirty="0">
            <a:latin typeface="楷体" pitchFamily="49" charset="-122"/>
            <a:ea typeface="楷体" pitchFamily="49" charset="-122"/>
          </a:endParaRPr>
        </a:p>
      </dsp:txBody>
      <dsp:txXfrm>
        <a:off x="3186331" y="463451"/>
        <a:ext cx="1430218" cy="1430218"/>
      </dsp:txXfrm>
    </dsp:sp>
    <dsp:sp modelId="{46CF9FDE-9F2D-4A19-A4BB-4222BD3CC7E1}">
      <dsp:nvSpPr>
        <dsp:cNvPr id="0" name=""/>
        <dsp:cNvSpPr/>
      </dsp:nvSpPr>
      <dsp:spPr>
        <a:xfrm>
          <a:off x="140208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楷体" pitchFamily="49" charset="-122"/>
              <a:ea typeface="楷体" pitchFamily="49" charset="-122"/>
            </a:rPr>
            <a:t>纯收入</a:t>
          </a:r>
          <a:endParaRPr lang="zh-CN" altLang="en-US" sz="2800" b="1" kern="1200" dirty="0">
            <a:latin typeface="楷体" pitchFamily="49" charset="-122"/>
            <a:ea typeface="楷体" pitchFamily="49" charset="-122"/>
          </a:endParaRPr>
        </a:p>
      </dsp:txBody>
      <dsp:txXfrm>
        <a:off x="1479451" y="2170331"/>
        <a:ext cx="1430218" cy="1430218"/>
      </dsp:txXfrm>
    </dsp:sp>
    <dsp:sp modelId="{7476C3A0-EEEB-4122-8E8E-660276287336}">
      <dsp:nvSpPr>
        <dsp:cNvPr id="0" name=""/>
        <dsp:cNvSpPr/>
      </dsp:nvSpPr>
      <dsp:spPr>
        <a:xfrm>
          <a:off x="3108960" y="2092960"/>
          <a:ext cx="1584960" cy="158496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lvl="0" algn="ctr" defTabSz="1244600">
            <a:lnSpc>
              <a:spcPct val="90000"/>
            </a:lnSpc>
            <a:spcBef>
              <a:spcPct val="0"/>
            </a:spcBef>
            <a:spcAft>
              <a:spcPct val="35000"/>
            </a:spcAft>
          </a:pPr>
          <a:r>
            <a:rPr lang="zh-CN" altLang="en-US" sz="2800" b="1" kern="1200" dirty="0" smtClean="0">
              <a:latin typeface="楷体" pitchFamily="49" charset="-122"/>
              <a:ea typeface="楷体" pitchFamily="49" charset="-122"/>
            </a:rPr>
            <a:t>投资回收率</a:t>
          </a:r>
          <a:endParaRPr lang="zh-CN" altLang="en-US" sz="2800" b="1" kern="1200" dirty="0">
            <a:latin typeface="楷体" pitchFamily="49" charset="-122"/>
            <a:ea typeface="楷体" pitchFamily="49" charset="-122"/>
          </a:endParaRPr>
        </a:p>
      </dsp:txBody>
      <dsp:txXfrm>
        <a:off x="3186331" y="2170331"/>
        <a:ext cx="1430218" cy="1430218"/>
      </dsp:txXfrm>
    </dsp:sp>
  </dsp:spTree>
</dsp:drawing>
</file>

<file path=ppt/diagrams/layout1.xml><?xml version="1.0" encoding="utf-8"?>
<dgm:layoutDef xmlns:dgm="http://schemas.openxmlformats.org/drawingml/2006/diagram" xmlns:a="http://schemas.openxmlformats.org/drawingml/2006/main" uniqueId="urn:microsoft.com/office/officeart/2005/8/layout/matrix3">
  <dgm:title val=""/>
  <dgm:desc val=""/>
  <dgm:catLst>
    <dgm:cat type="matrix" pri="1000"/>
    <dgm:cat type="convert" pri="18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w" for="ch" forName="diamond" refType="w"/>
          <dgm:constr type="h" for="ch" forName="diamond" refType="h"/>
          <dgm:constr type="w" for="ch" forName="quad1" refType="w" fact="0.39"/>
          <dgm:constr type="h" for="ch" forName="quad1" refType="h" fact="0.39"/>
          <dgm:constr type="ctrX" for="ch" forName="quad1" refType="w" fact="0.29"/>
          <dgm:constr type="ctrY" for="ch" forName="quad1" refType="h" fact="0.29"/>
          <dgm:constr type="w" for="ch" forName="quad2" refType="w" fact="0.39"/>
          <dgm:constr type="h" for="ch" forName="quad2" refType="h" fact="0.39"/>
          <dgm:constr type="ctrX" for="ch" forName="quad2" refType="w" fact="0.71"/>
          <dgm:constr type="ctrY" for="ch" forName="quad2" refType="h" fact="0.29"/>
          <dgm:constr type="w" for="ch" forName="quad3" refType="w" fact="0.39"/>
          <dgm:constr type="h" for="ch" forName="quad3" refType="h" fact="0.39"/>
          <dgm:constr type="ctrX" for="ch" forName="quad3" refType="w" fact="0.29"/>
          <dgm:constr type="ctrY" for="ch" forName="quad3" refType="h" fact="0.71"/>
          <dgm:constr type="w" for="ch" forName="quad4" refType="w" fact="0.39"/>
          <dgm:constr type="h" for="ch" forName="quad4" refType="h" fact="0.39"/>
          <dgm:constr type="ctrX" for="ch" forName="quad4" refType="w" fact="0.71"/>
          <dgm:constr type="ctrY" for="ch" forName="quad4" refType="h" fact="0.71"/>
          <dgm:constr type="primFontSz" for="des" ptType="node" op="equ" val="65"/>
        </dgm:constrLst>
      </dgm:if>
      <dgm:else name="Name2">
        <dgm:constrLst>
          <dgm:constr type="w" for="ch" forName="diamond" refType="w"/>
          <dgm:constr type="h" for="ch" forName="diamond" refType="h"/>
          <dgm:constr type="w" for="ch" forName="quad1" refType="w" fact="0.39"/>
          <dgm:constr type="h" for="ch" forName="quad1" refType="h" fact="0.39"/>
          <dgm:constr type="ctrX" for="ch" forName="quad1" refType="w" fact="0.71"/>
          <dgm:constr type="ctrY" for="ch" forName="quad1" refType="h" fact="0.29"/>
          <dgm:constr type="w" for="ch" forName="quad2" refType="w" fact="0.39"/>
          <dgm:constr type="h" for="ch" forName="quad2" refType="h" fact="0.39"/>
          <dgm:constr type="ctrX" for="ch" forName="quad2" refType="w" fact="0.29"/>
          <dgm:constr type="ctrY" for="ch" forName="quad2" refType="h" fact="0.29"/>
          <dgm:constr type="w" for="ch" forName="quad3" refType="w" fact="0.39"/>
          <dgm:constr type="h" for="ch" forName="quad3" refType="h" fact="0.39"/>
          <dgm:constr type="ctrX" for="ch" forName="quad3" refType="w" fact="0.71"/>
          <dgm:constr type="ctrY" for="ch" forName="quad3" refType="h" fact="0.71"/>
          <dgm:constr type="w" for="ch" forName="quad4" refType="w" fact="0.39"/>
          <dgm:constr type="h" for="ch" forName="quad4" refType="h" fact="0.39"/>
          <dgm:constr type="ctrX" for="ch" forName="quad4" refType="w" fact="0.29"/>
          <dgm:constr type="ctrY" for="ch" forName="quad4" refType="h" fact="0.71"/>
          <dgm:constr type="primFontSz" for="des" ptType="node" op="equ" val="65"/>
        </dgm:constrLst>
      </dgm:else>
    </dgm:choose>
    <dgm:ruleLst/>
    <dgm:choose name="Name3">
      <dgm:if name="Name4" axis="ch" ptType="node" func="cnt" op="gte" val="1">
        <dgm:layoutNode name="diamond" styleLbl="bgShp">
          <dgm:alg type="sp"/>
          <dgm:shape xmlns:r="http://schemas.openxmlformats.org/officeDocument/2006/relationships" type="diamond" r:blip="">
            <dgm:adjLst/>
          </dgm:shape>
          <dgm:presOf/>
          <dgm:constrLst>
            <dgm:constr type="w" refType="h" op="equ"/>
          </dgm:constrLst>
          <dgm:ruleLst/>
        </dgm:layoutNode>
        <dgm:layoutNode name="quad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quad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w" refType="h" op="equ"/>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3" Type="http://schemas.openxmlformats.org/officeDocument/2006/relationships/image" Target="../media/image44.emf"/><Relationship Id="rId2" Type="http://schemas.openxmlformats.org/officeDocument/2006/relationships/image" Target="../media/image43.emf"/><Relationship Id="rId1" Type="http://schemas.openxmlformats.org/officeDocument/2006/relationships/image" Target="../media/image42.emf"/><Relationship Id="rId4" Type="http://schemas.openxmlformats.org/officeDocument/2006/relationships/image" Target="../media/image4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6.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1.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r>
              <a:rPr lang="en-US" dirty="0" smtClean="0">
                <a:solidFill>
                  <a:schemeClr val="tx1">
                    <a:alpha val="99000"/>
                  </a:schemeClr>
                </a:solidFill>
                <a:latin typeface="Segoe UI" pitchFamily="34" charset="0"/>
              </a:rPr>
              <a:t>TechEd 2012</a:t>
            </a:r>
            <a:endParaRPr lang="en-US" dirty="0">
              <a:solidFill>
                <a:schemeClr val="tx1">
                  <a:alpha val="99000"/>
                </a:schemeClr>
              </a:solidFill>
              <a:latin typeface="Segoe UI" pitchFamily="34" charset="0"/>
            </a:endParaRPr>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1C3F5198-D814-4F07-A84F-942E63C84983}" type="datetimeFigureOut">
              <a:rPr lang="en-US" smtClean="0">
                <a:solidFill>
                  <a:schemeClr val="tx1">
                    <a:alpha val="99000"/>
                  </a:schemeClr>
                </a:solidFill>
                <a:latin typeface="Segoe UI" pitchFamily="34" charset="0"/>
              </a:rPr>
              <a:pPr/>
              <a:t>3/26/2015</a:t>
            </a:fld>
            <a:endParaRPr lang="en-US" dirty="0">
              <a:solidFill>
                <a:schemeClr val="tx1">
                  <a:alpha val="99000"/>
                </a:schemeClr>
              </a:solidFill>
              <a:latin typeface="Segoe UI" pitchFamily="34" charset="0"/>
            </a:endParaRPr>
          </a:p>
        </p:txBody>
      </p:sp>
      <p:sp>
        <p:nvSpPr>
          <p:cNvPr id="4" name="Footer Placeholder 3"/>
          <p:cNvSpPr>
            <a:spLocks noGrp="1"/>
          </p:cNvSpPr>
          <p:nvPr>
            <p:ph type="ftr" sz="quarter" idx="2"/>
          </p:nvPr>
        </p:nvSpPr>
        <p:spPr>
          <a:xfrm>
            <a:off x="0" y="8685213"/>
            <a:ext cx="6248400" cy="457200"/>
          </a:xfrm>
          <a:prstGeom prst="rect">
            <a:avLst/>
          </a:prstGeom>
        </p:spPr>
        <p:txBody>
          <a:bodyPr vert="horz" lIns="91440" tIns="45720" rIns="91440" bIns="45720" rtlCol="0" anchor="b"/>
          <a:lstStyle>
            <a:lvl1pPr algn="l">
              <a:defRPr sz="1200"/>
            </a:lvl1pPr>
          </a:lstStyle>
          <a:p>
            <a:r>
              <a:rPr lang="en-US" sz="500" dirty="0" smtClean="0">
                <a:solidFill>
                  <a:schemeClr val="tx1">
                    <a:alpha val="99000"/>
                  </a:schemeClr>
                </a:solidFill>
                <a:latin typeface="Segoe UI" pitchFamily="34" charset="0"/>
              </a:rPr>
              <a:t>© 2012 Microsoft Corporation. All rights reserved. Microsoft, Windows, Windows Vista and other product names are or may be registered trademarks and/or trademarks in the U.S. and/or other countries.</a:t>
            </a:r>
          </a:p>
          <a:p>
            <a:r>
              <a:rPr lang="en-US" sz="500" dirty="0" smtClean="0">
                <a:solidFill>
                  <a:schemeClr val="tx1">
                    <a:alpha val="99000"/>
                  </a:schemeClr>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sz="500" dirty="0" smtClean="0">
                <a:solidFill>
                  <a:schemeClr val="tx1">
                    <a:alpha val="99000"/>
                  </a:schemeClr>
                </a:solidFill>
                <a:latin typeface="Segoe UI" pitchFamily="34" charset="0"/>
              </a:rPr>
            </a:br>
            <a:r>
              <a:rPr lang="en-US" sz="500" dirty="0" smtClean="0">
                <a:solidFill>
                  <a:schemeClr val="tx1">
                    <a:alpha val="99000"/>
                  </a:schemeClr>
                </a:solidFill>
                <a:latin typeface="Segoe UI" pitchFamily="34" charset="0"/>
              </a:rPr>
              <a:t>MICROSOFT MAKES NO WARRANTIES, EXPRESS, IMPLIED OR STATUTORY, AS TO THE INFORMATION IN THIS PRESENTATION.</a:t>
            </a:r>
          </a:p>
        </p:txBody>
      </p:sp>
      <p:sp>
        <p:nvSpPr>
          <p:cNvPr id="5" name="Slide Number Placeholder 4"/>
          <p:cNvSpPr>
            <a:spLocks noGrp="1"/>
          </p:cNvSpPr>
          <p:nvPr>
            <p:ph type="sldNum" sz="quarter" idx="3"/>
          </p:nvPr>
        </p:nvSpPr>
        <p:spPr>
          <a:xfrm>
            <a:off x="6248399" y="8685213"/>
            <a:ext cx="608013" cy="457200"/>
          </a:xfrm>
          <a:prstGeom prst="rect">
            <a:avLst/>
          </a:prstGeom>
        </p:spPr>
        <p:txBody>
          <a:bodyPr vert="horz" lIns="91440" tIns="45720" rIns="91440" bIns="45720" rtlCol="0" anchor="b"/>
          <a:lstStyle>
            <a:lvl1pPr algn="r">
              <a:defRPr sz="1200"/>
            </a:lvl1pPr>
          </a:lstStyle>
          <a:p>
            <a:fld id="{8980CB99-47E3-46F4-AAEB-3919FBEFC014}" type="slidenum">
              <a:rPr lang="en-US" smtClean="0">
                <a:solidFill>
                  <a:schemeClr val="tx1">
                    <a:alpha val="99000"/>
                  </a:schemeClr>
                </a:solidFill>
                <a:latin typeface="Segoe UI" pitchFamily="34" charset="0"/>
              </a:rPr>
              <a:pPr/>
              <a:t>‹#›</a:t>
            </a:fld>
            <a:endParaRPr lang="en-US" dirty="0">
              <a:solidFill>
                <a:schemeClr val="tx1">
                  <a:alpha val="99000"/>
                </a:schemeClr>
              </a:solidFill>
              <a:latin typeface="Segoe UI" pitchFamily="34" charset="0"/>
            </a:endParaRPr>
          </a:p>
        </p:txBody>
      </p:sp>
    </p:spTree>
    <p:extLst>
      <p:ext uri="{BB962C8B-B14F-4D97-AF65-F5344CB8AC3E}">
        <p14:creationId xmlns:p14="http://schemas.microsoft.com/office/powerpoint/2010/main" val="120796643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0.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solidFill>
                  <a:schemeClr val="tx1">
                    <a:alpha val="99000"/>
                  </a:schemeClr>
                </a:solidFill>
                <a:latin typeface="Segoe UI" pitchFamily="34" charset="0"/>
              </a:defRPr>
            </a:lvl1pPr>
          </a:lstStyle>
          <a:p>
            <a:r>
              <a:rPr lang="en-US" dirty="0" smtClean="0"/>
              <a:t>TechEd 2012</a:t>
            </a:r>
            <a:endParaRPr lang="en-US" dirty="0"/>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solidFill>
                  <a:schemeClr val="tx1">
                    <a:alpha val="99000"/>
                  </a:schemeClr>
                </a:solidFill>
                <a:latin typeface="Segoe UI" pitchFamily="34" charset="0"/>
              </a:defRPr>
            </a:lvl1pPr>
          </a:lstStyle>
          <a:p>
            <a:fld id="{7C3FBCD4-166E-446F-AF18-7D4A0CF9AEF6}" type="datetimeFigureOut">
              <a:rPr lang="en-US" smtClean="0"/>
              <a:pPr/>
              <a:t>3/26/2015</a:t>
            </a:fld>
            <a:endParaRPr lang="en-US" dirty="0"/>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6" name="Footer Placeholder 5"/>
          <p:cNvSpPr>
            <a:spLocks noGrp="1"/>
          </p:cNvSpPr>
          <p:nvPr>
            <p:ph type="ftr" sz="quarter" idx="4"/>
          </p:nvPr>
        </p:nvSpPr>
        <p:spPr>
          <a:xfrm>
            <a:off x="0" y="8685213"/>
            <a:ext cx="6172200" cy="457200"/>
          </a:xfrm>
          <a:prstGeom prst="rect">
            <a:avLst/>
          </a:prstGeom>
        </p:spPr>
        <p:txBody>
          <a:bodyPr vert="horz" lIns="91440" tIns="45720" rIns="91440" bIns="45720" rtlCol="0" anchor="b"/>
          <a:lstStyle>
            <a:lvl1pPr algn="l">
              <a:defRPr sz="500">
                <a:solidFill>
                  <a:schemeClr val="tx1">
                    <a:alpha val="99000"/>
                  </a:schemeClr>
                </a:solidFill>
                <a:latin typeface="Segoe" pitchFamily="34" charset="0"/>
              </a:defRPr>
            </a:lvl1pPr>
          </a:lstStyle>
          <a:p>
            <a:r>
              <a:rPr lang="en-US" dirty="0" smtClean="0">
                <a:latin typeface="Segoe UI" pitchFamily="34" charset="0"/>
              </a:rPr>
              <a:t>© 2012 Microsoft Corporation. All rights reserved. Microsoft, Windows, Windows Vista and other product names are or may be registered trademarks and/or trademarks in the U.S. and/or other countries.</a:t>
            </a:r>
          </a:p>
          <a:p>
            <a:r>
              <a:rPr lang="en-US" dirty="0" smtClean="0">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latin typeface="Segoe UI" pitchFamily="34" charset="0"/>
              </a:rPr>
            </a:br>
            <a:r>
              <a:rPr lang="en-US" dirty="0" smtClean="0">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5"/>
          </p:nvPr>
        </p:nvSpPr>
        <p:spPr>
          <a:xfrm>
            <a:off x="6172199" y="8685213"/>
            <a:ext cx="684213" cy="457200"/>
          </a:xfrm>
          <a:prstGeom prst="rect">
            <a:avLst/>
          </a:prstGeom>
        </p:spPr>
        <p:txBody>
          <a:bodyPr vert="horz" lIns="91440" tIns="45720" rIns="91440" bIns="45720" rtlCol="0" anchor="b"/>
          <a:lstStyle>
            <a:lvl1pPr algn="r">
              <a:defRPr sz="1200">
                <a:solidFill>
                  <a:schemeClr val="tx1">
                    <a:alpha val="99000"/>
                  </a:schemeClr>
                </a:solidFill>
                <a:latin typeface="Segoe UI" pitchFamily="34" charset="0"/>
              </a:defRPr>
            </a:lvl1pPr>
          </a:lstStyle>
          <a:p>
            <a:fld id="{8B263312-38AA-4E1E-B2B5-0F8F122B24FE}" type="slidenum">
              <a:rPr lang="en-US" smtClean="0"/>
              <a:pPr/>
              <a:t>‹#›</a:t>
            </a:fld>
            <a:endParaRPr lang="en-US" dirty="0"/>
          </a:p>
        </p:txBody>
      </p:sp>
    </p:spTree>
    <p:extLst>
      <p:ext uri="{BB962C8B-B14F-4D97-AF65-F5344CB8AC3E}">
        <p14:creationId xmlns:p14="http://schemas.microsoft.com/office/powerpoint/2010/main" val="2252895765"/>
      </p:ext>
    </p:extLst>
  </p:cSld>
  <p:clrMap bg1="lt1" tx1="dk1" bg2="lt2" tx2="dk2" accent1="accent1" accent2="accent2" accent3="accent3" accent4="accent4" accent5="accent5" accent6="accent6" hlink="hlink" folHlink="folHlink"/>
  <p:notesStyle>
    <a:lvl1pPr marL="0" algn="l" defTabSz="685487" rtl="0" eaLnBrk="1" latinLnBrk="0" hangingPunct="1">
      <a:lnSpc>
        <a:spcPct val="90000"/>
      </a:lnSpc>
      <a:spcAft>
        <a:spcPts val="250"/>
      </a:spcAft>
      <a:defRPr sz="700" kern="1200">
        <a:solidFill>
          <a:schemeClr val="tx1">
            <a:alpha val="99000"/>
          </a:schemeClr>
        </a:solidFill>
        <a:latin typeface="Segoe UI" pitchFamily="34" charset="0"/>
        <a:ea typeface="+mn-ea"/>
        <a:cs typeface="+mn-cs"/>
      </a:defRPr>
    </a:lvl1pPr>
    <a:lvl2pPr marL="159675" indent="-79342"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2pPr>
    <a:lvl3pPr marL="245953"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3pPr>
    <a:lvl4pPr marL="361985" indent="-110083"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4pPr>
    <a:lvl5pPr marL="461155" indent="-86288" algn="l" defTabSz="685487" rtl="0" eaLnBrk="1" latinLnBrk="0" hangingPunct="1">
      <a:lnSpc>
        <a:spcPct val="90000"/>
      </a:lnSpc>
      <a:spcAft>
        <a:spcPts val="250"/>
      </a:spcAft>
      <a:buFont typeface="Arial" pitchFamily="34" charset="0"/>
      <a:buChar char="•"/>
      <a:defRPr sz="700" kern="1200">
        <a:solidFill>
          <a:schemeClr val="tx1">
            <a:alpha val="99000"/>
          </a:schemeClr>
        </a:solidFill>
        <a:latin typeface="Segoe UI" pitchFamily="34" charset="0"/>
        <a:ea typeface="+mn-ea"/>
        <a:cs typeface="+mn-cs"/>
      </a:defRPr>
    </a:lvl5pPr>
    <a:lvl6pPr marL="1713712" algn="l" defTabSz="685487" rtl="0" eaLnBrk="1" latinLnBrk="0" hangingPunct="1">
      <a:defRPr sz="900" kern="1200">
        <a:solidFill>
          <a:schemeClr val="tx1"/>
        </a:solidFill>
        <a:latin typeface="+mn-lt"/>
        <a:ea typeface="+mn-ea"/>
        <a:cs typeface="+mn-cs"/>
      </a:defRPr>
    </a:lvl6pPr>
    <a:lvl7pPr marL="2056459" algn="l" defTabSz="685487" rtl="0" eaLnBrk="1" latinLnBrk="0" hangingPunct="1">
      <a:defRPr sz="900" kern="1200">
        <a:solidFill>
          <a:schemeClr val="tx1"/>
        </a:solidFill>
        <a:latin typeface="+mn-lt"/>
        <a:ea typeface="+mn-ea"/>
        <a:cs typeface="+mn-cs"/>
      </a:defRPr>
    </a:lvl7pPr>
    <a:lvl8pPr marL="2399204" algn="l" defTabSz="685487" rtl="0" eaLnBrk="1" latinLnBrk="0" hangingPunct="1">
      <a:defRPr sz="900" kern="1200">
        <a:solidFill>
          <a:schemeClr val="tx1"/>
        </a:solidFill>
        <a:latin typeface="+mn-lt"/>
        <a:ea typeface="+mn-ea"/>
        <a:cs typeface="+mn-cs"/>
      </a:defRPr>
    </a:lvl8pPr>
    <a:lvl9pPr marL="2741951" algn="l" defTabSz="685487"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3" Type="http://schemas.openxmlformats.org/officeDocument/2006/relationships/hyperlink" Target="http://baike.baidu.com/view/68728.htm" TargetMode="External"/><Relationship Id="rId7" Type="http://schemas.openxmlformats.org/officeDocument/2006/relationships/hyperlink" Target="http://wiki.mbalib.com/wiki/%E4%B8%AD%E5%9B%BD%E7%A7%91%E5%AD%A6%E9%99%A2" TargetMode="External"/><Relationship Id="rId2" Type="http://schemas.openxmlformats.org/officeDocument/2006/relationships/slide" Target="../slides/slide2.xml"/><Relationship Id="rId1" Type="http://schemas.openxmlformats.org/officeDocument/2006/relationships/notesMaster" Target="../notesMasters/notesMaster1.xml"/><Relationship Id="rId6" Type="http://schemas.openxmlformats.org/officeDocument/2006/relationships/hyperlink" Target="http://wiki.mbalib.com/wiki/%E8%81%94%E6%83%B3%E9%9B%86%E5%9B%A2%E6%9C%89%E9%99%90%E5%85%AC%E5%8F%B8" TargetMode="External"/><Relationship Id="rId5" Type="http://schemas.openxmlformats.org/officeDocument/2006/relationships/hyperlink" Target="http://baike.baidu.com/view/677890.htm" TargetMode="External"/><Relationship Id="rId4" Type="http://schemas.openxmlformats.org/officeDocument/2006/relationships/hyperlink" Target="http://baike.baidu.com/view/157106.htm" TargetMode="Externa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1</a:t>
            </a:fld>
            <a:endParaRPr lang="zh-CN" altLang="en-US"/>
          </a:p>
        </p:txBody>
      </p:sp>
    </p:spTree>
    <p:extLst>
      <p:ext uri="{BB962C8B-B14F-4D97-AF65-F5344CB8AC3E}">
        <p14:creationId xmlns:p14="http://schemas.microsoft.com/office/powerpoint/2010/main" val="55205938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10</a:t>
            </a:fld>
            <a:endParaRPr lang="en-US" dirty="0"/>
          </a:p>
        </p:txBody>
      </p:sp>
    </p:spTree>
    <p:extLst>
      <p:ext uri="{BB962C8B-B14F-4D97-AF65-F5344CB8AC3E}">
        <p14:creationId xmlns:p14="http://schemas.microsoft.com/office/powerpoint/2010/main" val="26949229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现有的系统是信息的重要来源。新的目标系统必须也能完成它的基本功能；另一方面，如果现有的系统是完美无缺的，用户自然不会提出开发新系统的要求，因此，现有的系统必然有某些缺点，新系统必须能解决旧系统中存在的问题。此外，运行使用旧系统所需要的费用是一个重要的经济指标，如果新系统不能增加收入或减少使用费用，那么从经济角度看新系统就不如旧系统。</a:t>
            </a:r>
          </a:p>
          <a:p>
            <a:pPr indent="-6350">
              <a:buFontTx/>
              <a:buNone/>
            </a:pPr>
            <a:r>
              <a:rPr lang="zh-CN" altLang="en-US" dirty="0" smtClean="0"/>
              <a:t>应该仔细阅读分析现有系统的文档资料和使用手册，也要实地考察现有的系统。应该注意了解这个系统可以做什么，为什么这样做，还要了解使用这个系统的代价。在了解上述这些信息的时候显然必须访问有关的人员。</a:t>
            </a:r>
          </a:p>
          <a:p>
            <a:pPr indent="-6350">
              <a:buFontTx/>
              <a:buNone/>
            </a:pPr>
            <a:r>
              <a:rPr lang="zh-CN" altLang="en-US" dirty="0" smtClean="0"/>
              <a:t>常见的错误做法是花费过多时间去分析现有的系统。这个步骤的目的是了解现有系统能做什么，而不是了解它怎样做这些工作。分析员应该画出描绘现有系统的高层系统流程图</a:t>
            </a:r>
            <a:r>
              <a:rPr lang="en-US" altLang="zh-CN" dirty="0" smtClean="0"/>
              <a:t>(</a:t>
            </a:r>
            <a:r>
              <a:rPr lang="zh-CN" altLang="en-US" dirty="0" smtClean="0"/>
              <a:t>见</a:t>
            </a:r>
            <a:r>
              <a:rPr lang="en-US" altLang="zh-CN" dirty="0" smtClean="0"/>
              <a:t>2.3</a:t>
            </a:r>
            <a:r>
              <a:rPr lang="zh-CN" altLang="en-US" dirty="0" smtClean="0"/>
              <a:t>节</a:t>
            </a:r>
            <a:r>
              <a:rPr lang="en-US" altLang="zh-CN" dirty="0" smtClean="0"/>
              <a:t>)</a:t>
            </a:r>
            <a:r>
              <a:rPr lang="zh-CN" altLang="en-US" dirty="0" smtClean="0"/>
              <a:t>，并请有关人员检验他对现有系统的认识是否正确。千万不要花费太多时间去了解和描绘现有系统的实现细节。</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没有一个系统是在</a:t>
            </a:r>
            <a:r>
              <a:rPr lang="zh-CN" altLang="en-US" dirty="0" smtClean="0">
                <a:latin typeface="Arial"/>
              </a:rPr>
              <a:t>“</a:t>
            </a:r>
            <a:r>
              <a:rPr lang="zh-CN" altLang="en-US" dirty="0" smtClean="0"/>
              <a:t>真空</a:t>
            </a:r>
            <a:r>
              <a:rPr lang="zh-CN" altLang="en-US" dirty="0" smtClean="0">
                <a:latin typeface="Arial"/>
              </a:rPr>
              <a:t>”</a:t>
            </a:r>
            <a:r>
              <a:rPr lang="zh-CN" altLang="en-US" dirty="0" smtClean="0"/>
              <a:t>中运行的，绝大多数系统都和其他系统有联系。应该注意了解并记录现有系统和其他系统之间的接口情况，这是设计新系统时的重要约束条件。</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13</a:t>
            </a:fld>
            <a:endParaRPr lang="en-US" dirty="0"/>
          </a:p>
        </p:txBody>
      </p:sp>
    </p:spTree>
    <p:extLst>
      <p:ext uri="{BB962C8B-B14F-4D97-AF65-F5344CB8AC3E}">
        <p14:creationId xmlns:p14="http://schemas.microsoft.com/office/powerpoint/2010/main" val="21757048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现有的系统是信息的重要来源。新的目标系统必须也能完成它的基本功能；另一方面，如果现有的系统是完美无缺的，用户自然不会提出开发新系统的要求，因此，现有的系统必然有某些缺点，新系统必须能解决旧系统中存在的问题。此外，运行使用旧系统所需要的费用是一个重要的经济指标，如果新系统不能增加收入或减少使用费用，那么从经济角度看新系统就不如旧系统。</a:t>
            </a:r>
          </a:p>
          <a:p>
            <a:pPr indent="-6350">
              <a:buFontTx/>
              <a:buNone/>
            </a:pPr>
            <a:r>
              <a:rPr lang="zh-CN" altLang="en-US" dirty="0" smtClean="0"/>
              <a:t>应该仔细阅读分析现有系统的文档资料和使用手册，也要实地考察现有的系统。应该注意了解这个系统可以做什么，为什么这样做，还要了解使用这个系统的代价。在了解上述这些信息的时候显然必须访问有关的人员。</a:t>
            </a:r>
          </a:p>
          <a:p>
            <a:pPr indent="-6350">
              <a:buFontTx/>
              <a:buNone/>
            </a:pPr>
            <a:r>
              <a:rPr lang="zh-CN" altLang="en-US" dirty="0" smtClean="0"/>
              <a:t>常见的错误做法是花费过多时间去分析现有的系统。这个步骤的目的是了解现有系统能做什么，而不是了解它怎样做这些工作。分析员应该画出描绘现有系统的高层系统流程图</a:t>
            </a:r>
            <a:r>
              <a:rPr lang="en-US" altLang="zh-CN" dirty="0" smtClean="0"/>
              <a:t>(</a:t>
            </a:r>
            <a:r>
              <a:rPr lang="zh-CN" altLang="en-US" dirty="0" smtClean="0"/>
              <a:t>见</a:t>
            </a:r>
            <a:r>
              <a:rPr lang="en-US" altLang="zh-CN" dirty="0" smtClean="0"/>
              <a:t>2.3</a:t>
            </a:r>
            <a:r>
              <a:rPr lang="zh-CN" altLang="en-US" dirty="0" smtClean="0"/>
              <a:t>节</a:t>
            </a:r>
            <a:r>
              <a:rPr lang="en-US" altLang="zh-CN" dirty="0" smtClean="0"/>
              <a:t>)</a:t>
            </a:r>
            <a:r>
              <a:rPr lang="zh-CN" altLang="en-US" dirty="0" smtClean="0"/>
              <a:t>，并请有关人员检验他对现有系统的认识是否正确。千万不要花费太多时间去了解和描绘现有系统的实现细节。</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没有一个系统是在</a:t>
            </a:r>
            <a:r>
              <a:rPr lang="zh-CN" altLang="en-US" dirty="0" smtClean="0">
                <a:latin typeface="Arial"/>
              </a:rPr>
              <a:t>“</a:t>
            </a:r>
            <a:r>
              <a:rPr lang="zh-CN" altLang="en-US" dirty="0" smtClean="0"/>
              <a:t>真空</a:t>
            </a:r>
            <a:r>
              <a:rPr lang="zh-CN" altLang="en-US" dirty="0" smtClean="0">
                <a:latin typeface="Arial"/>
              </a:rPr>
              <a:t>”</a:t>
            </a:r>
            <a:r>
              <a:rPr lang="zh-CN" altLang="en-US" dirty="0" smtClean="0"/>
              <a:t>中运行的，绝大多数系统都和其他系统有联系。应该注意了解并记录现有系统和其他系统之间的接口情况，这是设计新系统时的重要约束条件。</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14</a:t>
            </a:fld>
            <a:endParaRPr lang="en-US" dirty="0"/>
          </a:p>
        </p:txBody>
      </p:sp>
    </p:spTree>
    <p:extLst>
      <p:ext uri="{BB962C8B-B14F-4D97-AF65-F5344CB8AC3E}">
        <p14:creationId xmlns:p14="http://schemas.microsoft.com/office/powerpoint/2010/main" val="217570486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15</a:t>
            </a:fld>
            <a:endParaRPr lang="en-US" dirty="0"/>
          </a:p>
        </p:txBody>
      </p:sp>
    </p:spTree>
    <p:extLst>
      <p:ext uri="{BB962C8B-B14F-4D97-AF65-F5344CB8AC3E}">
        <p14:creationId xmlns:p14="http://schemas.microsoft.com/office/powerpoint/2010/main" val="21757048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smtClean="0"/>
              <a:t>新系统的逻辑模型实质上表达了分析员对新系统必须做什么的看法。分析员应该和用户一起再次复查问题定义、工程规模和目标，这次复查应该把数据流图和数据字典作为讨论的基础。如果分析员对问题有误解或者用户曾经遗漏了某些要求，那么现在是发现和改正这些错误的时候了。</a:t>
            </a:r>
          </a:p>
          <a:p>
            <a:pPr indent="-6350">
              <a:buFontTx/>
              <a:buNone/>
            </a:pPr>
            <a:r>
              <a:rPr lang="zh-CN" altLang="en-US" dirty="0" smtClean="0"/>
              <a:t>可行性研究的前</a:t>
            </a:r>
            <a:r>
              <a:rPr lang="en-US" altLang="zh-CN" dirty="0" smtClean="0"/>
              <a:t>4</a:t>
            </a:r>
            <a:r>
              <a:rPr lang="zh-CN" altLang="en-US" dirty="0" smtClean="0"/>
              <a:t>个步骤实质上构成一个循环。分析员定义问题，分析这个问题，导出一个试探性的解；在此基础上再次定义问题，再一次分析这个问题，修改这个解；继续这个循环过程，直到提出的逻辑模型完全符合系统目标。</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16</a:t>
            </a:fld>
            <a:endParaRPr lang="en-US" dirty="0"/>
          </a:p>
        </p:txBody>
      </p:sp>
    </p:spTree>
    <p:extLst>
      <p:ext uri="{BB962C8B-B14F-4D97-AF65-F5344CB8AC3E}">
        <p14:creationId xmlns:p14="http://schemas.microsoft.com/office/powerpoint/2010/main" val="21757048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indent="-6350">
              <a:buFontTx/>
              <a:buNone/>
            </a:pPr>
            <a:r>
              <a:rPr lang="zh-CN" altLang="en-US" dirty="0" smtClean="0"/>
              <a:t>分析员应该从他建议的系统逻辑模型出发，导出若干个较高层次的</a:t>
            </a:r>
            <a:r>
              <a:rPr lang="en-US" altLang="zh-CN" dirty="0" smtClean="0"/>
              <a:t>(</a:t>
            </a:r>
            <a:r>
              <a:rPr lang="zh-CN" altLang="en-US" dirty="0" smtClean="0"/>
              <a:t>较抽象的</a:t>
            </a:r>
            <a:r>
              <a:rPr lang="en-US" altLang="zh-CN" dirty="0" smtClean="0"/>
              <a:t>)</a:t>
            </a:r>
            <a:r>
              <a:rPr lang="zh-CN" altLang="en-US" dirty="0" smtClean="0"/>
              <a:t>物理解法供比较和选择。导出供选择的解法的最简单的途径，是从技术角度出发考虑解决问题的不同方案。还可以使用组合的方法导出若干种可能的物理系统。</a:t>
            </a:r>
          </a:p>
          <a:p>
            <a:pPr indent="-6350">
              <a:buFontTx/>
              <a:buNone/>
            </a:pPr>
            <a:r>
              <a:rPr lang="zh-CN" altLang="en-US" dirty="0" smtClean="0"/>
              <a:t>当从技术角度提出了一些可能的物理系统之后，应该根据技术可行性的考虑初步排除一些不现实的系统。把技术上行不通的解法去掉之后，就剩下了一组技术上可行的方案。</a:t>
            </a:r>
          </a:p>
          <a:p>
            <a:pPr indent="-6350">
              <a:buFontTx/>
              <a:buNone/>
            </a:pPr>
            <a:r>
              <a:rPr lang="zh-CN" altLang="en-US" dirty="0" smtClean="0"/>
              <a:t>其次可以考虑操作方面的可行性。分析员应该根据使用部门处理事务的原则和习惯检查技术上可行的那些方案，去掉其中从操作方式或操作过程的角度看用户不能接受的方案。</a:t>
            </a:r>
          </a:p>
          <a:p>
            <a:pPr indent="-6350">
              <a:buFontTx/>
              <a:buNone/>
            </a:pPr>
            <a:r>
              <a:rPr lang="zh-CN" altLang="en-US" dirty="0" smtClean="0"/>
              <a:t>接下来应该考虑经济方面的可行性。分析员应该估计余下的每个可能的系统的开发成本和运行费用，并且估计相对于现有的系统而言这个系统可以节省的开支或可以增加的收入。在这些估计数字的基础上，对每个可能的系统进行成本</a:t>
            </a:r>
            <a:r>
              <a:rPr lang="en-US" altLang="zh-CN" dirty="0" smtClean="0"/>
              <a:t>/</a:t>
            </a:r>
            <a:r>
              <a:rPr lang="zh-CN" altLang="en-US" dirty="0" smtClean="0"/>
              <a:t>效益分析</a:t>
            </a:r>
            <a:r>
              <a:rPr lang="en-US" altLang="zh-CN" dirty="0" smtClean="0"/>
              <a:t>(</a:t>
            </a:r>
            <a:r>
              <a:rPr lang="zh-CN" altLang="en-US" dirty="0" smtClean="0"/>
              <a:t>参看</a:t>
            </a:r>
            <a:r>
              <a:rPr lang="en-US" altLang="zh-CN" dirty="0" smtClean="0"/>
              <a:t>2.6</a:t>
            </a:r>
            <a:r>
              <a:rPr lang="zh-CN" altLang="en-US" dirty="0" smtClean="0"/>
              <a:t>节</a:t>
            </a:r>
            <a:r>
              <a:rPr lang="en-US" altLang="zh-CN" dirty="0" smtClean="0"/>
              <a:t>)</a:t>
            </a:r>
            <a:r>
              <a:rPr lang="zh-CN" altLang="en-US" dirty="0" smtClean="0"/>
              <a:t>。一般说来，只有投资预计能带来利润的系统才值得进一步考虑。</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最后为每个在技术、操作和经济等方面都可行的系统制定实现进度表，这个进度表不需要</a:t>
            </a:r>
            <a:r>
              <a:rPr lang="en-US" altLang="zh-CN" dirty="0" smtClean="0"/>
              <a:t>(</a:t>
            </a:r>
            <a:r>
              <a:rPr lang="zh-CN" altLang="en-US" dirty="0" smtClean="0"/>
              <a:t>也不可能</a:t>
            </a:r>
            <a:r>
              <a:rPr lang="en-US" altLang="zh-CN" dirty="0" smtClean="0"/>
              <a:t>)</a:t>
            </a:r>
            <a:r>
              <a:rPr lang="zh-CN" altLang="en-US" dirty="0" smtClean="0"/>
              <a:t>制定得很详细，通常只需要估计生命周期每个阶段的工作量。</a:t>
            </a:r>
          </a:p>
          <a:p>
            <a:endParaRPr lang="en-US" dirty="0"/>
          </a:p>
        </p:txBody>
      </p:sp>
      <p:sp>
        <p:nvSpPr>
          <p:cNvPr id="5" name="Date Placeholder 4"/>
          <p:cNvSpPr>
            <a:spLocks noGrp="1"/>
          </p:cNvSpPr>
          <p:nvPr>
            <p:ph type="dt" idx="10"/>
          </p:nvPr>
        </p:nvSpPr>
        <p:spPr/>
        <p:txBody>
          <a:bodyPr/>
          <a:lstStyle/>
          <a:p>
            <a:fld id="{47075EAF-EE9E-4774-88EB-C79ED2D8261C}" type="datetime1">
              <a:rPr lang="en-US" smtClean="0"/>
              <a:pPr/>
              <a:t>3/26/2015</a:t>
            </a:fld>
            <a:endParaRPr lang="en-CA"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38A147FA-3FD6-4031-95DE-04146A18DB50}" type="slidenum">
              <a:rPr lang="en-CA" smtClean="0"/>
              <a:pPr/>
              <a:t>17</a:t>
            </a:fld>
            <a:endParaRPr lang="en-CA" dirty="0"/>
          </a:p>
        </p:txBody>
      </p:sp>
      <p:sp>
        <p:nvSpPr>
          <p:cNvPr id="8" name="Header Placeholder 7"/>
          <p:cNvSpPr>
            <a:spLocks noGrp="1"/>
          </p:cNvSpPr>
          <p:nvPr>
            <p:ph type="hdr" sz="quarter" idx="13"/>
          </p:nvPr>
        </p:nvSpPr>
        <p:spPr/>
        <p:txBody>
          <a:bodyPr/>
          <a:lstStyle/>
          <a:p>
            <a:r>
              <a:rPr lang="en-CA" dirty="0" smtClean="0"/>
              <a:t>PASS Summit 2011</a:t>
            </a:r>
            <a:endParaRPr lang="en-CA" dirty="0"/>
          </a:p>
        </p:txBody>
      </p:sp>
    </p:spTree>
    <p:extLst>
      <p:ext uri="{BB962C8B-B14F-4D97-AF65-F5344CB8AC3E}">
        <p14:creationId xmlns:p14="http://schemas.microsoft.com/office/powerpoint/2010/main" val="132115141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根据可行性研究结果应该做出的一个关键性决定是，是否继续进行这项开发工程。分析员必须清楚地表明他对这个关键性决定的建议。如果分析员认为值得继续进行这项开发工程，那么他应该选择一种最好的解法，并且说明选择这个解决方案的理由。通常使用部门的负责人主要根据经济上是否划算决定是否投资于一项开发工程，因此分析员对于所推荐的系统必须进行比较仔细的成本</a:t>
            </a:r>
            <a:r>
              <a:rPr lang="en-US" altLang="zh-CN" dirty="0" smtClean="0"/>
              <a:t>/</a:t>
            </a:r>
            <a:r>
              <a:rPr lang="zh-CN" altLang="en-US" dirty="0" smtClean="0"/>
              <a:t>效益分析。</a:t>
            </a:r>
          </a:p>
          <a:p>
            <a:endParaRPr lang="en-US" dirty="0"/>
          </a:p>
        </p:txBody>
      </p:sp>
      <p:sp>
        <p:nvSpPr>
          <p:cNvPr id="5" name="Date Placeholder 4"/>
          <p:cNvSpPr>
            <a:spLocks noGrp="1"/>
          </p:cNvSpPr>
          <p:nvPr>
            <p:ph type="dt" idx="10"/>
          </p:nvPr>
        </p:nvSpPr>
        <p:spPr/>
        <p:txBody>
          <a:bodyPr/>
          <a:lstStyle/>
          <a:p>
            <a:fld id="{47075EAF-EE9E-4774-88EB-C79ED2D8261C}" type="datetime1">
              <a:rPr lang="en-US" smtClean="0"/>
              <a:pPr/>
              <a:t>3/26/2015</a:t>
            </a:fld>
            <a:endParaRPr lang="en-CA" dirty="0"/>
          </a:p>
        </p:txBody>
      </p:sp>
      <p:sp>
        <p:nvSpPr>
          <p:cNvPr id="6" name="Footer Placeholder 5"/>
          <p:cNvSpPr>
            <a:spLocks noGrp="1"/>
          </p:cNvSpPr>
          <p:nvPr>
            <p:ph type="ftr" sz="quarter" idx="11"/>
          </p:nvPr>
        </p:nvSpPr>
        <p:spPr/>
        <p:txBody>
          <a:bodyPr/>
          <a:lstStyle/>
          <a:p>
            <a:r>
              <a:rPr lang="en-US" dirty="0" smtClean="0">
                <a:solidFill>
                  <a:srgbClr val="000000"/>
                </a:solidFill>
                <a:latin typeface="Segoe UI" pitchFamily="34" charset="0"/>
              </a:rPr>
              <a:t>© 2011 Microsoft Corporation. All rights reserved. Microsoft, Windows, Windows Vista and other product names are or may be registered trademarks and/or trademarks in the U.S. and/or other countries.</a:t>
            </a:r>
          </a:p>
          <a:p>
            <a:r>
              <a:rPr lang="en-US" dirty="0" smtClean="0">
                <a:solidFill>
                  <a:srgbClr val="000000"/>
                </a:solidFill>
                <a:latin typeface="Segoe UI" pitchFamily="34"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br>
              <a:rPr lang="en-US" dirty="0" smtClean="0">
                <a:solidFill>
                  <a:srgbClr val="000000"/>
                </a:solidFill>
                <a:latin typeface="Segoe UI" pitchFamily="34" charset="0"/>
              </a:rPr>
            </a:br>
            <a:r>
              <a:rPr lang="en-US" dirty="0" smtClean="0">
                <a:solidFill>
                  <a:srgbClr val="000000"/>
                </a:solidFill>
                <a:latin typeface="Segoe UI" pitchFamily="34" charset="0"/>
              </a:rPr>
              <a:t>MICROSOFT MAKES NO WARRANTIES, EXPRESS, IMPLIED OR STATUTORY, AS TO THE INFORMATION IN THIS PRESENTATION.</a:t>
            </a:r>
          </a:p>
        </p:txBody>
      </p:sp>
      <p:sp>
        <p:nvSpPr>
          <p:cNvPr id="7" name="Slide Number Placeholder 6"/>
          <p:cNvSpPr>
            <a:spLocks noGrp="1"/>
          </p:cNvSpPr>
          <p:nvPr>
            <p:ph type="sldNum" sz="quarter" idx="12"/>
          </p:nvPr>
        </p:nvSpPr>
        <p:spPr/>
        <p:txBody>
          <a:bodyPr/>
          <a:lstStyle/>
          <a:p>
            <a:fld id="{38A147FA-3FD6-4031-95DE-04146A18DB50}" type="slidenum">
              <a:rPr lang="en-CA" smtClean="0"/>
              <a:pPr/>
              <a:t>18</a:t>
            </a:fld>
            <a:endParaRPr lang="en-CA" dirty="0"/>
          </a:p>
        </p:txBody>
      </p:sp>
      <p:sp>
        <p:nvSpPr>
          <p:cNvPr id="8" name="Header Placeholder 7"/>
          <p:cNvSpPr>
            <a:spLocks noGrp="1"/>
          </p:cNvSpPr>
          <p:nvPr>
            <p:ph type="hdr" sz="quarter" idx="13"/>
          </p:nvPr>
        </p:nvSpPr>
        <p:spPr/>
        <p:txBody>
          <a:bodyPr/>
          <a:lstStyle/>
          <a:p>
            <a:r>
              <a:rPr lang="en-CA" dirty="0" smtClean="0"/>
              <a:t>PASS Summit 2011</a:t>
            </a:r>
            <a:endParaRPr lang="en-CA" dirty="0"/>
          </a:p>
        </p:txBody>
      </p:sp>
    </p:spTree>
    <p:extLst>
      <p:ext uri="{BB962C8B-B14F-4D97-AF65-F5344CB8AC3E}">
        <p14:creationId xmlns:p14="http://schemas.microsoft.com/office/powerpoint/2010/main" val="13211514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24</a:t>
            </a:fld>
            <a:endParaRPr lang="en-US" dirty="0"/>
          </a:p>
        </p:txBody>
      </p:sp>
    </p:spTree>
    <p:extLst>
      <p:ext uri="{BB962C8B-B14F-4D97-AF65-F5344CB8AC3E}">
        <p14:creationId xmlns:p14="http://schemas.microsoft.com/office/powerpoint/2010/main" val="24003961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26</a:t>
            </a:fld>
            <a:endParaRPr lang="en-US" dirty="0"/>
          </a:p>
        </p:txBody>
      </p:sp>
    </p:spTree>
    <p:extLst>
      <p:ext uri="{BB962C8B-B14F-4D97-AF65-F5344CB8AC3E}">
        <p14:creationId xmlns:p14="http://schemas.microsoft.com/office/powerpoint/2010/main" val="242630809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smtClean="0"/>
              <a:t>当以概括的方式抽象地描绘一个实际系统时，仅仅使用图</a:t>
            </a:r>
            <a:r>
              <a:rPr lang="en-US" altLang="zh-CN" dirty="0" smtClean="0"/>
              <a:t>2.1</a:t>
            </a:r>
            <a:r>
              <a:rPr lang="zh-CN" altLang="en-US" dirty="0" smtClean="0"/>
              <a:t>中列出的基本符号就足够了。</a:t>
            </a:r>
          </a:p>
          <a:p>
            <a:pPr indent="-6350">
              <a:buFontTx/>
              <a:buNone/>
            </a:pPr>
            <a:r>
              <a:rPr lang="zh-CN" altLang="en-US" dirty="0" smtClean="0"/>
              <a:t>当需要更具体地描绘一个物理系统时还需要使用图</a:t>
            </a:r>
            <a:r>
              <a:rPr lang="en-US" altLang="zh-CN" dirty="0" smtClean="0"/>
              <a:t>2.2</a:t>
            </a:r>
            <a:r>
              <a:rPr lang="zh-CN" altLang="en-US" dirty="0" smtClean="0"/>
              <a:t>（见书</a:t>
            </a:r>
            <a:r>
              <a:rPr lang="en-US" altLang="zh-CN" dirty="0" smtClean="0"/>
              <a:t>29</a:t>
            </a:r>
            <a:r>
              <a:rPr lang="zh-CN" altLang="en-US" dirty="0" smtClean="0"/>
              <a:t>页）中列出的系统符号，利用这些符号可以把一个广义的输入输出操作具体化为读写存储在特殊设备上的文件（或数据库），把抽象处理具体化为特定的程序或手工操作等。</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27</a:t>
            </a:fld>
            <a:endParaRPr lang="en-US" dirty="0"/>
          </a:p>
        </p:txBody>
      </p:sp>
    </p:spTree>
    <p:extLst>
      <p:ext uri="{BB962C8B-B14F-4D97-AF65-F5344CB8AC3E}">
        <p14:creationId xmlns:p14="http://schemas.microsoft.com/office/powerpoint/2010/main" val="30931870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2400" dirty="0" smtClean="0"/>
              <a:t>马云：风险投资不是投资风险</a:t>
            </a:r>
            <a:endParaRPr lang="en-US" altLang="zh-CN" sz="2400" dirty="0" smtClean="0"/>
          </a:p>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2400" dirty="0" smtClean="0"/>
              <a:t>其目的在于项目进入实际的开发之前用最小的代价论证该项目是否能做，是否值得做？避免投资损失。</a:t>
            </a:r>
            <a:endParaRPr lang="en-US" altLang="zh-CN" sz="2400" dirty="0" smtClean="0"/>
          </a:p>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700" b="0" i="0" kern="1200" dirty="0" smtClean="0">
                <a:solidFill>
                  <a:schemeClr val="tx1">
                    <a:alpha val="99000"/>
                  </a:schemeClr>
                </a:solidFill>
                <a:effectLst/>
                <a:latin typeface="Segoe UI" pitchFamily="34" charset="0"/>
                <a:ea typeface="+mn-ea"/>
                <a:cs typeface="+mn-cs"/>
              </a:rPr>
              <a:t>柳传志，中国著名</a:t>
            </a:r>
            <a:r>
              <a:rPr lang="zh-CN" altLang="en-US" sz="700" b="0" i="0" u="sng" kern="1200" dirty="0" smtClean="0">
                <a:solidFill>
                  <a:schemeClr val="tx1">
                    <a:alpha val="99000"/>
                  </a:schemeClr>
                </a:solidFill>
                <a:effectLst/>
                <a:latin typeface="Segoe UI" pitchFamily="34" charset="0"/>
                <a:ea typeface="+mn-ea"/>
                <a:cs typeface="+mn-cs"/>
                <a:hlinkClick r:id="rId3"/>
              </a:rPr>
              <a:t>企业家</a:t>
            </a:r>
            <a:r>
              <a:rPr lang="zh-CN" altLang="en-US" sz="700" b="0" i="0" kern="1200" dirty="0" smtClean="0">
                <a:solidFill>
                  <a:schemeClr val="tx1">
                    <a:alpha val="99000"/>
                  </a:schemeClr>
                </a:solidFill>
                <a:effectLst/>
                <a:latin typeface="Segoe UI" pitchFamily="34" charset="0"/>
                <a:ea typeface="+mn-ea"/>
                <a:cs typeface="+mn-cs"/>
              </a:rPr>
              <a:t>，投资家，曾任</a:t>
            </a:r>
            <a:r>
              <a:rPr lang="zh-CN" altLang="en-US" sz="700" b="0" i="0" u="sng" kern="1200" dirty="0" smtClean="0">
                <a:solidFill>
                  <a:schemeClr val="tx1">
                    <a:alpha val="99000"/>
                  </a:schemeClr>
                </a:solidFill>
                <a:effectLst/>
                <a:latin typeface="Segoe UI" pitchFamily="34" charset="0"/>
                <a:ea typeface="+mn-ea"/>
                <a:cs typeface="+mn-cs"/>
                <a:hlinkClick r:id="rId4"/>
              </a:rPr>
              <a:t>联想控股有限公司</a:t>
            </a:r>
            <a:r>
              <a:rPr lang="zh-CN" altLang="en-US" sz="700" b="0" i="0" kern="1200" dirty="0" smtClean="0">
                <a:solidFill>
                  <a:schemeClr val="tx1">
                    <a:alpha val="99000"/>
                  </a:schemeClr>
                </a:solidFill>
                <a:effectLst/>
                <a:latin typeface="Segoe UI" pitchFamily="34" charset="0"/>
                <a:ea typeface="+mn-ea"/>
                <a:cs typeface="+mn-cs"/>
              </a:rPr>
              <a:t>董事长、</a:t>
            </a:r>
            <a:r>
              <a:rPr lang="zh-CN" altLang="en-US" sz="700" b="0" i="0" u="sng" kern="1200" dirty="0" smtClean="0">
                <a:solidFill>
                  <a:schemeClr val="tx1">
                    <a:alpha val="99000"/>
                  </a:schemeClr>
                </a:solidFill>
                <a:effectLst/>
                <a:latin typeface="Segoe UI" pitchFamily="34" charset="0"/>
                <a:ea typeface="+mn-ea"/>
                <a:cs typeface="+mn-cs"/>
                <a:hlinkClick r:id="rId5"/>
              </a:rPr>
              <a:t>联想集团有限公司</a:t>
            </a:r>
            <a:r>
              <a:rPr lang="zh-CN" altLang="en-US" sz="700" b="0" i="0" kern="1200" dirty="0" smtClean="0">
                <a:solidFill>
                  <a:schemeClr val="tx1">
                    <a:alpha val="99000"/>
                  </a:schemeClr>
                </a:solidFill>
                <a:effectLst/>
                <a:latin typeface="Segoe UI" pitchFamily="34" charset="0"/>
                <a:ea typeface="+mn-ea"/>
                <a:cs typeface="+mn-cs"/>
              </a:rPr>
              <a:t>董事局主席。</a:t>
            </a:r>
            <a:endParaRPr lang="en-US" altLang="zh-CN" sz="700" b="0" i="0" kern="1200" dirty="0" smtClean="0">
              <a:solidFill>
                <a:schemeClr val="tx1">
                  <a:alpha val="99000"/>
                </a:schemeClr>
              </a:solidFill>
              <a:effectLst/>
              <a:latin typeface="Segoe UI" pitchFamily="34" charset="0"/>
              <a:ea typeface="+mn-ea"/>
              <a:cs typeface="+mn-cs"/>
            </a:endParaRPr>
          </a:p>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700" b="0" i="0" kern="1200" dirty="0" smtClean="0">
                <a:solidFill>
                  <a:schemeClr val="tx1">
                    <a:alpha val="99000"/>
                  </a:schemeClr>
                </a:solidFill>
                <a:effectLst/>
                <a:latin typeface="Segoe UI" pitchFamily="34" charset="0"/>
                <a:ea typeface="+mn-ea"/>
                <a:cs typeface="+mn-cs"/>
              </a:rPr>
              <a:t>全球</a:t>
            </a:r>
            <a:r>
              <a:rPr lang="en-US" altLang="zh-CN" sz="700" b="0" i="0" kern="1200" dirty="0" smtClean="0">
                <a:solidFill>
                  <a:schemeClr val="tx1">
                    <a:alpha val="99000"/>
                  </a:schemeClr>
                </a:solidFill>
                <a:effectLst/>
                <a:latin typeface="Segoe UI" pitchFamily="34" charset="0"/>
                <a:ea typeface="+mn-ea"/>
                <a:cs typeface="+mn-cs"/>
              </a:rPr>
              <a:t>25</a:t>
            </a:r>
            <a:r>
              <a:rPr lang="zh-CN" altLang="en-US" sz="700" b="0" i="0" kern="1200" dirty="0" smtClean="0">
                <a:solidFill>
                  <a:schemeClr val="tx1">
                    <a:alpha val="99000"/>
                  </a:schemeClr>
                </a:solidFill>
                <a:effectLst/>
                <a:latin typeface="Segoe UI" pitchFamily="34" charset="0"/>
                <a:ea typeface="+mn-ea"/>
                <a:cs typeface="+mn-cs"/>
              </a:rPr>
              <a:t>位最有影响力的商界领袖 </a:t>
            </a:r>
            <a:endParaRPr lang="en-US" altLang="zh-CN" sz="700" b="0" i="0" kern="1200" dirty="0" smtClean="0">
              <a:solidFill>
                <a:schemeClr val="tx1">
                  <a:alpha val="99000"/>
                </a:schemeClr>
              </a:solidFill>
              <a:effectLst/>
              <a:latin typeface="Segoe UI" pitchFamily="34" charset="0"/>
              <a:ea typeface="+mn-ea"/>
              <a:cs typeface="+mn-cs"/>
            </a:endParaRPr>
          </a:p>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700" b="1" i="0" u="sng" kern="1200" dirty="0" smtClean="0">
                <a:solidFill>
                  <a:schemeClr val="tx1">
                    <a:alpha val="99000"/>
                  </a:schemeClr>
                </a:solidFill>
                <a:effectLst/>
                <a:latin typeface="Segoe UI" pitchFamily="34" charset="0"/>
                <a:ea typeface="+mn-ea"/>
                <a:cs typeface="+mn-cs"/>
                <a:hlinkClick r:id="rId6" tooltip="联想集团有限公司"/>
              </a:rPr>
              <a:t>联想集团有限公司</a:t>
            </a:r>
            <a:r>
              <a:rPr lang="zh-CN" altLang="en-US" sz="700" b="1" i="0" kern="1200" dirty="0" smtClean="0">
                <a:solidFill>
                  <a:schemeClr val="tx1">
                    <a:alpha val="99000"/>
                  </a:schemeClr>
                </a:solidFill>
                <a:effectLst/>
                <a:latin typeface="Segoe UI" pitchFamily="34" charset="0"/>
                <a:ea typeface="+mn-ea"/>
                <a:cs typeface="+mn-cs"/>
              </a:rPr>
              <a:t>董事局主席、</a:t>
            </a:r>
            <a:r>
              <a:rPr lang="zh-CN" altLang="en-US" sz="700" b="1" i="0" kern="1200" dirty="0" smtClean="0">
                <a:solidFill>
                  <a:schemeClr val="tx1">
                    <a:alpha val="99000"/>
                  </a:schemeClr>
                </a:solidFill>
                <a:effectLst/>
                <a:latin typeface="Segoe UI" pitchFamily="34" charset="0"/>
                <a:ea typeface="+mn-ea"/>
                <a:cs typeface="+mn-cs"/>
                <a:hlinkClick r:id="rId7" tooltip="中国科学院"/>
              </a:rPr>
              <a:t>中国科学院</a:t>
            </a:r>
            <a:r>
              <a:rPr lang="zh-CN" altLang="en-US" sz="700" b="1" i="0" kern="1200" dirty="0" smtClean="0">
                <a:solidFill>
                  <a:schemeClr val="tx1">
                    <a:alpha val="99000"/>
                  </a:schemeClr>
                </a:solidFill>
                <a:effectLst/>
                <a:latin typeface="Segoe UI" pitchFamily="34" charset="0"/>
                <a:ea typeface="+mn-ea"/>
                <a:cs typeface="+mn-cs"/>
              </a:rPr>
              <a:t>计算所所长、高级工程师</a:t>
            </a:r>
            <a:endParaRPr lang="zh-CN" altLang="en-US" sz="2400" dirty="0" smtClean="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a:t>
            </a:fld>
            <a:endParaRPr lang="en-US" dirty="0"/>
          </a:p>
        </p:txBody>
      </p:sp>
    </p:spTree>
    <p:extLst>
      <p:ext uri="{BB962C8B-B14F-4D97-AF65-F5344CB8AC3E}">
        <p14:creationId xmlns:p14="http://schemas.microsoft.com/office/powerpoint/2010/main" val="130609272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smtClean="0"/>
              <a:t>当以概括的方式抽象地描绘一个实际系统时，仅仅使用图</a:t>
            </a:r>
            <a:r>
              <a:rPr lang="en-US" altLang="zh-CN" dirty="0" smtClean="0"/>
              <a:t>2.1</a:t>
            </a:r>
            <a:r>
              <a:rPr lang="zh-CN" altLang="en-US" dirty="0" smtClean="0"/>
              <a:t>中列出的基本符号就足够了。</a:t>
            </a:r>
          </a:p>
          <a:p>
            <a:pPr indent="-6350">
              <a:buFontTx/>
              <a:buNone/>
            </a:pPr>
            <a:r>
              <a:rPr lang="zh-CN" altLang="en-US" dirty="0" smtClean="0"/>
              <a:t>当需要更具体地描绘一个物理系统时还需要使用图</a:t>
            </a:r>
            <a:r>
              <a:rPr lang="en-US" altLang="zh-CN" dirty="0" smtClean="0"/>
              <a:t>2.2</a:t>
            </a:r>
            <a:r>
              <a:rPr lang="zh-CN" altLang="en-US" dirty="0" smtClean="0"/>
              <a:t>（见书</a:t>
            </a:r>
            <a:r>
              <a:rPr lang="en-US" altLang="zh-CN" dirty="0" smtClean="0"/>
              <a:t>29</a:t>
            </a:r>
            <a:r>
              <a:rPr lang="zh-CN" altLang="en-US" dirty="0" smtClean="0"/>
              <a:t>页）中列出的系统符号，利用这些符号可以把一个广义的输入输出操作具体化为读写存储在特殊设备上的文件（或数据库），把抽象处理具体化为特定的程序或手工操作等。</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28</a:t>
            </a:fld>
            <a:endParaRPr lang="en-US" dirty="0"/>
          </a:p>
        </p:txBody>
      </p:sp>
    </p:spTree>
    <p:extLst>
      <p:ext uri="{BB962C8B-B14F-4D97-AF65-F5344CB8AC3E}">
        <p14:creationId xmlns:p14="http://schemas.microsoft.com/office/powerpoint/2010/main" val="309318702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1" indent="0" algn="l" defTabSz="685487" rtl="0" eaLnBrk="1" fontAlgn="auto" latinLnBrk="0" hangingPunct="1">
              <a:lnSpc>
                <a:spcPct val="90000"/>
              </a:lnSpc>
              <a:spcBef>
                <a:spcPts val="0"/>
              </a:spcBef>
              <a:spcAft>
                <a:spcPts val="250"/>
              </a:spcAft>
              <a:buClrTx/>
              <a:buSzTx/>
              <a:buFontTx/>
              <a:buNone/>
              <a:tabLst/>
              <a:defRPr/>
            </a:pPr>
            <a:r>
              <a:rPr lang="zh-CN" altLang="en-US" sz="2400" dirty="0" smtClean="0"/>
              <a:t>对于复杂系统，可分层描绘</a:t>
            </a:r>
            <a:endParaRPr lang="en-US" altLang="zh-CN" sz="2400" dirty="0" smtClean="0"/>
          </a:p>
          <a:p>
            <a:pPr marL="0" marR="0" lvl="1" indent="0" algn="l" defTabSz="685487" rtl="0" eaLnBrk="1" fontAlgn="auto" latinLnBrk="0" hangingPunct="1">
              <a:lnSpc>
                <a:spcPct val="90000"/>
              </a:lnSpc>
              <a:spcBef>
                <a:spcPts val="0"/>
              </a:spcBef>
              <a:spcAft>
                <a:spcPts val="250"/>
              </a:spcAft>
              <a:buClrTx/>
              <a:buSzTx/>
              <a:buFontTx/>
              <a:buNone/>
              <a:tabLst/>
              <a:defRPr/>
            </a:pPr>
            <a:endParaRPr lang="en-US" altLang="zh-CN" sz="2400" dirty="0" smtClean="0"/>
          </a:p>
          <a:p>
            <a:r>
              <a:rPr lang="zh-CN" altLang="en-US" sz="2400" dirty="0" smtClean="0"/>
              <a:t>系统流程图的习惯</a:t>
            </a:r>
          </a:p>
          <a:p>
            <a:pPr lvl="1"/>
            <a:r>
              <a:rPr lang="zh-CN" altLang="en-US" sz="2000" dirty="0" smtClean="0"/>
              <a:t>使信息在图中从顶向下</a:t>
            </a:r>
          </a:p>
          <a:p>
            <a:pPr lvl="1"/>
            <a:r>
              <a:rPr lang="zh-CN" altLang="en-US" sz="2000" dirty="0" smtClean="0"/>
              <a:t>或从左到右</a:t>
            </a:r>
            <a:endParaRPr lang="en-US" altLang="zh-CN" sz="2000" dirty="0" smtClean="0"/>
          </a:p>
          <a:p>
            <a:pPr lvl="1"/>
            <a:endParaRPr lang="en-US" altLang="zh-CN" sz="2000" dirty="0" smtClean="0"/>
          </a:p>
          <a:p>
            <a:pPr marL="159675" marR="0" lvl="1" indent="-79342" algn="l" defTabSz="685487" rtl="0" eaLnBrk="1" fontAlgn="auto" latinLnBrk="0" hangingPunct="1">
              <a:lnSpc>
                <a:spcPct val="90000"/>
              </a:lnSpc>
              <a:spcBef>
                <a:spcPts val="0"/>
              </a:spcBef>
              <a:spcAft>
                <a:spcPts val="250"/>
              </a:spcAft>
              <a:buClrTx/>
              <a:buSzTx/>
              <a:buFont typeface="Arial" pitchFamily="34" charset="0"/>
              <a:buChar char="•"/>
              <a:tabLst/>
              <a:defRPr/>
            </a:pPr>
            <a:r>
              <a:rPr lang="zh-CN" altLang="en-US" sz="800" dirty="0" smtClean="0"/>
              <a:t>面对复杂的系统时，一个比较好的方法是分层次地描绘这个系统。首先用一张高层次的系统流程图描绘系统总体概貌，表明系统的关键功能。然后分别把每个关键功能扩展到适当的详细程度，画在单独的一页纸上。这种分层次的描绘方法便于阅读者按从抽象到具体的过程逐步深入地了解一个复杂的系统。</a:t>
            </a:r>
          </a:p>
          <a:p>
            <a:pPr lvl="1"/>
            <a:endParaRPr lang="zh-CN" altLang="en-US" sz="2000" dirty="0" smtClean="0"/>
          </a:p>
          <a:p>
            <a:pPr marL="0" marR="0" lvl="1" indent="0" algn="l" defTabSz="685487" rtl="0" eaLnBrk="1" fontAlgn="auto" latinLnBrk="0" hangingPunct="1">
              <a:lnSpc>
                <a:spcPct val="90000"/>
              </a:lnSpc>
              <a:spcBef>
                <a:spcPts val="0"/>
              </a:spcBef>
              <a:spcAft>
                <a:spcPts val="250"/>
              </a:spcAft>
              <a:buClrTx/>
              <a:buSzTx/>
              <a:buFontTx/>
              <a:buNone/>
              <a:tabLst/>
              <a:defRPr/>
            </a:pPr>
            <a:endParaRPr lang="zh-CN" altLang="en-US" sz="2400" dirty="0" smtClean="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30</a:t>
            </a:fld>
            <a:endParaRPr lang="en-US" dirty="0"/>
          </a:p>
        </p:txBody>
      </p:sp>
    </p:spTree>
    <p:extLst>
      <p:ext uri="{BB962C8B-B14F-4D97-AF65-F5344CB8AC3E}">
        <p14:creationId xmlns:p14="http://schemas.microsoft.com/office/powerpoint/2010/main" val="26063571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31</a:t>
            </a:fld>
            <a:endParaRPr lang="en-US" dirty="0"/>
          </a:p>
        </p:txBody>
      </p:sp>
    </p:spTree>
    <p:extLst>
      <p:ext uri="{BB962C8B-B14F-4D97-AF65-F5344CB8AC3E}">
        <p14:creationId xmlns:p14="http://schemas.microsoft.com/office/powerpoint/2010/main" val="3045536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数据流图</a:t>
            </a:r>
            <a:r>
              <a:rPr lang="en-US" altLang="zh-CN" dirty="0" smtClean="0"/>
              <a:t>(DFD)</a:t>
            </a:r>
            <a:r>
              <a:rPr lang="zh-CN" altLang="en-US" dirty="0" smtClean="0"/>
              <a:t>是一种图形化技术，它描绘信息流和数据从输入移动到输出的过程中所经受的变换。在数据流图中没有任何具体的物理部件，它只是描绘数据在软件中流动和被处理的逻辑过程。数据流图是系统逻辑功能的图形表示，即使不是专业的计算机技术人员也容易理解它，因此是分析员与用户之间极好的通信工具。此外，设计数据流图时只需考虑系统必须完成的基本逻辑功能，完全不需要考虑怎样具体地实现这些功能，所以它也是今后进行软件设计的很好的出发点。</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32</a:t>
            </a:fld>
            <a:endParaRPr lang="en-US" dirty="0"/>
          </a:p>
        </p:txBody>
      </p:sp>
    </p:spTree>
    <p:extLst>
      <p:ext uri="{BB962C8B-B14F-4D97-AF65-F5344CB8AC3E}">
        <p14:creationId xmlns:p14="http://schemas.microsoft.com/office/powerpoint/2010/main" val="14047898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如图</a:t>
            </a:r>
            <a:r>
              <a:rPr lang="en-US" altLang="zh-CN" dirty="0" smtClean="0"/>
              <a:t>2.4(a)</a:t>
            </a:r>
            <a:r>
              <a:rPr lang="zh-CN" altLang="en-US" dirty="0" smtClean="0"/>
              <a:t>（见书</a:t>
            </a:r>
            <a:r>
              <a:rPr lang="en-US" altLang="zh-CN" dirty="0" smtClean="0"/>
              <a:t>31</a:t>
            </a:r>
            <a:r>
              <a:rPr lang="zh-CN" altLang="en-US" dirty="0" smtClean="0"/>
              <a:t>页）所示，数据流图有四种基本符号：正方形</a:t>
            </a:r>
            <a:r>
              <a:rPr lang="en-US" altLang="zh-CN" dirty="0" smtClean="0"/>
              <a:t>(</a:t>
            </a:r>
            <a:r>
              <a:rPr lang="zh-CN" altLang="en-US" dirty="0" smtClean="0"/>
              <a:t>或立方体</a:t>
            </a:r>
            <a:r>
              <a:rPr lang="en-US" altLang="zh-CN" dirty="0" smtClean="0"/>
              <a:t>)</a:t>
            </a:r>
            <a:r>
              <a:rPr lang="zh-CN" altLang="en-US" dirty="0" smtClean="0"/>
              <a:t>表示数据的源点或终点；圆角矩形</a:t>
            </a:r>
            <a:r>
              <a:rPr lang="en-US" altLang="zh-CN" dirty="0" smtClean="0"/>
              <a:t>(</a:t>
            </a:r>
            <a:r>
              <a:rPr lang="zh-CN" altLang="en-US" dirty="0" smtClean="0"/>
              <a:t>或圆形</a:t>
            </a:r>
            <a:r>
              <a:rPr lang="en-US" altLang="zh-CN" dirty="0" smtClean="0"/>
              <a:t>)</a:t>
            </a:r>
            <a:r>
              <a:rPr lang="zh-CN" altLang="en-US" dirty="0" smtClean="0"/>
              <a:t>代表变换数据的处理；开口矩形</a:t>
            </a:r>
            <a:r>
              <a:rPr lang="en-US" altLang="zh-CN" dirty="0" smtClean="0"/>
              <a:t>(</a:t>
            </a:r>
            <a:r>
              <a:rPr lang="zh-CN" altLang="en-US" dirty="0" smtClean="0"/>
              <a:t>或两条平行横线</a:t>
            </a:r>
            <a:r>
              <a:rPr lang="en-US" altLang="zh-CN" dirty="0" smtClean="0"/>
              <a:t>)</a:t>
            </a:r>
            <a:r>
              <a:rPr lang="zh-CN" altLang="en-US" dirty="0" smtClean="0"/>
              <a:t>代表数据存储；箭头表示数据流，即特定数据的流动方向。注意，数据流与程序流程图</a:t>
            </a:r>
            <a:r>
              <a:rPr lang="en-US" altLang="zh-CN" dirty="0" smtClean="0"/>
              <a:t>(</a:t>
            </a:r>
            <a:r>
              <a:rPr lang="zh-CN" altLang="en-US" dirty="0" smtClean="0"/>
              <a:t>参看本书第</a:t>
            </a:r>
            <a:r>
              <a:rPr lang="en-US" altLang="zh-CN" dirty="0" smtClean="0"/>
              <a:t>5</a:t>
            </a:r>
            <a:r>
              <a:rPr lang="zh-CN" altLang="en-US" dirty="0" smtClean="0"/>
              <a:t>章</a:t>
            </a:r>
            <a:r>
              <a:rPr lang="en-US" altLang="zh-CN" dirty="0" smtClean="0"/>
              <a:t>)</a:t>
            </a:r>
            <a:r>
              <a:rPr lang="zh-CN" altLang="en-US" dirty="0" smtClean="0"/>
              <a:t>中用箭头表示的控制流有本质不同，千万不要混淆。在数据流图中应该描绘所有可能的数据流向，而不应该描绘出现某个数据流的条件。</a:t>
            </a:r>
          </a:p>
          <a:p>
            <a:r>
              <a:rPr lang="zh-CN" altLang="en-US" dirty="0" smtClean="0"/>
              <a:t>处理并不一定是一个程序。一个处理框可以代表一系列程序、单个程序或者程序的一个模块；它甚至可以代表用穿孔机穿孔或目视检查数据正确性等人工处理过程。</a:t>
            </a:r>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33</a:t>
            </a:fld>
            <a:endParaRPr lang="en-US" dirty="0"/>
          </a:p>
        </p:txBody>
      </p:sp>
    </p:spTree>
    <p:extLst>
      <p:ext uri="{BB962C8B-B14F-4D97-AF65-F5344CB8AC3E}">
        <p14:creationId xmlns:p14="http://schemas.microsoft.com/office/powerpoint/2010/main" val="32866004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34</a:t>
            </a:fld>
            <a:endParaRPr lang="en-US" dirty="0"/>
          </a:p>
        </p:txBody>
      </p:sp>
    </p:spTree>
    <p:extLst>
      <p:ext uri="{BB962C8B-B14F-4D97-AF65-F5344CB8AC3E}">
        <p14:creationId xmlns:p14="http://schemas.microsoft.com/office/powerpoint/2010/main" val="126713488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lnSpc>
                <a:spcPct val="110000"/>
              </a:lnSpc>
              <a:buFontTx/>
              <a:buNone/>
            </a:pPr>
            <a:r>
              <a:rPr lang="zh-CN" altLang="en-US" dirty="0" smtClean="0"/>
              <a:t>数据存储和数据流都是数据，仅仅所处的状态不同。数据存储是处于静止状态的数据，数据流是处于运动中的数据。</a:t>
            </a:r>
          </a:p>
          <a:p>
            <a:pPr indent="-6350">
              <a:lnSpc>
                <a:spcPct val="110000"/>
              </a:lnSpc>
              <a:buFontTx/>
              <a:buNone/>
            </a:pPr>
            <a:r>
              <a:rPr lang="zh-CN" altLang="en-US" dirty="0" smtClean="0"/>
              <a:t>通常在数据流图中忽略出错处理，也不包括诸如打开或关闭文件之类的内务处理。数据流图的基本要点是描绘</a:t>
            </a:r>
            <a:r>
              <a:rPr lang="zh-CN" altLang="en-US" dirty="0" smtClean="0">
                <a:latin typeface="Arial"/>
              </a:rPr>
              <a:t>“</a:t>
            </a:r>
            <a:r>
              <a:rPr lang="zh-CN" altLang="en-US" dirty="0" smtClean="0"/>
              <a:t>做什么</a:t>
            </a:r>
            <a:r>
              <a:rPr lang="zh-CN" altLang="en-US" dirty="0" smtClean="0">
                <a:latin typeface="Arial"/>
              </a:rPr>
              <a:t>”</a:t>
            </a:r>
            <a:r>
              <a:rPr lang="zh-CN" altLang="en-US" dirty="0" smtClean="0"/>
              <a:t>而不考虑</a:t>
            </a:r>
            <a:r>
              <a:rPr lang="zh-CN" altLang="en-US" dirty="0" smtClean="0">
                <a:latin typeface="Arial"/>
              </a:rPr>
              <a:t>“</a:t>
            </a:r>
            <a:r>
              <a:rPr lang="zh-CN" altLang="en-US" dirty="0" smtClean="0"/>
              <a:t>怎样做</a:t>
            </a:r>
            <a:r>
              <a:rPr lang="zh-CN" altLang="en-US" dirty="0" smtClean="0">
                <a:latin typeface="Arial"/>
              </a:rPr>
              <a:t>”</a:t>
            </a:r>
            <a:r>
              <a:rPr lang="zh-CN" altLang="en-US" dirty="0" smtClean="0"/>
              <a:t>。</a:t>
            </a:r>
          </a:p>
          <a:p>
            <a:pPr indent="-6350">
              <a:buFontTx/>
              <a:buNone/>
            </a:pPr>
            <a:r>
              <a:rPr lang="zh-CN" altLang="en-US" dirty="0" smtClean="0"/>
              <a:t>有时数据的源点和终点相同，如果只用一个符号代表数据的源点和终点，则至少将有两个箭头和这个符号相连</a:t>
            </a:r>
            <a:r>
              <a:rPr lang="en-US" altLang="zh-CN" dirty="0" smtClean="0"/>
              <a:t>(</a:t>
            </a:r>
            <a:r>
              <a:rPr lang="zh-CN" altLang="en-US" dirty="0" smtClean="0"/>
              <a:t>一个进一个出</a:t>
            </a:r>
            <a:r>
              <a:rPr lang="en-US" altLang="zh-CN" dirty="0" smtClean="0"/>
              <a:t>)</a:t>
            </a:r>
            <a:r>
              <a:rPr lang="zh-CN" altLang="en-US" dirty="0" smtClean="0"/>
              <a:t>，可能其中一条箭头线相当长，这将降低数据流图的清晰度。另一种表示方法是再重复画一个同样的符号</a:t>
            </a:r>
            <a:r>
              <a:rPr lang="en-US" altLang="zh-CN" dirty="0" smtClean="0"/>
              <a:t>(</a:t>
            </a:r>
            <a:r>
              <a:rPr lang="zh-CN" altLang="en-US" dirty="0" smtClean="0"/>
              <a:t>正方形或立方体</a:t>
            </a:r>
            <a:r>
              <a:rPr lang="en-US" altLang="zh-CN" dirty="0" smtClean="0"/>
              <a:t>)</a:t>
            </a:r>
            <a:r>
              <a:rPr lang="zh-CN" altLang="en-US" dirty="0" smtClean="0"/>
              <a:t>表示数据的终点。有时数据存储也需要重复，以增加数据流图的清晰程度。为了避免可能引起的误解，如果代表同一个事物的同样符号在图中出现在</a:t>
            </a:r>
            <a:r>
              <a:rPr lang="en-US" altLang="zh-CN" dirty="0" smtClean="0"/>
              <a:t>n</a:t>
            </a:r>
            <a:r>
              <a:rPr lang="zh-CN" altLang="en-US" dirty="0" smtClean="0"/>
              <a:t>个地方，则在这个符号的一个角上画（</a:t>
            </a:r>
            <a:r>
              <a:rPr lang="en-US" altLang="zh-CN" dirty="0" smtClean="0"/>
              <a:t>n-1</a:t>
            </a:r>
            <a:r>
              <a:rPr lang="zh-CN" altLang="en-US" dirty="0" smtClean="0"/>
              <a:t>）条短斜线做标记。</a:t>
            </a:r>
          </a:p>
          <a:p>
            <a:pPr indent="-6350">
              <a:buFontTx/>
              <a:buNone/>
            </a:pPr>
            <a:r>
              <a:rPr lang="zh-CN" altLang="en-US" dirty="0" smtClean="0"/>
              <a:t>除了上述</a:t>
            </a:r>
            <a:r>
              <a:rPr lang="en-US" altLang="zh-CN" dirty="0" smtClean="0"/>
              <a:t>4</a:t>
            </a:r>
            <a:r>
              <a:rPr lang="zh-CN" altLang="en-US" dirty="0" smtClean="0"/>
              <a:t>种基本符号之外，有时也使用几种附加符号。图</a:t>
            </a:r>
            <a:r>
              <a:rPr lang="en-US" altLang="zh-CN" dirty="0" smtClean="0"/>
              <a:t>2.4(b)</a:t>
            </a:r>
            <a:r>
              <a:rPr lang="zh-CN" altLang="en-US" dirty="0" smtClean="0"/>
              <a:t>给出了这些附加符号的含义。</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36</a:t>
            </a:fld>
            <a:endParaRPr lang="en-US" dirty="0"/>
          </a:p>
        </p:txBody>
      </p:sp>
    </p:spTree>
    <p:extLst>
      <p:ext uri="{BB962C8B-B14F-4D97-AF65-F5344CB8AC3E}">
        <p14:creationId xmlns:p14="http://schemas.microsoft.com/office/powerpoint/2010/main" val="32434993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数据流图有</a:t>
            </a:r>
            <a:r>
              <a:rPr lang="en-US" altLang="zh-CN" dirty="0" smtClean="0"/>
              <a:t>4</a:t>
            </a:r>
            <a:r>
              <a:rPr lang="zh-CN" altLang="en-US" dirty="0" smtClean="0"/>
              <a:t>种成分：源点或终点，处理，数据存储和数据流。因此，第一步可以从问题描述中提取数据流图的</a:t>
            </a:r>
            <a:r>
              <a:rPr lang="en-US" altLang="zh-CN" dirty="0" smtClean="0"/>
              <a:t>4</a:t>
            </a:r>
            <a:r>
              <a:rPr lang="zh-CN" altLang="en-US" dirty="0" smtClean="0"/>
              <a:t>种成分： 首先考虑数据的源点和终点，从上面对系统的描述可以知道</a:t>
            </a:r>
            <a:r>
              <a:rPr lang="zh-CN" altLang="en-US" dirty="0" smtClean="0">
                <a:latin typeface="Arial"/>
              </a:rPr>
              <a:t>“</a:t>
            </a:r>
            <a:r>
              <a:rPr lang="zh-CN" altLang="en-US" dirty="0" smtClean="0"/>
              <a:t>采购部每天需要一张定货报表</a:t>
            </a:r>
            <a:r>
              <a:rPr lang="zh-CN" altLang="en-US" dirty="0" smtClean="0">
                <a:latin typeface="Arial"/>
              </a:rPr>
              <a:t>”</a:t>
            </a:r>
            <a:r>
              <a:rPr lang="zh-CN" altLang="en-US" dirty="0" smtClean="0"/>
              <a:t>，</a:t>
            </a:r>
            <a:r>
              <a:rPr lang="zh-CN" altLang="en-US" dirty="0" smtClean="0">
                <a:latin typeface="Arial"/>
              </a:rPr>
              <a:t>“</a:t>
            </a:r>
            <a:r>
              <a:rPr lang="zh-CN" altLang="en-US" dirty="0" smtClean="0"/>
              <a:t>通过放在仓库中的</a:t>
            </a:r>
            <a:r>
              <a:rPr lang="en-US" altLang="zh-CN" dirty="0" smtClean="0"/>
              <a:t>CRT</a:t>
            </a:r>
            <a:r>
              <a:rPr lang="zh-CN" altLang="en-US" dirty="0" smtClean="0"/>
              <a:t>终端把事务报告给定货系统</a:t>
            </a:r>
            <a:r>
              <a:rPr lang="zh-CN" altLang="en-US" dirty="0" smtClean="0">
                <a:latin typeface="Arial"/>
              </a:rPr>
              <a:t>”</a:t>
            </a:r>
            <a:r>
              <a:rPr lang="zh-CN" altLang="en-US" dirty="0" smtClean="0"/>
              <a:t>，所以采购员是数据终点，而仓库管理员是数据源点。接下来考虑处理，再一次阅读问题描述，</a:t>
            </a:r>
            <a:r>
              <a:rPr lang="zh-CN" altLang="en-US" dirty="0" smtClean="0">
                <a:latin typeface="Arial"/>
              </a:rPr>
              <a:t>“</a:t>
            </a:r>
            <a:r>
              <a:rPr lang="zh-CN" altLang="en-US" dirty="0" smtClean="0"/>
              <a:t>采购部需要报表</a:t>
            </a:r>
            <a:r>
              <a:rPr lang="zh-CN" altLang="en-US" dirty="0" smtClean="0">
                <a:latin typeface="Arial"/>
              </a:rPr>
              <a:t>”</a:t>
            </a:r>
            <a:r>
              <a:rPr lang="zh-CN" altLang="en-US" dirty="0" smtClean="0"/>
              <a:t>，显然他们还没有这种报表，因此必须有一个用于产生报表的处理。事务的后果是改变零件库存量，然而任何改变数据的操作都是处理，因此对事务进行的加工是另一个处理。</a:t>
            </a:r>
          </a:p>
          <a:p>
            <a:pPr indent="-6350">
              <a:buFontTx/>
              <a:buNone/>
            </a:pPr>
            <a:r>
              <a:rPr lang="zh-CN" altLang="en-US" dirty="0" smtClean="0"/>
              <a:t>注意，在问题描述中并没有明显地提到需要对事务进行处理，但是通过分析可以看出这种需要。最后，考虑数据流和数据存储：系统把定货报表送给采购部，因此定货报表是一个数据流；事务需要从仓库送到系统中，显然事务是另一个数据流。产生报表和处理事务这两个处理在时间上明显不匹配</a:t>
            </a:r>
            <a:r>
              <a:rPr lang="en-US" altLang="zh-CN" dirty="0" smtClean="0">
                <a:latin typeface="Arial"/>
              </a:rPr>
              <a:t>——</a:t>
            </a:r>
            <a:r>
              <a:rPr lang="zh-CN" altLang="en-US" dirty="0" smtClean="0"/>
              <a:t>每当有一个事务发生时立即处理它，然而每天只产生一次定货报表。因此，用来产生定货报表的数据必须存放一段时间，也就是应该有一个数据存储。</a:t>
            </a:r>
          </a:p>
          <a:p>
            <a:pPr indent="-6350">
              <a:buFontTx/>
              <a:buNone/>
            </a:pPr>
            <a:r>
              <a:rPr lang="zh-CN" altLang="en-US" dirty="0" smtClean="0"/>
              <a:t>注意，并不是所有数据存储和数据流都能直接从问题描述中提取出来。</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38</a:t>
            </a:fld>
            <a:endParaRPr lang="en-US" dirty="0"/>
          </a:p>
        </p:txBody>
      </p:sp>
    </p:spTree>
    <p:extLst>
      <p:ext uri="{BB962C8B-B14F-4D97-AF65-F5344CB8AC3E}">
        <p14:creationId xmlns:p14="http://schemas.microsoft.com/office/powerpoint/2010/main" val="36230905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数据流图是系统的逻辑模型，然而任何计算机系统实质上都是信息处理系统，也就是说计算机系统本质上都是把输入数据变换成输出数据。因此，任何系统的基本模型都由若干个数据源点</a:t>
            </a:r>
            <a:r>
              <a:rPr lang="en-US" altLang="zh-CN" dirty="0" smtClean="0"/>
              <a:t>/</a:t>
            </a:r>
            <a:r>
              <a:rPr lang="zh-CN" altLang="en-US" dirty="0" smtClean="0"/>
              <a:t>终点以及一个处理组成，这个处理就代表了系统对数据加工变换的基本功能。对于上述的定货系统可以画出图</a:t>
            </a:r>
            <a:r>
              <a:rPr lang="en-US" altLang="zh-CN" dirty="0" smtClean="0"/>
              <a:t>2.5</a:t>
            </a:r>
            <a:r>
              <a:rPr lang="zh-CN" altLang="en-US" dirty="0" smtClean="0"/>
              <a:t>这样的基本系统模型。</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40</a:t>
            </a:fld>
            <a:endParaRPr lang="en-US" dirty="0"/>
          </a:p>
        </p:txBody>
      </p:sp>
    </p:spTree>
    <p:extLst>
      <p:ext uri="{BB962C8B-B14F-4D97-AF65-F5344CB8AC3E}">
        <p14:creationId xmlns:p14="http://schemas.microsoft.com/office/powerpoint/2010/main" val="183074558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smtClean="0"/>
              <a:t>基本系统模型这样非常高的层次开始画数据流图是一个好办法。在这个高层次的数据流图上是否列出了所有给定的数据源点</a:t>
            </a:r>
            <a:r>
              <a:rPr lang="en-US" altLang="zh-CN" dirty="0" smtClean="0"/>
              <a:t>/</a:t>
            </a:r>
            <a:r>
              <a:rPr lang="zh-CN" altLang="en-US" dirty="0" smtClean="0"/>
              <a:t>终点是一目了然的，因此它是很有价值的通信工具。</a:t>
            </a:r>
          </a:p>
          <a:p>
            <a:pPr indent="-6350">
              <a:buFontTx/>
              <a:buNone/>
            </a:pPr>
            <a:r>
              <a:rPr lang="zh-CN" altLang="en-US" dirty="0" smtClean="0"/>
              <a:t>然而，图</a:t>
            </a:r>
            <a:r>
              <a:rPr lang="en-US" altLang="zh-CN" dirty="0" smtClean="0"/>
              <a:t>2.5</a:t>
            </a:r>
            <a:r>
              <a:rPr lang="zh-CN" altLang="en-US" dirty="0" smtClean="0"/>
              <a:t>毕竟太抽象了，从这张图上对定货系统所能了解到的信息非常有限。下一步应该把基本系统模型细化，描绘系统的主要功能。从表</a:t>
            </a:r>
            <a:r>
              <a:rPr lang="en-US" altLang="zh-CN" dirty="0" smtClean="0"/>
              <a:t>2.1</a:t>
            </a:r>
            <a:r>
              <a:rPr lang="zh-CN" altLang="en-US" dirty="0" smtClean="0"/>
              <a:t>可知，</a:t>
            </a:r>
            <a:r>
              <a:rPr lang="zh-CN" altLang="en-US" dirty="0" smtClean="0">
                <a:latin typeface="Arial"/>
              </a:rPr>
              <a:t>“</a:t>
            </a:r>
            <a:r>
              <a:rPr lang="zh-CN" altLang="en-US" dirty="0" smtClean="0"/>
              <a:t>产生报表</a:t>
            </a:r>
            <a:r>
              <a:rPr lang="zh-CN" altLang="en-US" dirty="0" smtClean="0">
                <a:latin typeface="Arial"/>
              </a:rPr>
              <a:t>”</a:t>
            </a:r>
            <a:r>
              <a:rPr lang="zh-CN" altLang="en-US" dirty="0" smtClean="0"/>
              <a:t>和</a:t>
            </a:r>
            <a:r>
              <a:rPr lang="zh-CN" altLang="en-US" dirty="0" smtClean="0">
                <a:latin typeface="Arial"/>
              </a:rPr>
              <a:t>“</a:t>
            </a:r>
            <a:r>
              <a:rPr lang="zh-CN" altLang="en-US" dirty="0" smtClean="0"/>
              <a:t>处理事务</a:t>
            </a:r>
            <a:r>
              <a:rPr lang="zh-CN" altLang="en-US" dirty="0" smtClean="0">
                <a:latin typeface="Arial"/>
              </a:rPr>
              <a:t>”</a:t>
            </a:r>
            <a:r>
              <a:rPr lang="zh-CN" altLang="en-US" dirty="0" smtClean="0"/>
              <a:t>是系统必须完成的两个主要功能，它们将代替图</a:t>
            </a:r>
            <a:r>
              <a:rPr lang="en-US" altLang="zh-CN" dirty="0" smtClean="0"/>
              <a:t>2.5</a:t>
            </a:r>
            <a:r>
              <a:rPr lang="zh-CN" altLang="en-US" dirty="0" smtClean="0"/>
              <a:t>中的</a:t>
            </a:r>
            <a:r>
              <a:rPr lang="zh-CN" altLang="en-US" dirty="0" smtClean="0">
                <a:latin typeface="Arial"/>
              </a:rPr>
              <a:t>“</a:t>
            </a:r>
            <a:r>
              <a:rPr lang="zh-CN" altLang="en-US" dirty="0" smtClean="0"/>
              <a:t>定货系统</a:t>
            </a:r>
            <a:r>
              <a:rPr lang="zh-CN" altLang="en-US" dirty="0" smtClean="0">
                <a:latin typeface="Arial"/>
              </a:rPr>
              <a:t>”</a:t>
            </a:r>
            <a:r>
              <a:rPr lang="en-US" altLang="zh-CN" dirty="0" smtClean="0"/>
              <a:t>(</a:t>
            </a:r>
            <a:r>
              <a:rPr lang="zh-CN" altLang="en-US" dirty="0" smtClean="0"/>
              <a:t>图</a:t>
            </a:r>
            <a:r>
              <a:rPr lang="en-US" altLang="zh-CN" dirty="0" smtClean="0"/>
              <a:t>2.6)</a:t>
            </a:r>
            <a:r>
              <a:rPr lang="zh-CN" altLang="en-US" dirty="0" smtClean="0"/>
              <a:t>。</a:t>
            </a:r>
          </a:p>
          <a:p>
            <a:pPr indent="-6350">
              <a:buFontTx/>
              <a:buNone/>
            </a:pPr>
            <a:r>
              <a:rPr lang="zh-CN" altLang="en-US" dirty="0" smtClean="0"/>
              <a:t>此外，细化后的数据流图中还增加了两个数据存储：处理事务需要</a:t>
            </a:r>
            <a:r>
              <a:rPr lang="zh-CN" altLang="en-US" dirty="0" smtClean="0">
                <a:latin typeface="Arial"/>
              </a:rPr>
              <a:t>“</a:t>
            </a:r>
            <a:r>
              <a:rPr lang="zh-CN" altLang="en-US" dirty="0" smtClean="0"/>
              <a:t>库存清单</a:t>
            </a:r>
            <a:r>
              <a:rPr lang="zh-CN" altLang="en-US" dirty="0" smtClean="0">
                <a:latin typeface="Arial"/>
              </a:rPr>
              <a:t>”</a:t>
            </a:r>
            <a:r>
              <a:rPr lang="zh-CN" altLang="en-US" dirty="0" smtClean="0"/>
              <a:t>数据；产生报表和处理事务在不同时间，因此需要存储</a:t>
            </a:r>
            <a:r>
              <a:rPr lang="zh-CN" altLang="en-US" dirty="0" smtClean="0">
                <a:latin typeface="Arial"/>
              </a:rPr>
              <a:t>“</a:t>
            </a:r>
            <a:r>
              <a:rPr lang="zh-CN" altLang="en-US" dirty="0" smtClean="0"/>
              <a:t>定货信息</a:t>
            </a:r>
            <a:r>
              <a:rPr lang="zh-CN" altLang="en-US" dirty="0" smtClean="0">
                <a:latin typeface="Arial"/>
              </a:rPr>
              <a:t>”</a:t>
            </a:r>
            <a:r>
              <a:rPr lang="zh-CN" altLang="en-US" dirty="0" smtClean="0"/>
              <a:t>。除了表</a:t>
            </a:r>
            <a:r>
              <a:rPr lang="en-US" altLang="zh-CN" dirty="0" smtClean="0"/>
              <a:t>2.1</a:t>
            </a:r>
            <a:r>
              <a:rPr lang="zh-CN" altLang="en-US" dirty="0" smtClean="0"/>
              <a:t>中列出的两个数据流之外还有另外两个数据流，它们与数据存储相同。这是因为从一个数据存储中取出来的或放进去的数据通常和原来存储的数据相同，也就是说，数据存储和数据流只不过是同样数据的两种不同形式。</a:t>
            </a:r>
          </a:p>
          <a:p>
            <a:pPr indent="-6350">
              <a:buFontTx/>
              <a:buNone/>
            </a:pPr>
            <a:r>
              <a:rPr lang="zh-CN" altLang="en-US" dirty="0" smtClean="0"/>
              <a:t>在图</a:t>
            </a:r>
            <a:r>
              <a:rPr lang="en-US" altLang="zh-CN" dirty="0" smtClean="0"/>
              <a:t>2.6</a:t>
            </a:r>
            <a:r>
              <a:rPr lang="zh-CN" altLang="en-US" dirty="0" smtClean="0"/>
              <a:t>中给处理和数据存储都加了编号，这样做的目的是便于引用和追踪。</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41</a:t>
            </a:fld>
            <a:endParaRPr lang="en-US" dirty="0"/>
          </a:p>
        </p:txBody>
      </p:sp>
    </p:spTree>
    <p:extLst>
      <p:ext uri="{BB962C8B-B14F-4D97-AF65-F5344CB8AC3E}">
        <p14:creationId xmlns:p14="http://schemas.microsoft.com/office/powerpoint/2010/main" val="688365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3</a:t>
            </a:fld>
            <a:endParaRPr lang="en-US" dirty="0"/>
          </a:p>
        </p:txBody>
      </p:sp>
    </p:spTree>
    <p:extLst>
      <p:ext uri="{BB962C8B-B14F-4D97-AF65-F5344CB8AC3E}">
        <p14:creationId xmlns:p14="http://schemas.microsoft.com/office/powerpoint/2010/main" val="178710418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smtClean="0"/>
              <a:t>接下来应该对功能级数据流图中描绘的系统主要功能进一步细化。考虑通过系统的逻辑数据流：当发生一个事务时必须首先接收它；随后按照事务的内容修改库存清单；最后如果更新后的库存量少于库存量临界值时，则应该再次定货，也就是需要处理定货信息。因此，把</a:t>
            </a:r>
            <a:r>
              <a:rPr lang="zh-CN" altLang="en-US" dirty="0" smtClean="0">
                <a:latin typeface="Arial"/>
              </a:rPr>
              <a:t>“</a:t>
            </a:r>
            <a:r>
              <a:rPr lang="zh-CN" altLang="en-US" dirty="0" smtClean="0"/>
              <a:t>处理事务</a:t>
            </a:r>
            <a:r>
              <a:rPr lang="zh-CN" altLang="en-US" dirty="0" smtClean="0">
                <a:latin typeface="Arial"/>
              </a:rPr>
              <a:t>”</a:t>
            </a:r>
            <a:r>
              <a:rPr lang="zh-CN" altLang="en-US" dirty="0" smtClean="0"/>
              <a:t>这个功能分解为下述</a:t>
            </a:r>
            <a:r>
              <a:rPr lang="en-US" altLang="zh-CN" dirty="0" smtClean="0"/>
              <a:t>3</a:t>
            </a:r>
            <a:r>
              <a:rPr lang="zh-CN" altLang="en-US" dirty="0" smtClean="0"/>
              <a:t>个步骤，这在逻辑上是合理的：</a:t>
            </a:r>
            <a:r>
              <a:rPr lang="zh-CN" altLang="en-US" dirty="0" smtClean="0">
                <a:latin typeface="Arial"/>
              </a:rPr>
              <a:t>“</a:t>
            </a:r>
            <a:r>
              <a:rPr lang="zh-CN" altLang="en-US" dirty="0" smtClean="0"/>
              <a:t>接收事务</a:t>
            </a:r>
            <a:r>
              <a:rPr lang="zh-CN" altLang="en-US" dirty="0" smtClean="0">
                <a:latin typeface="Arial"/>
              </a:rPr>
              <a:t>”</a:t>
            </a:r>
            <a:r>
              <a:rPr lang="zh-CN" altLang="en-US" dirty="0" smtClean="0"/>
              <a:t>、</a:t>
            </a:r>
            <a:r>
              <a:rPr lang="zh-CN" altLang="en-US" dirty="0" smtClean="0">
                <a:latin typeface="Arial"/>
              </a:rPr>
              <a:t>“</a:t>
            </a:r>
            <a:r>
              <a:rPr lang="zh-CN" altLang="en-US" dirty="0" smtClean="0"/>
              <a:t>更新库存清单</a:t>
            </a:r>
            <a:r>
              <a:rPr lang="zh-CN" altLang="en-US" dirty="0" smtClean="0">
                <a:latin typeface="Arial"/>
              </a:rPr>
              <a:t>”</a:t>
            </a:r>
            <a:r>
              <a:rPr lang="zh-CN" altLang="en-US" dirty="0" smtClean="0"/>
              <a:t>和</a:t>
            </a:r>
            <a:r>
              <a:rPr lang="zh-CN" altLang="en-US" dirty="0" smtClean="0">
                <a:latin typeface="Arial"/>
              </a:rPr>
              <a:t>“</a:t>
            </a:r>
            <a:r>
              <a:rPr lang="zh-CN" altLang="en-US" dirty="0" smtClean="0"/>
              <a:t>处理定货</a:t>
            </a:r>
            <a:r>
              <a:rPr lang="zh-CN" altLang="en-US" dirty="0" smtClean="0">
                <a:latin typeface="Arial"/>
              </a:rPr>
              <a:t>”</a:t>
            </a:r>
            <a:r>
              <a:rPr lang="en-US" altLang="zh-CN" dirty="0" smtClean="0"/>
              <a:t>(</a:t>
            </a:r>
            <a:r>
              <a:rPr lang="zh-CN" altLang="en-US" dirty="0" smtClean="0"/>
              <a:t>图</a:t>
            </a:r>
            <a:r>
              <a:rPr lang="en-US" altLang="zh-CN" dirty="0" smtClean="0"/>
              <a:t>2.7)</a:t>
            </a:r>
            <a:r>
              <a:rPr lang="zh-CN" altLang="en-US" dirty="0" smtClean="0"/>
              <a:t>。</a:t>
            </a:r>
          </a:p>
          <a:p>
            <a:pPr indent="-6350">
              <a:buFontTx/>
              <a:buNone/>
            </a:pPr>
            <a:r>
              <a:rPr lang="zh-CN" altLang="en-US" dirty="0" smtClean="0"/>
              <a:t>当对数据流图分层细化时必须保持信息连续性，也就是说，当把一个处理分解为一系列处理时，分解前和分解后的输入输出数据流必须相同。</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42</a:t>
            </a:fld>
            <a:endParaRPr lang="en-US" dirty="0"/>
          </a:p>
        </p:txBody>
      </p:sp>
    </p:spTree>
    <p:extLst>
      <p:ext uri="{BB962C8B-B14F-4D97-AF65-F5344CB8AC3E}">
        <p14:creationId xmlns:p14="http://schemas.microsoft.com/office/powerpoint/2010/main" val="108051380"/>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数据流图中每个成分的命名是否恰当，直接影响数据流图的可理解性。因此，给这些成分起名字时应该仔细推敲。下面讲述在命名时应注意的问题：</a:t>
            </a:r>
          </a:p>
          <a:p>
            <a:pPr indent="-6350">
              <a:buFontTx/>
              <a:buNone/>
            </a:pPr>
            <a:r>
              <a:rPr lang="en-US" altLang="zh-CN" dirty="0" smtClean="0">
                <a:solidFill>
                  <a:srgbClr val="800000"/>
                </a:solidFill>
              </a:rPr>
              <a:t>1. </a:t>
            </a:r>
            <a:r>
              <a:rPr lang="zh-CN" altLang="en-US" dirty="0" smtClean="0">
                <a:solidFill>
                  <a:srgbClr val="800000"/>
                </a:solidFill>
              </a:rPr>
              <a:t>为数据流</a:t>
            </a:r>
            <a:r>
              <a:rPr lang="en-US" altLang="zh-CN" dirty="0" smtClean="0">
                <a:solidFill>
                  <a:srgbClr val="800000"/>
                </a:solidFill>
              </a:rPr>
              <a:t>(</a:t>
            </a:r>
            <a:r>
              <a:rPr lang="zh-CN" altLang="en-US" dirty="0" smtClean="0">
                <a:solidFill>
                  <a:srgbClr val="800000"/>
                </a:solidFill>
              </a:rPr>
              <a:t>或数据存储</a:t>
            </a:r>
            <a:r>
              <a:rPr lang="en-US" altLang="zh-CN" dirty="0" smtClean="0">
                <a:solidFill>
                  <a:srgbClr val="800000"/>
                </a:solidFill>
              </a:rPr>
              <a:t>)</a:t>
            </a:r>
            <a:r>
              <a:rPr lang="zh-CN" altLang="en-US" dirty="0" smtClean="0">
                <a:solidFill>
                  <a:srgbClr val="800000"/>
                </a:solidFill>
              </a:rPr>
              <a:t>命名</a:t>
            </a:r>
          </a:p>
          <a:p>
            <a:pPr indent="-6350">
              <a:buFontTx/>
              <a:buNone/>
            </a:pPr>
            <a:r>
              <a:rPr lang="en-US" altLang="zh-CN" dirty="0" smtClean="0"/>
              <a:t>(1) </a:t>
            </a:r>
            <a:r>
              <a:rPr lang="zh-CN" altLang="en-US" dirty="0" smtClean="0"/>
              <a:t>名字应代表整个数据流</a:t>
            </a:r>
            <a:r>
              <a:rPr lang="en-US" altLang="zh-CN" dirty="0" smtClean="0"/>
              <a:t>(</a:t>
            </a:r>
            <a:r>
              <a:rPr lang="zh-CN" altLang="en-US" dirty="0" smtClean="0"/>
              <a:t>或数据存储</a:t>
            </a:r>
            <a:r>
              <a:rPr lang="en-US" altLang="zh-CN" dirty="0" smtClean="0"/>
              <a:t>)</a:t>
            </a:r>
            <a:r>
              <a:rPr lang="zh-CN" altLang="en-US" dirty="0" smtClean="0"/>
              <a:t>的内容，而不是仅仅反映它的某些成分。</a:t>
            </a:r>
          </a:p>
          <a:p>
            <a:pPr indent="-6350">
              <a:buFontTx/>
              <a:buNone/>
            </a:pPr>
            <a:r>
              <a:rPr lang="en-US" altLang="zh-CN" dirty="0" smtClean="0"/>
              <a:t>(2) </a:t>
            </a:r>
            <a:r>
              <a:rPr lang="zh-CN" altLang="en-US" dirty="0" smtClean="0"/>
              <a:t>不要使用空洞的、缺乏具体含义的名字</a:t>
            </a:r>
            <a:r>
              <a:rPr lang="en-US" altLang="zh-CN" dirty="0" smtClean="0"/>
              <a:t>(</a:t>
            </a:r>
            <a:r>
              <a:rPr lang="zh-CN" altLang="en-US" dirty="0" smtClean="0"/>
              <a:t>如</a:t>
            </a:r>
            <a:r>
              <a:rPr lang="zh-CN" altLang="en-US" dirty="0" smtClean="0">
                <a:latin typeface="Arial"/>
              </a:rPr>
              <a:t>“</a:t>
            </a:r>
            <a:r>
              <a:rPr lang="zh-CN" altLang="en-US" dirty="0" smtClean="0"/>
              <a:t>数据</a:t>
            </a:r>
            <a:r>
              <a:rPr lang="zh-CN" altLang="en-US" dirty="0" smtClean="0">
                <a:latin typeface="Arial"/>
              </a:rPr>
              <a:t>”</a:t>
            </a:r>
            <a:r>
              <a:rPr lang="zh-CN" altLang="en-US" dirty="0" smtClean="0"/>
              <a:t>、</a:t>
            </a:r>
            <a:r>
              <a:rPr lang="zh-CN" altLang="en-US" dirty="0" smtClean="0">
                <a:latin typeface="Arial"/>
              </a:rPr>
              <a:t>“</a:t>
            </a:r>
            <a:r>
              <a:rPr lang="zh-CN" altLang="en-US" dirty="0" smtClean="0"/>
              <a:t>信息</a:t>
            </a:r>
            <a:r>
              <a:rPr lang="zh-CN" altLang="en-US" dirty="0" smtClean="0">
                <a:latin typeface="Arial"/>
              </a:rPr>
              <a:t>”</a:t>
            </a:r>
            <a:r>
              <a:rPr lang="zh-CN" altLang="en-US" dirty="0" smtClean="0"/>
              <a:t>、</a:t>
            </a:r>
            <a:r>
              <a:rPr lang="zh-CN" altLang="en-US" dirty="0" smtClean="0">
                <a:latin typeface="Arial"/>
              </a:rPr>
              <a:t>“</a:t>
            </a:r>
            <a:r>
              <a:rPr lang="zh-CN" altLang="en-US" dirty="0" smtClean="0"/>
              <a:t>输入</a:t>
            </a:r>
            <a:r>
              <a:rPr lang="zh-CN" altLang="en-US" dirty="0" smtClean="0">
                <a:latin typeface="Arial"/>
              </a:rPr>
              <a:t>”</a:t>
            </a:r>
            <a:r>
              <a:rPr lang="zh-CN" altLang="en-US" dirty="0" smtClean="0"/>
              <a:t>之类</a:t>
            </a:r>
            <a:r>
              <a:rPr lang="en-US" altLang="zh-CN" dirty="0" smtClean="0"/>
              <a:t>)</a:t>
            </a:r>
            <a:r>
              <a:rPr lang="zh-CN" altLang="en-US" dirty="0" smtClean="0"/>
              <a:t>。</a:t>
            </a:r>
          </a:p>
          <a:p>
            <a:pPr indent="-6350">
              <a:buFontTx/>
              <a:buNone/>
            </a:pPr>
            <a:r>
              <a:rPr lang="en-US" altLang="zh-CN" dirty="0" smtClean="0"/>
              <a:t>(3) </a:t>
            </a:r>
            <a:r>
              <a:rPr lang="zh-CN" altLang="en-US" dirty="0" smtClean="0"/>
              <a:t>如果在为某个数据流</a:t>
            </a:r>
            <a:r>
              <a:rPr lang="en-US" altLang="zh-CN" dirty="0" smtClean="0"/>
              <a:t>(</a:t>
            </a:r>
            <a:r>
              <a:rPr lang="zh-CN" altLang="en-US" dirty="0" smtClean="0"/>
              <a:t>或数据存储</a:t>
            </a:r>
            <a:r>
              <a:rPr lang="en-US" altLang="zh-CN" dirty="0" smtClean="0"/>
              <a:t>)</a:t>
            </a:r>
            <a:r>
              <a:rPr lang="zh-CN" altLang="en-US" dirty="0" smtClean="0"/>
              <a:t>起名字时遇到了困难，则很可能是因为对数据流图分解不恰当造成的，应该试试重新分解，看是否能克服这个困难。</a:t>
            </a:r>
          </a:p>
          <a:p>
            <a:pPr indent="-6350">
              <a:buFontTx/>
              <a:buNone/>
            </a:pPr>
            <a:r>
              <a:rPr lang="en-US" altLang="zh-CN" dirty="0" smtClean="0">
                <a:solidFill>
                  <a:srgbClr val="800000"/>
                </a:solidFill>
              </a:rPr>
              <a:t>2. </a:t>
            </a:r>
            <a:r>
              <a:rPr lang="zh-CN" altLang="en-US" dirty="0" smtClean="0">
                <a:solidFill>
                  <a:srgbClr val="800000"/>
                </a:solidFill>
              </a:rPr>
              <a:t>为处理命名</a:t>
            </a:r>
          </a:p>
          <a:p>
            <a:pPr indent="-6350">
              <a:buFontTx/>
              <a:buNone/>
            </a:pPr>
            <a:r>
              <a:rPr lang="en-US" altLang="zh-CN" dirty="0" smtClean="0"/>
              <a:t>(1) </a:t>
            </a:r>
            <a:r>
              <a:rPr lang="zh-CN" altLang="en-US" dirty="0" smtClean="0"/>
              <a:t>通常先为数据流命名，然后再为与之相关联的处理命名。这样命名比较容易，而且体现了人类习惯的</a:t>
            </a:r>
            <a:r>
              <a:rPr lang="zh-CN" altLang="en-US" dirty="0" smtClean="0">
                <a:latin typeface="Arial"/>
              </a:rPr>
              <a:t>“</a:t>
            </a:r>
            <a:r>
              <a:rPr lang="zh-CN" altLang="en-US" dirty="0" smtClean="0"/>
              <a:t>由表及里</a:t>
            </a:r>
            <a:r>
              <a:rPr lang="zh-CN" altLang="en-US" dirty="0" smtClean="0">
                <a:latin typeface="Arial"/>
              </a:rPr>
              <a:t>”</a:t>
            </a:r>
            <a:r>
              <a:rPr lang="zh-CN" altLang="en-US" dirty="0" smtClean="0"/>
              <a:t>的思考过程。</a:t>
            </a:r>
          </a:p>
          <a:p>
            <a:pPr indent="-6350">
              <a:buFontTx/>
              <a:buNone/>
            </a:pPr>
            <a:r>
              <a:rPr lang="en-US" altLang="zh-CN" dirty="0" smtClean="0"/>
              <a:t>(2) </a:t>
            </a:r>
            <a:r>
              <a:rPr lang="zh-CN" altLang="en-US" dirty="0" smtClean="0"/>
              <a:t>名字应该反映整个处理的功能，而不是它的一部分功能。</a:t>
            </a:r>
          </a:p>
          <a:p>
            <a:pPr indent="-6350">
              <a:buFontTx/>
              <a:buNone/>
            </a:pPr>
            <a:r>
              <a:rPr lang="en-US" altLang="zh-CN" dirty="0" smtClean="0"/>
              <a:t>(3) </a:t>
            </a:r>
            <a:r>
              <a:rPr lang="zh-CN" altLang="en-US" dirty="0" smtClean="0"/>
              <a:t>名字最好由一个具体的及物动词加上一个具体的宾语组成。应该尽量避免使用</a:t>
            </a:r>
            <a:r>
              <a:rPr lang="zh-CN" altLang="en-US" dirty="0" smtClean="0">
                <a:latin typeface="Arial"/>
              </a:rPr>
              <a:t>“</a:t>
            </a:r>
            <a:r>
              <a:rPr lang="zh-CN" altLang="en-US" dirty="0" smtClean="0"/>
              <a:t>加工</a:t>
            </a:r>
            <a:r>
              <a:rPr lang="zh-CN" altLang="en-US" dirty="0" smtClean="0">
                <a:latin typeface="Arial"/>
              </a:rPr>
              <a:t>”</a:t>
            </a:r>
            <a:r>
              <a:rPr lang="zh-CN" altLang="en-US" dirty="0" smtClean="0"/>
              <a:t>、</a:t>
            </a:r>
            <a:r>
              <a:rPr lang="zh-CN" altLang="en-US" dirty="0" smtClean="0">
                <a:latin typeface="Arial"/>
              </a:rPr>
              <a:t>“</a:t>
            </a:r>
            <a:r>
              <a:rPr lang="zh-CN" altLang="en-US" dirty="0" smtClean="0"/>
              <a:t>处理</a:t>
            </a:r>
            <a:r>
              <a:rPr lang="zh-CN" altLang="en-US" dirty="0" smtClean="0">
                <a:latin typeface="Arial"/>
              </a:rPr>
              <a:t>”</a:t>
            </a:r>
            <a:r>
              <a:rPr lang="zh-CN" altLang="en-US" dirty="0" smtClean="0"/>
              <a:t>等空洞笼统的动词作名字。</a:t>
            </a:r>
          </a:p>
          <a:p>
            <a:pPr indent="-6350">
              <a:buFontTx/>
              <a:buNone/>
            </a:pPr>
            <a:r>
              <a:rPr lang="en-US" altLang="zh-CN" dirty="0" smtClean="0"/>
              <a:t>(4) </a:t>
            </a:r>
            <a:r>
              <a:rPr lang="zh-CN" altLang="en-US" dirty="0" smtClean="0"/>
              <a:t>通常名字中仅包括一个动词，如果必须用两个动词才能描述整个处理的功能，则把这个处理再分解成两个处理可能更恰当些。</a:t>
            </a:r>
          </a:p>
          <a:p>
            <a:pPr indent="-6350">
              <a:buFontTx/>
              <a:buNone/>
            </a:pPr>
            <a:r>
              <a:rPr lang="en-US" altLang="zh-CN" dirty="0" smtClean="0"/>
              <a:t>(5) </a:t>
            </a:r>
            <a:r>
              <a:rPr lang="zh-CN" altLang="en-US" dirty="0" smtClean="0"/>
              <a:t>如果在为某个处理命名时遇到困难，则很可能是发现了分解不当的迹象，应考虑重新分解。</a:t>
            </a:r>
          </a:p>
          <a:p>
            <a:pPr indent="-6350">
              <a:buFontTx/>
              <a:buNone/>
            </a:pPr>
            <a:r>
              <a:rPr lang="zh-CN" altLang="en-US" dirty="0" smtClean="0"/>
              <a:t>数据源点</a:t>
            </a:r>
            <a:r>
              <a:rPr lang="en-US" altLang="zh-CN" dirty="0" smtClean="0"/>
              <a:t>/</a:t>
            </a:r>
            <a:r>
              <a:rPr lang="zh-CN" altLang="en-US" dirty="0" smtClean="0"/>
              <a:t>终点并不需要在开发目标系统的过程中设计和实现，它并不属于数据流图的核心内容，只不过是目标系统的外围环境部分</a:t>
            </a:r>
            <a:r>
              <a:rPr lang="en-US" altLang="zh-CN" dirty="0" smtClean="0"/>
              <a:t>(</a:t>
            </a:r>
            <a:r>
              <a:rPr lang="zh-CN" altLang="en-US" dirty="0" smtClean="0"/>
              <a:t>可能是人员、计算机外部设备或传感器装置</a:t>
            </a:r>
            <a:r>
              <a:rPr lang="en-US" altLang="zh-CN" dirty="0" smtClean="0"/>
              <a:t>)</a:t>
            </a:r>
            <a:r>
              <a:rPr lang="zh-CN" altLang="en-US" dirty="0" smtClean="0"/>
              <a:t>。通常，为数据源点</a:t>
            </a:r>
            <a:r>
              <a:rPr lang="en-US" altLang="zh-CN" dirty="0" smtClean="0"/>
              <a:t>/</a:t>
            </a:r>
            <a:r>
              <a:rPr lang="zh-CN" altLang="en-US" dirty="0" smtClean="0"/>
              <a:t>终点命名时采用它们在问题域中习惯使用的名字</a:t>
            </a:r>
            <a:r>
              <a:rPr lang="en-US" altLang="zh-CN" dirty="0" smtClean="0"/>
              <a:t>(</a:t>
            </a:r>
            <a:r>
              <a:rPr lang="zh-CN" altLang="en-US" dirty="0" smtClean="0"/>
              <a:t>如</a:t>
            </a:r>
            <a:r>
              <a:rPr lang="zh-CN" altLang="en-US" dirty="0" smtClean="0">
                <a:latin typeface="Arial"/>
              </a:rPr>
              <a:t>“</a:t>
            </a:r>
            <a:r>
              <a:rPr lang="zh-CN" altLang="en-US" dirty="0" smtClean="0"/>
              <a:t>采购员</a:t>
            </a:r>
            <a:r>
              <a:rPr lang="zh-CN" altLang="en-US" dirty="0" smtClean="0">
                <a:latin typeface="Arial"/>
              </a:rPr>
              <a:t>”</a:t>
            </a:r>
            <a:r>
              <a:rPr lang="zh-CN" altLang="en-US" dirty="0" smtClean="0"/>
              <a:t>、</a:t>
            </a:r>
            <a:r>
              <a:rPr lang="zh-CN" altLang="en-US" dirty="0" smtClean="0">
                <a:latin typeface="Arial"/>
              </a:rPr>
              <a:t>“</a:t>
            </a:r>
            <a:r>
              <a:rPr lang="zh-CN" altLang="en-US" dirty="0" smtClean="0"/>
              <a:t>仓库管理员</a:t>
            </a:r>
            <a:r>
              <a:rPr lang="zh-CN" altLang="en-US" dirty="0" smtClean="0">
                <a:latin typeface="Arial"/>
              </a:rPr>
              <a:t>”</a:t>
            </a:r>
            <a:r>
              <a:rPr lang="zh-CN" altLang="en-US" dirty="0" smtClean="0"/>
              <a:t>等</a:t>
            </a:r>
            <a:r>
              <a:rPr lang="en-US" altLang="zh-CN" dirty="0" smtClean="0"/>
              <a:t>)</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47</a:t>
            </a:fld>
            <a:endParaRPr lang="en-US" dirty="0"/>
          </a:p>
        </p:txBody>
      </p:sp>
    </p:spTree>
    <p:extLst>
      <p:ext uri="{BB962C8B-B14F-4D97-AF65-F5344CB8AC3E}">
        <p14:creationId xmlns:p14="http://schemas.microsoft.com/office/powerpoint/2010/main" val="25466807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数据流图中每个成分的命名是否恰当，直接影响数据流图的可理解性。因此，给这些成分起名字时应该仔细推敲。下面讲述在命名时应注意的问题：</a:t>
            </a:r>
          </a:p>
          <a:p>
            <a:pPr indent="-6350">
              <a:buFontTx/>
              <a:buNone/>
            </a:pPr>
            <a:r>
              <a:rPr lang="en-US" altLang="zh-CN" dirty="0" smtClean="0">
                <a:solidFill>
                  <a:srgbClr val="800000"/>
                </a:solidFill>
              </a:rPr>
              <a:t>1. </a:t>
            </a:r>
            <a:r>
              <a:rPr lang="zh-CN" altLang="en-US" dirty="0" smtClean="0">
                <a:solidFill>
                  <a:srgbClr val="800000"/>
                </a:solidFill>
              </a:rPr>
              <a:t>为数据流</a:t>
            </a:r>
            <a:r>
              <a:rPr lang="en-US" altLang="zh-CN" dirty="0" smtClean="0">
                <a:solidFill>
                  <a:srgbClr val="800000"/>
                </a:solidFill>
              </a:rPr>
              <a:t>(</a:t>
            </a:r>
            <a:r>
              <a:rPr lang="zh-CN" altLang="en-US" dirty="0" smtClean="0">
                <a:solidFill>
                  <a:srgbClr val="800000"/>
                </a:solidFill>
              </a:rPr>
              <a:t>或数据存储</a:t>
            </a:r>
            <a:r>
              <a:rPr lang="en-US" altLang="zh-CN" dirty="0" smtClean="0">
                <a:solidFill>
                  <a:srgbClr val="800000"/>
                </a:solidFill>
              </a:rPr>
              <a:t>)</a:t>
            </a:r>
            <a:r>
              <a:rPr lang="zh-CN" altLang="en-US" dirty="0" smtClean="0">
                <a:solidFill>
                  <a:srgbClr val="800000"/>
                </a:solidFill>
              </a:rPr>
              <a:t>命名</a:t>
            </a:r>
          </a:p>
          <a:p>
            <a:pPr indent="-6350">
              <a:buFontTx/>
              <a:buNone/>
            </a:pPr>
            <a:r>
              <a:rPr lang="en-US" altLang="zh-CN" dirty="0" smtClean="0"/>
              <a:t>(1) </a:t>
            </a:r>
            <a:r>
              <a:rPr lang="zh-CN" altLang="en-US" dirty="0" smtClean="0"/>
              <a:t>名字应代表整个数据流</a:t>
            </a:r>
            <a:r>
              <a:rPr lang="en-US" altLang="zh-CN" dirty="0" smtClean="0"/>
              <a:t>(</a:t>
            </a:r>
            <a:r>
              <a:rPr lang="zh-CN" altLang="en-US" dirty="0" smtClean="0"/>
              <a:t>或数据存储</a:t>
            </a:r>
            <a:r>
              <a:rPr lang="en-US" altLang="zh-CN" dirty="0" smtClean="0"/>
              <a:t>)</a:t>
            </a:r>
            <a:r>
              <a:rPr lang="zh-CN" altLang="en-US" dirty="0" smtClean="0"/>
              <a:t>的内容，而不是仅仅反映它的某些成分。</a:t>
            </a:r>
          </a:p>
          <a:p>
            <a:pPr indent="-6350">
              <a:buFontTx/>
              <a:buNone/>
            </a:pPr>
            <a:r>
              <a:rPr lang="en-US" altLang="zh-CN" dirty="0" smtClean="0"/>
              <a:t>(2) </a:t>
            </a:r>
            <a:r>
              <a:rPr lang="zh-CN" altLang="en-US" dirty="0" smtClean="0"/>
              <a:t>不要使用空洞的、缺乏具体含义的名字</a:t>
            </a:r>
            <a:r>
              <a:rPr lang="en-US" altLang="zh-CN" dirty="0" smtClean="0"/>
              <a:t>(</a:t>
            </a:r>
            <a:r>
              <a:rPr lang="zh-CN" altLang="en-US" dirty="0" smtClean="0"/>
              <a:t>如</a:t>
            </a:r>
            <a:r>
              <a:rPr lang="zh-CN" altLang="en-US" dirty="0" smtClean="0">
                <a:latin typeface="Arial"/>
              </a:rPr>
              <a:t>“</a:t>
            </a:r>
            <a:r>
              <a:rPr lang="zh-CN" altLang="en-US" dirty="0" smtClean="0"/>
              <a:t>数据</a:t>
            </a:r>
            <a:r>
              <a:rPr lang="zh-CN" altLang="en-US" dirty="0" smtClean="0">
                <a:latin typeface="Arial"/>
              </a:rPr>
              <a:t>”</a:t>
            </a:r>
            <a:r>
              <a:rPr lang="zh-CN" altLang="en-US" dirty="0" smtClean="0"/>
              <a:t>、</a:t>
            </a:r>
            <a:r>
              <a:rPr lang="zh-CN" altLang="en-US" dirty="0" smtClean="0">
                <a:latin typeface="Arial"/>
              </a:rPr>
              <a:t>“</a:t>
            </a:r>
            <a:r>
              <a:rPr lang="zh-CN" altLang="en-US" dirty="0" smtClean="0"/>
              <a:t>信息</a:t>
            </a:r>
            <a:r>
              <a:rPr lang="zh-CN" altLang="en-US" dirty="0" smtClean="0">
                <a:latin typeface="Arial"/>
              </a:rPr>
              <a:t>”</a:t>
            </a:r>
            <a:r>
              <a:rPr lang="zh-CN" altLang="en-US" dirty="0" smtClean="0"/>
              <a:t>、</a:t>
            </a:r>
            <a:r>
              <a:rPr lang="zh-CN" altLang="en-US" dirty="0" smtClean="0">
                <a:latin typeface="Arial"/>
              </a:rPr>
              <a:t>“</a:t>
            </a:r>
            <a:r>
              <a:rPr lang="zh-CN" altLang="en-US" dirty="0" smtClean="0"/>
              <a:t>输入</a:t>
            </a:r>
            <a:r>
              <a:rPr lang="zh-CN" altLang="en-US" dirty="0" smtClean="0">
                <a:latin typeface="Arial"/>
              </a:rPr>
              <a:t>”</a:t>
            </a:r>
            <a:r>
              <a:rPr lang="zh-CN" altLang="en-US" dirty="0" smtClean="0"/>
              <a:t>之类</a:t>
            </a:r>
            <a:r>
              <a:rPr lang="en-US" altLang="zh-CN" dirty="0" smtClean="0"/>
              <a:t>)</a:t>
            </a:r>
            <a:r>
              <a:rPr lang="zh-CN" altLang="en-US" dirty="0" smtClean="0"/>
              <a:t>。</a:t>
            </a:r>
          </a:p>
          <a:p>
            <a:pPr indent="-6350">
              <a:buFontTx/>
              <a:buNone/>
            </a:pPr>
            <a:r>
              <a:rPr lang="en-US" altLang="zh-CN" dirty="0" smtClean="0"/>
              <a:t>(3) </a:t>
            </a:r>
            <a:r>
              <a:rPr lang="zh-CN" altLang="en-US" dirty="0" smtClean="0"/>
              <a:t>如果在为某个数据流</a:t>
            </a:r>
            <a:r>
              <a:rPr lang="en-US" altLang="zh-CN" dirty="0" smtClean="0"/>
              <a:t>(</a:t>
            </a:r>
            <a:r>
              <a:rPr lang="zh-CN" altLang="en-US" dirty="0" smtClean="0"/>
              <a:t>或数据存储</a:t>
            </a:r>
            <a:r>
              <a:rPr lang="en-US" altLang="zh-CN" dirty="0" smtClean="0"/>
              <a:t>)</a:t>
            </a:r>
            <a:r>
              <a:rPr lang="zh-CN" altLang="en-US" dirty="0" smtClean="0"/>
              <a:t>起名字时遇到了困难，则很可能是因为对数据流图分解不恰当造成的，应该试试重新分解，看是否能克服这个困难。</a:t>
            </a:r>
          </a:p>
          <a:p>
            <a:pPr indent="-6350">
              <a:buFontTx/>
              <a:buNone/>
            </a:pPr>
            <a:r>
              <a:rPr lang="en-US" altLang="zh-CN" dirty="0" smtClean="0">
                <a:solidFill>
                  <a:srgbClr val="800000"/>
                </a:solidFill>
              </a:rPr>
              <a:t>2. </a:t>
            </a:r>
            <a:r>
              <a:rPr lang="zh-CN" altLang="en-US" dirty="0" smtClean="0">
                <a:solidFill>
                  <a:srgbClr val="800000"/>
                </a:solidFill>
              </a:rPr>
              <a:t>为处理命名</a:t>
            </a:r>
          </a:p>
          <a:p>
            <a:pPr indent="-6350">
              <a:buFontTx/>
              <a:buNone/>
            </a:pPr>
            <a:r>
              <a:rPr lang="en-US" altLang="zh-CN" dirty="0" smtClean="0"/>
              <a:t>(1) </a:t>
            </a:r>
            <a:r>
              <a:rPr lang="zh-CN" altLang="en-US" dirty="0" smtClean="0"/>
              <a:t>通常先为数据流命名，然后再为与之相关联的处理命名。这样命名比较容易，而且体现了人类习惯的</a:t>
            </a:r>
            <a:r>
              <a:rPr lang="zh-CN" altLang="en-US" dirty="0" smtClean="0">
                <a:latin typeface="Arial"/>
              </a:rPr>
              <a:t>“</a:t>
            </a:r>
            <a:r>
              <a:rPr lang="zh-CN" altLang="en-US" dirty="0" smtClean="0"/>
              <a:t>由表及里</a:t>
            </a:r>
            <a:r>
              <a:rPr lang="zh-CN" altLang="en-US" dirty="0" smtClean="0">
                <a:latin typeface="Arial"/>
              </a:rPr>
              <a:t>”</a:t>
            </a:r>
            <a:r>
              <a:rPr lang="zh-CN" altLang="en-US" dirty="0" smtClean="0"/>
              <a:t>的思考过程。</a:t>
            </a:r>
          </a:p>
          <a:p>
            <a:pPr indent="-6350">
              <a:buFontTx/>
              <a:buNone/>
            </a:pPr>
            <a:r>
              <a:rPr lang="en-US" altLang="zh-CN" dirty="0" smtClean="0"/>
              <a:t>(2) </a:t>
            </a:r>
            <a:r>
              <a:rPr lang="zh-CN" altLang="en-US" dirty="0" smtClean="0"/>
              <a:t>名字应该反映整个处理的功能，而不是它的一部分功能。</a:t>
            </a:r>
          </a:p>
          <a:p>
            <a:pPr indent="-6350">
              <a:buFontTx/>
              <a:buNone/>
            </a:pPr>
            <a:r>
              <a:rPr lang="en-US" altLang="zh-CN" dirty="0" smtClean="0"/>
              <a:t>(3) </a:t>
            </a:r>
            <a:r>
              <a:rPr lang="zh-CN" altLang="en-US" dirty="0" smtClean="0"/>
              <a:t>名字最好由一个具体的及物动词加上一个具体的宾语组成。应该尽量避免使用</a:t>
            </a:r>
            <a:r>
              <a:rPr lang="zh-CN" altLang="en-US" dirty="0" smtClean="0">
                <a:latin typeface="Arial"/>
              </a:rPr>
              <a:t>“</a:t>
            </a:r>
            <a:r>
              <a:rPr lang="zh-CN" altLang="en-US" dirty="0" smtClean="0"/>
              <a:t>加工</a:t>
            </a:r>
            <a:r>
              <a:rPr lang="zh-CN" altLang="en-US" dirty="0" smtClean="0">
                <a:latin typeface="Arial"/>
              </a:rPr>
              <a:t>”</a:t>
            </a:r>
            <a:r>
              <a:rPr lang="zh-CN" altLang="en-US" dirty="0" smtClean="0"/>
              <a:t>、</a:t>
            </a:r>
            <a:r>
              <a:rPr lang="zh-CN" altLang="en-US" dirty="0" smtClean="0">
                <a:latin typeface="Arial"/>
              </a:rPr>
              <a:t>“</a:t>
            </a:r>
            <a:r>
              <a:rPr lang="zh-CN" altLang="en-US" dirty="0" smtClean="0"/>
              <a:t>处理</a:t>
            </a:r>
            <a:r>
              <a:rPr lang="zh-CN" altLang="en-US" dirty="0" smtClean="0">
                <a:latin typeface="Arial"/>
              </a:rPr>
              <a:t>”</a:t>
            </a:r>
            <a:r>
              <a:rPr lang="zh-CN" altLang="en-US" dirty="0" smtClean="0"/>
              <a:t>等空洞笼统的动词作名字。</a:t>
            </a:r>
          </a:p>
          <a:p>
            <a:pPr indent="-6350">
              <a:buFontTx/>
              <a:buNone/>
            </a:pPr>
            <a:r>
              <a:rPr lang="en-US" altLang="zh-CN" dirty="0" smtClean="0"/>
              <a:t>(4) </a:t>
            </a:r>
            <a:r>
              <a:rPr lang="zh-CN" altLang="en-US" dirty="0" smtClean="0"/>
              <a:t>通常名字中仅包括一个动词，如果必须用两个动词才能描述整个处理的功能，则把这个处理再分解成两个处理可能更恰当些。</a:t>
            </a:r>
          </a:p>
          <a:p>
            <a:pPr indent="-6350">
              <a:buFontTx/>
              <a:buNone/>
            </a:pPr>
            <a:r>
              <a:rPr lang="en-US" altLang="zh-CN" dirty="0" smtClean="0"/>
              <a:t>(5) </a:t>
            </a:r>
            <a:r>
              <a:rPr lang="zh-CN" altLang="en-US" dirty="0" smtClean="0"/>
              <a:t>如果在为某个处理命名时遇到困难，则很可能是发现了分解不当的迹象，应考虑重新分解。</a:t>
            </a:r>
          </a:p>
          <a:p>
            <a:pPr indent="-6350">
              <a:buFontTx/>
              <a:buNone/>
            </a:pPr>
            <a:r>
              <a:rPr lang="zh-CN" altLang="en-US" dirty="0" smtClean="0"/>
              <a:t>数据源点</a:t>
            </a:r>
            <a:r>
              <a:rPr lang="en-US" altLang="zh-CN" dirty="0" smtClean="0"/>
              <a:t>/</a:t>
            </a:r>
            <a:r>
              <a:rPr lang="zh-CN" altLang="en-US" dirty="0" smtClean="0"/>
              <a:t>终点并不需要在开发目标系统的过程中设计和实现，它并不属于数据流图的核心内容，只不过是目标系统的外围环境部分</a:t>
            </a:r>
            <a:r>
              <a:rPr lang="en-US" altLang="zh-CN" dirty="0" smtClean="0"/>
              <a:t>(</a:t>
            </a:r>
            <a:r>
              <a:rPr lang="zh-CN" altLang="en-US" dirty="0" smtClean="0"/>
              <a:t>可能是人员、计算机外部设备或传感器装置</a:t>
            </a:r>
            <a:r>
              <a:rPr lang="en-US" altLang="zh-CN" dirty="0" smtClean="0"/>
              <a:t>)</a:t>
            </a:r>
            <a:r>
              <a:rPr lang="zh-CN" altLang="en-US" dirty="0" smtClean="0"/>
              <a:t>。通常，为数据源点</a:t>
            </a:r>
            <a:r>
              <a:rPr lang="en-US" altLang="zh-CN" dirty="0" smtClean="0"/>
              <a:t>/</a:t>
            </a:r>
            <a:r>
              <a:rPr lang="zh-CN" altLang="en-US" dirty="0" smtClean="0"/>
              <a:t>终点命名时采用它们在问题域中习惯使用的名字</a:t>
            </a:r>
            <a:r>
              <a:rPr lang="en-US" altLang="zh-CN" dirty="0" smtClean="0"/>
              <a:t>(</a:t>
            </a:r>
            <a:r>
              <a:rPr lang="zh-CN" altLang="en-US" dirty="0" smtClean="0"/>
              <a:t>如</a:t>
            </a:r>
            <a:r>
              <a:rPr lang="zh-CN" altLang="en-US" dirty="0" smtClean="0">
                <a:latin typeface="Arial"/>
              </a:rPr>
              <a:t>“</a:t>
            </a:r>
            <a:r>
              <a:rPr lang="zh-CN" altLang="en-US" dirty="0" smtClean="0"/>
              <a:t>采购员</a:t>
            </a:r>
            <a:r>
              <a:rPr lang="zh-CN" altLang="en-US" dirty="0" smtClean="0">
                <a:latin typeface="Arial"/>
              </a:rPr>
              <a:t>”</a:t>
            </a:r>
            <a:r>
              <a:rPr lang="zh-CN" altLang="en-US" dirty="0" smtClean="0"/>
              <a:t>、</a:t>
            </a:r>
            <a:r>
              <a:rPr lang="zh-CN" altLang="en-US" dirty="0" smtClean="0">
                <a:latin typeface="Arial"/>
              </a:rPr>
              <a:t>“</a:t>
            </a:r>
            <a:r>
              <a:rPr lang="zh-CN" altLang="en-US" dirty="0" smtClean="0"/>
              <a:t>仓库管理员</a:t>
            </a:r>
            <a:r>
              <a:rPr lang="zh-CN" altLang="en-US" dirty="0" smtClean="0">
                <a:latin typeface="Arial"/>
              </a:rPr>
              <a:t>”</a:t>
            </a:r>
            <a:r>
              <a:rPr lang="zh-CN" altLang="en-US" dirty="0" smtClean="0"/>
              <a:t>等</a:t>
            </a:r>
            <a:r>
              <a:rPr lang="en-US" altLang="zh-CN" dirty="0" smtClean="0"/>
              <a:t>)</a:t>
            </a:r>
            <a:r>
              <a:rPr lang="zh-CN" altLang="en-US" dirty="0" smtClean="0"/>
              <a:t>。</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48</a:t>
            </a:fld>
            <a:endParaRPr lang="en-US" dirty="0"/>
          </a:p>
        </p:txBody>
      </p:sp>
    </p:spTree>
    <p:extLst>
      <p:ext uri="{BB962C8B-B14F-4D97-AF65-F5344CB8AC3E}">
        <p14:creationId xmlns:p14="http://schemas.microsoft.com/office/powerpoint/2010/main" val="25466807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画数据流图的基本目的是利用它作为交流信息的工具。分析员把他对现有系统的认识或对目标系统的设想用数据流图描绘出来，供有关人员审查确认。由于在数据流图中通常仅仅使用</a:t>
            </a:r>
            <a:r>
              <a:rPr lang="en-US" altLang="zh-CN" dirty="0" smtClean="0"/>
              <a:t>4</a:t>
            </a:r>
            <a:r>
              <a:rPr lang="zh-CN" altLang="en-US" dirty="0" smtClean="0"/>
              <a:t>种基本符号，而且不包含任何有关物理实现的细节，因此，绝大多数用户都可以理解和评价它。</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数据流图的另一个主要用途是作为分析和设计的工具。分析员在研究现有的系统时常用系统流程图表达他对这个系统的认识，这种描绘方法形象具体，比较容易验证它的正确性；但是，开发工程的目标往往不是完全复制现有的系统，而是创造一个能够完成相同的或类似的功能的新系统。用系统流程图描绘一个系统时，系统的功能和实现每个功能的具体方案是混在一起的。因此，分析员希望以另一种方式进一步总结现有的系统，这种方式应该着重描绘系统所完成的功能而不是系统的物理实现方案。数据流图是实现这个目标的极好手段。</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当用数据流图辅助物理系统的设计时，以图中不同处理的定时要求为指南，能够在数据流图上画出许多组自动化边界，每组自动化边界可能意味着一个不同的物理系统，因此可以根据系统的逻辑模型考虑系统的物理实现。例如，考虑图</a:t>
            </a:r>
            <a:r>
              <a:rPr lang="en-US" altLang="zh-CN" dirty="0" smtClean="0"/>
              <a:t>2.7</a:t>
            </a:r>
            <a:r>
              <a:rPr lang="zh-CN" altLang="en-US" dirty="0" smtClean="0"/>
              <a:t>，事务随时可能发生，因此处理</a:t>
            </a:r>
            <a:r>
              <a:rPr lang="en-US" altLang="zh-CN" dirty="0" smtClean="0"/>
              <a:t>1.1(</a:t>
            </a:r>
            <a:r>
              <a:rPr lang="en-US" altLang="zh-CN" dirty="0" smtClean="0">
                <a:latin typeface="Arial"/>
              </a:rPr>
              <a:t>“</a:t>
            </a:r>
            <a:r>
              <a:rPr lang="zh-CN" altLang="en-US" dirty="0" smtClean="0"/>
              <a:t>接收事务</a:t>
            </a:r>
            <a:r>
              <a:rPr lang="zh-CN" altLang="en-US" dirty="0" smtClean="0">
                <a:latin typeface="Arial"/>
              </a:rPr>
              <a:t>”</a:t>
            </a:r>
            <a:r>
              <a:rPr lang="en-US" altLang="zh-CN" dirty="0" smtClean="0"/>
              <a:t>)</a:t>
            </a:r>
            <a:r>
              <a:rPr lang="zh-CN" altLang="en-US" dirty="0" smtClean="0"/>
              <a:t>必须是联机的；采购员每天需要一次定货报表，因此处理</a:t>
            </a:r>
            <a:r>
              <a:rPr lang="en-US" altLang="zh-CN" dirty="0" smtClean="0"/>
              <a:t>2(</a:t>
            </a:r>
            <a:r>
              <a:rPr lang="en-US" altLang="zh-CN" dirty="0" smtClean="0">
                <a:latin typeface="Arial"/>
              </a:rPr>
              <a:t>“</a:t>
            </a:r>
            <a:r>
              <a:rPr lang="zh-CN" altLang="en-US" dirty="0" smtClean="0"/>
              <a:t>产生报表</a:t>
            </a:r>
            <a:r>
              <a:rPr lang="zh-CN" altLang="en-US" dirty="0" smtClean="0">
                <a:latin typeface="Arial"/>
              </a:rPr>
              <a:t>”</a:t>
            </a:r>
            <a:r>
              <a:rPr lang="en-US" altLang="zh-CN" dirty="0" smtClean="0"/>
              <a:t>)</a:t>
            </a:r>
            <a:r>
              <a:rPr lang="zh-CN" altLang="en-US" dirty="0" smtClean="0"/>
              <a:t>应该以批量方式进行。问题描述并没有对其他处理施加限制，例如，可以联机地接收事务并放入队列中，然而更新库存清单、处理定货和产生报表以批量方式进行</a:t>
            </a:r>
            <a:r>
              <a:rPr lang="en-US" altLang="zh-CN" dirty="0" smtClean="0"/>
              <a:t>(</a:t>
            </a:r>
            <a:r>
              <a:rPr lang="zh-CN" altLang="en-US" dirty="0" smtClean="0"/>
              <a:t>图</a:t>
            </a:r>
            <a:r>
              <a:rPr lang="en-US" altLang="zh-CN" dirty="0" smtClean="0"/>
              <a:t>2.8)</a:t>
            </a:r>
            <a:r>
              <a:rPr lang="zh-CN" altLang="en-US" dirty="0" smtClean="0"/>
              <a:t>。当然，这种方案需要增加一个数据存储以存放事务数据。</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数据流图对更详细的设计步骤也有帮助，本书第</a:t>
            </a:r>
            <a:r>
              <a:rPr lang="en-US" altLang="zh-CN" dirty="0" smtClean="0"/>
              <a:t>5</a:t>
            </a:r>
            <a:r>
              <a:rPr lang="zh-CN" altLang="en-US" dirty="0" smtClean="0"/>
              <a:t>章将讲述从数据流图出发映射出软件结构的方法</a:t>
            </a:r>
            <a:r>
              <a:rPr lang="en-US" altLang="zh-CN" dirty="0" smtClean="0">
                <a:latin typeface="Arial"/>
              </a:rPr>
              <a:t>——</a:t>
            </a:r>
            <a:r>
              <a:rPr lang="zh-CN" altLang="en-US" dirty="0" smtClean="0"/>
              <a:t>面向数据流的设计方法。</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49</a:t>
            </a:fld>
            <a:endParaRPr lang="en-US" dirty="0"/>
          </a:p>
        </p:txBody>
      </p:sp>
    </p:spTree>
    <p:extLst>
      <p:ext uri="{BB962C8B-B14F-4D97-AF65-F5344CB8AC3E}">
        <p14:creationId xmlns:p14="http://schemas.microsoft.com/office/powerpoint/2010/main" val="64761720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当用数据流图辅助物理系统的设计时，以图中不同处理的定时要求为指南，能够在数据流图上画出许多组自动化边界，每组自动化边界可能意味着一个不同的物理系统，因此可以根据系统的逻辑模型考虑系统的物理实现。例如，考虑图</a:t>
            </a:r>
            <a:r>
              <a:rPr lang="en-US" altLang="zh-CN" dirty="0" smtClean="0"/>
              <a:t>2.7</a:t>
            </a:r>
            <a:r>
              <a:rPr lang="zh-CN" altLang="en-US" dirty="0" smtClean="0"/>
              <a:t>，事务随时可能发生，因此处理</a:t>
            </a:r>
            <a:r>
              <a:rPr lang="en-US" altLang="zh-CN" dirty="0" smtClean="0"/>
              <a:t>1.1(</a:t>
            </a:r>
            <a:r>
              <a:rPr lang="en-US" altLang="zh-CN" dirty="0" smtClean="0">
                <a:latin typeface="Arial"/>
              </a:rPr>
              <a:t>“</a:t>
            </a:r>
            <a:r>
              <a:rPr lang="zh-CN" altLang="en-US" dirty="0" smtClean="0"/>
              <a:t>接收事务</a:t>
            </a:r>
            <a:r>
              <a:rPr lang="zh-CN" altLang="en-US" dirty="0" smtClean="0">
                <a:latin typeface="Arial"/>
              </a:rPr>
              <a:t>”</a:t>
            </a:r>
            <a:r>
              <a:rPr lang="en-US" altLang="zh-CN" dirty="0" smtClean="0"/>
              <a:t>)</a:t>
            </a:r>
            <a:r>
              <a:rPr lang="zh-CN" altLang="en-US" dirty="0" smtClean="0"/>
              <a:t>必须是联机的；采购员每天需要一次定货报表，因此处理</a:t>
            </a:r>
            <a:r>
              <a:rPr lang="en-US" altLang="zh-CN" dirty="0" smtClean="0"/>
              <a:t>2(</a:t>
            </a:r>
            <a:r>
              <a:rPr lang="en-US" altLang="zh-CN" dirty="0" smtClean="0">
                <a:latin typeface="Arial"/>
              </a:rPr>
              <a:t>“</a:t>
            </a:r>
            <a:r>
              <a:rPr lang="zh-CN" altLang="en-US" dirty="0" smtClean="0"/>
              <a:t>产生报表</a:t>
            </a:r>
            <a:r>
              <a:rPr lang="zh-CN" altLang="en-US" dirty="0" smtClean="0">
                <a:latin typeface="Arial"/>
              </a:rPr>
              <a:t>”</a:t>
            </a:r>
            <a:r>
              <a:rPr lang="en-US" altLang="zh-CN" dirty="0" smtClean="0"/>
              <a:t>)</a:t>
            </a:r>
            <a:r>
              <a:rPr lang="zh-CN" altLang="en-US" dirty="0" smtClean="0"/>
              <a:t>应该以批量方式进行。问题描述并没有对其他处理施加限制，例如，可以联机地接收事务并放入队列中，然而更新库存清单、处理定货和产生报表以批量方式进行</a:t>
            </a:r>
            <a:r>
              <a:rPr lang="en-US" altLang="zh-CN" dirty="0" smtClean="0"/>
              <a:t>(</a:t>
            </a:r>
            <a:r>
              <a:rPr lang="zh-CN" altLang="en-US" dirty="0" smtClean="0"/>
              <a:t>图</a:t>
            </a:r>
            <a:r>
              <a:rPr lang="en-US" altLang="zh-CN" dirty="0" smtClean="0"/>
              <a:t>2.8)</a:t>
            </a:r>
            <a:r>
              <a:rPr lang="zh-CN" altLang="en-US" dirty="0" smtClean="0"/>
              <a:t>。当然，这种方案需要增加一个数据存储以存放事务数据。</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50</a:t>
            </a:fld>
            <a:endParaRPr lang="en-US" dirty="0"/>
          </a:p>
        </p:txBody>
      </p:sp>
    </p:spTree>
    <p:extLst>
      <p:ext uri="{BB962C8B-B14F-4D97-AF65-F5344CB8AC3E}">
        <p14:creationId xmlns:p14="http://schemas.microsoft.com/office/powerpoint/2010/main" val="6476172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改变自动化边界，把处理</a:t>
            </a:r>
            <a:r>
              <a:rPr lang="en-US" altLang="zh-CN" dirty="0" smtClean="0"/>
              <a:t>1.1</a:t>
            </a:r>
            <a:r>
              <a:rPr lang="zh-CN" altLang="en-US" dirty="0" smtClean="0"/>
              <a:t>，</a:t>
            </a:r>
            <a:r>
              <a:rPr lang="en-US" altLang="zh-CN" dirty="0" smtClean="0"/>
              <a:t>1.2</a:t>
            </a:r>
            <a:r>
              <a:rPr lang="zh-CN" altLang="en-US" dirty="0" smtClean="0"/>
              <a:t>和</a:t>
            </a:r>
            <a:r>
              <a:rPr lang="en-US" altLang="zh-CN" dirty="0" smtClean="0"/>
              <a:t>1.3</a:t>
            </a:r>
            <a:r>
              <a:rPr lang="zh-CN" altLang="en-US" dirty="0" smtClean="0"/>
              <a:t>放在同一个边界内</a:t>
            </a:r>
            <a:r>
              <a:rPr lang="en-US" altLang="zh-CN" dirty="0" smtClean="0"/>
              <a:t>(</a:t>
            </a:r>
            <a:r>
              <a:rPr lang="zh-CN" altLang="en-US" dirty="0" smtClean="0"/>
              <a:t>图</a:t>
            </a:r>
            <a:r>
              <a:rPr lang="en-US" altLang="zh-CN" dirty="0" smtClean="0"/>
              <a:t>2.9)</a:t>
            </a:r>
            <a:r>
              <a:rPr lang="zh-CN" altLang="en-US" dirty="0" smtClean="0"/>
              <a:t>，这个系统将联机地接收事务、更新库存清单和处理定货及输出定货信息；然而处理</a:t>
            </a:r>
            <a:r>
              <a:rPr lang="en-US" altLang="zh-CN" dirty="0" smtClean="0"/>
              <a:t>2</a:t>
            </a:r>
            <a:r>
              <a:rPr lang="zh-CN" altLang="en-US" dirty="0" smtClean="0"/>
              <a:t>将以批量方式产生定货报表。还能设想出建立自动化边界的其他方案吗</a:t>
            </a:r>
            <a:r>
              <a:rPr lang="en-US" altLang="zh-CN" dirty="0" smtClean="0"/>
              <a:t>?</a:t>
            </a:r>
            <a:r>
              <a:rPr lang="zh-CN" altLang="en-US" dirty="0" smtClean="0"/>
              <a:t>如果把处理</a:t>
            </a:r>
            <a:r>
              <a:rPr lang="en-US" altLang="zh-CN" dirty="0" smtClean="0"/>
              <a:t>1.1</a:t>
            </a:r>
            <a:r>
              <a:rPr lang="zh-CN" altLang="en-US" dirty="0" smtClean="0"/>
              <a:t>和处理</a:t>
            </a:r>
            <a:r>
              <a:rPr lang="en-US" altLang="zh-CN" dirty="0" smtClean="0"/>
              <a:t>1.2</a:t>
            </a:r>
            <a:r>
              <a:rPr lang="zh-CN" altLang="en-US" dirty="0" smtClean="0"/>
              <a:t>放在一个自动化边界内，把处理</a:t>
            </a:r>
            <a:r>
              <a:rPr lang="en-US" altLang="zh-CN" dirty="0" smtClean="0"/>
              <a:t>1.3</a:t>
            </a:r>
            <a:r>
              <a:rPr lang="zh-CN" altLang="en-US" dirty="0" smtClean="0"/>
              <a:t>和处理</a:t>
            </a:r>
            <a:r>
              <a:rPr lang="en-US" altLang="zh-CN" dirty="0" smtClean="0"/>
              <a:t>2</a:t>
            </a:r>
            <a:r>
              <a:rPr lang="zh-CN" altLang="en-US" dirty="0" smtClean="0"/>
              <a:t>放在另一个边界内，意味着什么样的物理系统呢</a:t>
            </a:r>
            <a:r>
              <a:rPr lang="en-US" altLang="zh-CN" dirty="0" smtClean="0"/>
              <a:t>?</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51</a:t>
            </a:fld>
            <a:endParaRPr lang="en-US" dirty="0"/>
          </a:p>
        </p:txBody>
      </p:sp>
    </p:spTree>
    <p:extLst>
      <p:ext uri="{BB962C8B-B14F-4D97-AF65-F5344CB8AC3E}">
        <p14:creationId xmlns:p14="http://schemas.microsoft.com/office/powerpoint/2010/main" val="64761720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52</a:t>
            </a:fld>
            <a:endParaRPr lang="en-US" dirty="0"/>
          </a:p>
        </p:txBody>
      </p:sp>
    </p:spTree>
    <p:extLst>
      <p:ext uri="{BB962C8B-B14F-4D97-AF65-F5344CB8AC3E}">
        <p14:creationId xmlns:p14="http://schemas.microsoft.com/office/powerpoint/2010/main" val="149502121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53</a:t>
            </a:fld>
            <a:endParaRPr lang="en-US" dirty="0"/>
          </a:p>
        </p:txBody>
      </p:sp>
    </p:spTree>
    <p:extLst>
      <p:ext uri="{BB962C8B-B14F-4D97-AF65-F5344CB8AC3E}">
        <p14:creationId xmlns:p14="http://schemas.microsoft.com/office/powerpoint/2010/main" val="14950212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54</a:t>
            </a:fld>
            <a:endParaRPr lang="en-US" dirty="0"/>
          </a:p>
        </p:txBody>
      </p:sp>
    </p:spTree>
    <p:extLst>
      <p:ext uri="{BB962C8B-B14F-4D97-AF65-F5344CB8AC3E}">
        <p14:creationId xmlns:p14="http://schemas.microsoft.com/office/powerpoint/2010/main" val="309696559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smtClean="0"/>
              <a:t>数据字典是关于数据的信息的集合，也就是对数据流图中包含的所有元素的定义的集合。</a:t>
            </a:r>
          </a:p>
          <a:p>
            <a:pPr indent="-6350">
              <a:buFontTx/>
              <a:buNone/>
            </a:pPr>
            <a:r>
              <a:rPr lang="zh-CN" altLang="en-US" dirty="0" smtClean="0"/>
              <a:t>任何字典最主要的用途都是供人查阅对不了解的条目的解释，数据字典的作用也正是在软件分析和设计的过程中给人提供关于数据的描述信息。</a:t>
            </a:r>
          </a:p>
          <a:p>
            <a:pPr indent="-6350">
              <a:buFontTx/>
              <a:buNone/>
            </a:pPr>
            <a:r>
              <a:rPr lang="zh-CN" altLang="en-US" dirty="0" smtClean="0"/>
              <a:t>数据流图和数据字典共同构成系统的逻辑模型，没有数据字典数据流图就不严格，然而没有数据流图数据字典也难于发挥作用。只有数据流图和对数据流图中每个元素的精确定义放在一起，才能共同构成系统的规格说明。</a:t>
            </a:r>
          </a:p>
          <a:p>
            <a:endParaRPr lang="zh-CN" altLang="en-US" dirty="0" smtClean="0"/>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55</a:t>
            </a:fld>
            <a:endParaRPr lang="en-US" dirty="0"/>
          </a:p>
        </p:txBody>
      </p:sp>
    </p:spTree>
    <p:extLst>
      <p:ext uri="{BB962C8B-B14F-4D97-AF65-F5344CB8AC3E}">
        <p14:creationId xmlns:p14="http://schemas.microsoft.com/office/powerpoint/2010/main" val="51645387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smtClean="0"/>
              <a:t>首先需要进一步分析和澄清问题定义。在问题定义阶段初步确定的规模和目标，如果是正确的就进一步加以肯定，如果有错误就应该及时改正，如果对目标系统有任何约束和限制，也必须把它们清楚地列举出来。</a:t>
            </a:r>
          </a:p>
          <a:p>
            <a:pPr indent="-6350">
              <a:buFontTx/>
              <a:buNone/>
            </a:pPr>
            <a:r>
              <a:rPr lang="zh-CN" altLang="en-US" dirty="0" smtClean="0"/>
              <a:t>在澄清了问题定义之后，分析员应该导出系统的逻辑模型。然后从系统逻辑模型出发，探索若干种可供选择的主要解法</a:t>
            </a:r>
            <a:r>
              <a:rPr lang="en-US" altLang="zh-CN" dirty="0" smtClean="0"/>
              <a:t>(</a:t>
            </a:r>
            <a:r>
              <a:rPr lang="zh-CN" altLang="en-US" dirty="0" smtClean="0"/>
              <a:t>即系统实现方案</a:t>
            </a:r>
            <a:r>
              <a:rPr lang="en-US" altLang="zh-CN" dirty="0" smtClean="0"/>
              <a:t>)</a:t>
            </a:r>
            <a:r>
              <a:rPr lang="zh-CN" altLang="en-US" dirty="0" smtClean="0"/>
              <a:t>。对每种解法都应该仔细研究它的可行性，一般说来，至少应该从下述三方面研究每种解法的可行性：</a:t>
            </a:r>
          </a:p>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4</a:t>
            </a:fld>
            <a:endParaRPr lang="zh-CN" altLang="en-US"/>
          </a:p>
        </p:txBody>
      </p:sp>
    </p:spTree>
    <p:extLst>
      <p:ext uri="{BB962C8B-B14F-4D97-AF65-F5344CB8AC3E}">
        <p14:creationId xmlns:p14="http://schemas.microsoft.com/office/powerpoint/2010/main" val="3639956736"/>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smtClean="0"/>
              <a:t>一般说来，数据字典应该由对下列</a:t>
            </a:r>
            <a:r>
              <a:rPr lang="en-US" altLang="zh-CN" dirty="0" smtClean="0"/>
              <a:t>4</a:t>
            </a:r>
            <a:r>
              <a:rPr lang="zh-CN" altLang="en-US" dirty="0" smtClean="0"/>
              <a:t>类元素的定义组成：</a:t>
            </a:r>
          </a:p>
          <a:p>
            <a:pPr indent="-6350">
              <a:buFontTx/>
              <a:buNone/>
            </a:pPr>
            <a:r>
              <a:rPr lang="en-US" altLang="zh-CN" dirty="0" smtClean="0"/>
              <a:t>(1) </a:t>
            </a:r>
            <a:r>
              <a:rPr lang="zh-CN" altLang="en-US" dirty="0" smtClean="0"/>
              <a:t>数据流</a:t>
            </a:r>
          </a:p>
          <a:p>
            <a:pPr indent="-6350">
              <a:buFontTx/>
              <a:buNone/>
            </a:pPr>
            <a:r>
              <a:rPr lang="en-US" altLang="zh-CN" dirty="0" smtClean="0"/>
              <a:t>(2) </a:t>
            </a:r>
            <a:r>
              <a:rPr lang="zh-CN" altLang="en-US" dirty="0" smtClean="0"/>
              <a:t>数据流分量</a:t>
            </a:r>
            <a:r>
              <a:rPr lang="en-US" altLang="zh-CN" dirty="0" smtClean="0"/>
              <a:t>(</a:t>
            </a:r>
            <a:r>
              <a:rPr lang="zh-CN" altLang="en-US" dirty="0" smtClean="0"/>
              <a:t>即数据元素</a:t>
            </a:r>
            <a:r>
              <a:rPr lang="en-US" altLang="zh-CN" dirty="0" smtClean="0"/>
              <a:t>)</a:t>
            </a:r>
          </a:p>
          <a:p>
            <a:pPr indent="-6350">
              <a:buFontTx/>
              <a:buNone/>
            </a:pPr>
            <a:r>
              <a:rPr lang="en-US" altLang="zh-CN" dirty="0" smtClean="0"/>
              <a:t>(3) </a:t>
            </a:r>
            <a:r>
              <a:rPr lang="zh-CN" altLang="en-US" dirty="0" smtClean="0"/>
              <a:t>数据存储</a:t>
            </a:r>
          </a:p>
          <a:p>
            <a:pPr indent="-6350">
              <a:buFontTx/>
              <a:buNone/>
            </a:pPr>
            <a:r>
              <a:rPr lang="en-US" altLang="zh-CN" dirty="0" smtClean="0"/>
              <a:t>(4) </a:t>
            </a:r>
            <a:r>
              <a:rPr lang="zh-CN" altLang="en-US" dirty="0" smtClean="0"/>
              <a:t>处理</a:t>
            </a:r>
          </a:p>
          <a:p>
            <a:pPr indent="-6350">
              <a:buFontTx/>
              <a:buNone/>
            </a:pPr>
            <a:r>
              <a:rPr lang="zh-CN" altLang="en-US" dirty="0" smtClean="0"/>
              <a:t>但是，对数据处理的定义用其他工具</a:t>
            </a:r>
            <a:r>
              <a:rPr lang="en-US" altLang="zh-CN" dirty="0" smtClean="0"/>
              <a:t>(</a:t>
            </a:r>
            <a:r>
              <a:rPr lang="zh-CN" altLang="en-US" dirty="0" smtClean="0"/>
              <a:t>如</a:t>
            </a:r>
            <a:r>
              <a:rPr lang="en-US" altLang="zh-CN" dirty="0" smtClean="0"/>
              <a:t>IPO</a:t>
            </a:r>
            <a:r>
              <a:rPr lang="zh-CN" altLang="en-US" dirty="0" smtClean="0"/>
              <a:t>图或</a:t>
            </a:r>
            <a:r>
              <a:rPr lang="en-US" altLang="zh-CN" dirty="0" smtClean="0"/>
              <a:t>PDL)</a:t>
            </a:r>
            <a:r>
              <a:rPr lang="zh-CN" altLang="en-US" dirty="0" smtClean="0"/>
              <a:t>描述更方便，因此本书中数据字典将主要由对数据的定义组成，这样做可以使数据字典的内容更单纯，形式更统一。</a:t>
            </a:r>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虽然应该尽量减少出现别名，但是不可能完全消除别名。</a:t>
            </a:r>
          </a:p>
        </p:txBody>
      </p:sp>
      <p:sp>
        <p:nvSpPr>
          <p:cNvPr id="4" name="灯片编号占位符 3"/>
          <p:cNvSpPr>
            <a:spLocks noGrp="1"/>
          </p:cNvSpPr>
          <p:nvPr>
            <p:ph type="sldNum" sz="quarter" idx="10"/>
          </p:nvPr>
        </p:nvSpPr>
        <p:spPr/>
        <p:txBody>
          <a:bodyPr/>
          <a:lstStyle/>
          <a:p>
            <a:fld id="{8B263312-38AA-4E1E-B2B5-0F8F122B24FE}" type="slidenum">
              <a:rPr lang="en-US" smtClean="0"/>
              <a:pPr/>
              <a:t>56</a:t>
            </a:fld>
            <a:endParaRPr lang="en-US" dirty="0"/>
          </a:p>
        </p:txBody>
      </p:sp>
    </p:spTree>
    <p:extLst>
      <p:ext uri="{BB962C8B-B14F-4D97-AF65-F5344CB8AC3E}">
        <p14:creationId xmlns:p14="http://schemas.microsoft.com/office/powerpoint/2010/main" val="252598016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smtClean="0"/>
              <a:t>定义绝大多数复杂事物的方法，都是用被定义的事物的成分的某种组合表示这个事物，这些组成成分又由更低层的成分的组合来定义。从这个意义上说，定义就是自顶向下的分解，所以数据字典中的定义就是对数据自顶向下的分解。那么，应该把数据分解到什么程度呢</a:t>
            </a:r>
            <a:r>
              <a:rPr lang="en-US" altLang="zh-CN" dirty="0" smtClean="0"/>
              <a:t>?</a:t>
            </a:r>
            <a:r>
              <a:rPr lang="zh-CN" altLang="en-US" dirty="0" smtClean="0"/>
              <a:t>一般说来，当分解到不需要进一步定义，每个和工程有关的人也都清楚其含义的元素时，这种分解过程就完成了。</a:t>
            </a:r>
          </a:p>
          <a:p>
            <a:pPr indent="-6350">
              <a:buFontTx/>
              <a:buNone/>
            </a:pPr>
            <a:r>
              <a:rPr lang="zh-CN" altLang="en-US" dirty="0" smtClean="0"/>
              <a:t>由数据元素组成数据的方式只有下述三种基本类型：</a:t>
            </a:r>
          </a:p>
          <a:p>
            <a:pPr indent="-6350">
              <a:buFontTx/>
              <a:buNone/>
            </a:pPr>
            <a:endParaRPr lang="zh-CN" altLang="en-US" dirty="0" smtClean="0"/>
          </a:p>
          <a:p>
            <a:pPr indent="-6350">
              <a:buFontTx/>
              <a:buNone/>
            </a:pPr>
            <a:r>
              <a:rPr lang="en-US" altLang="zh-CN" dirty="0" smtClean="0"/>
              <a:t>(1) </a:t>
            </a:r>
            <a:r>
              <a:rPr lang="zh-CN" altLang="en-US" dirty="0" smtClean="0"/>
              <a:t>顺序  即以确定次序连接两个或多个分量；</a:t>
            </a:r>
          </a:p>
          <a:p>
            <a:pPr indent="-6350">
              <a:buFontTx/>
              <a:buNone/>
            </a:pPr>
            <a:r>
              <a:rPr lang="en-US" altLang="zh-CN" dirty="0" smtClean="0"/>
              <a:t>(2) </a:t>
            </a:r>
            <a:r>
              <a:rPr lang="zh-CN" altLang="en-US" dirty="0" smtClean="0"/>
              <a:t>选择  即从两个或多个可能的元素中选取一个；</a:t>
            </a:r>
          </a:p>
          <a:p>
            <a:pPr indent="-6350">
              <a:buFontTx/>
              <a:buNone/>
            </a:pPr>
            <a:r>
              <a:rPr lang="en-US" altLang="zh-CN" dirty="0" smtClean="0"/>
              <a:t>(3) </a:t>
            </a:r>
            <a:r>
              <a:rPr lang="zh-CN" altLang="en-US" dirty="0" smtClean="0"/>
              <a:t>重复  即把指定的分量重复零次或多次。</a:t>
            </a:r>
          </a:p>
          <a:p>
            <a:pPr indent="-6350">
              <a:buFontTx/>
              <a:buNone/>
            </a:pPr>
            <a:r>
              <a:rPr lang="zh-CN" altLang="en-US" dirty="0" smtClean="0"/>
              <a:t>因此，可以使用上述</a:t>
            </a:r>
            <a:r>
              <a:rPr lang="en-US" altLang="zh-CN" dirty="0" smtClean="0"/>
              <a:t>3</a:t>
            </a:r>
            <a:r>
              <a:rPr lang="zh-CN" altLang="en-US" dirty="0" smtClean="0"/>
              <a:t>种关系算符定义数据字典中的任何条目。为了说明重复次数，重复算符通常和重复次数的上下限同时使用</a:t>
            </a:r>
            <a:r>
              <a:rPr lang="en-US" altLang="zh-CN" dirty="0" smtClean="0"/>
              <a:t>(</a:t>
            </a:r>
            <a:r>
              <a:rPr lang="zh-CN" altLang="en-US" dirty="0" smtClean="0"/>
              <a:t>当上下限相同时表示重复次数固定</a:t>
            </a:r>
            <a:r>
              <a:rPr lang="en-US" altLang="zh-CN" dirty="0" smtClean="0"/>
              <a:t>)</a:t>
            </a:r>
            <a:r>
              <a:rPr lang="zh-CN" altLang="en-US" dirty="0" smtClean="0"/>
              <a:t>。当重复的上下限分别为</a:t>
            </a:r>
            <a:r>
              <a:rPr lang="en-US" altLang="zh-CN" dirty="0" smtClean="0"/>
              <a:t>1</a:t>
            </a:r>
            <a:r>
              <a:rPr lang="zh-CN" altLang="en-US" dirty="0" smtClean="0"/>
              <a:t>和</a:t>
            </a:r>
            <a:r>
              <a:rPr lang="en-US" altLang="zh-CN" dirty="0" smtClean="0"/>
              <a:t>0</a:t>
            </a:r>
            <a:r>
              <a:rPr lang="zh-CN" altLang="en-US" dirty="0" smtClean="0"/>
              <a:t>时，可以用重复算符表示某个分量是可选的。但是，</a:t>
            </a:r>
            <a:r>
              <a:rPr lang="zh-CN" altLang="en-US" dirty="0" smtClean="0">
                <a:latin typeface="Arial"/>
              </a:rPr>
              <a:t>“</a:t>
            </a:r>
            <a:r>
              <a:rPr lang="zh-CN" altLang="en-US" dirty="0" smtClean="0"/>
              <a:t>可选</a:t>
            </a:r>
            <a:r>
              <a:rPr lang="zh-CN" altLang="en-US" dirty="0" smtClean="0">
                <a:latin typeface="Arial"/>
              </a:rPr>
              <a:t>”</a:t>
            </a:r>
            <a:r>
              <a:rPr lang="zh-CN" altLang="en-US" dirty="0" smtClean="0"/>
              <a:t>是由数据元素组成数据时一种常见的方式，把它单独列为一种算符可以使数据字典更清晰一些。因此，增加了下述的第</a:t>
            </a:r>
            <a:r>
              <a:rPr lang="en-US" altLang="zh-CN" dirty="0" smtClean="0"/>
              <a:t>4</a:t>
            </a:r>
            <a:r>
              <a:rPr lang="zh-CN" altLang="en-US" dirty="0" smtClean="0"/>
              <a:t>种关系算符：</a:t>
            </a:r>
          </a:p>
          <a:p>
            <a:endParaRPr lang="en-US" altLang="zh-CN" dirty="0" smtClean="0"/>
          </a:p>
          <a:p>
            <a:pPr indent="-6350">
              <a:buFontTx/>
              <a:buNone/>
            </a:pPr>
            <a:r>
              <a:rPr lang="en-US" altLang="zh-CN" dirty="0" smtClean="0"/>
              <a:t>(4) </a:t>
            </a:r>
            <a:r>
              <a:rPr lang="zh-CN" altLang="en-US" dirty="0" smtClean="0"/>
              <a:t>可选  即一个分量是可有可无的</a:t>
            </a:r>
            <a:r>
              <a:rPr lang="en-US" altLang="zh-CN" dirty="0" smtClean="0"/>
              <a:t>(</a:t>
            </a:r>
            <a:r>
              <a:rPr lang="zh-CN" altLang="en-US" dirty="0" smtClean="0"/>
              <a:t>重复零次或一次</a:t>
            </a:r>
            <a:r>
              <a:rPr lang="en-US" altLang="zh-CN" dirty="0" smtClean="0"/>
              <a:t>)</a:t>
            </a:r>
            <a:r>
              <a:rPr lang="zh-CN" altLang="en-US" dirty="0" smtClean="0"/>
              <a:t>。</a:t>
            </a:r>
          </a:p>
          <a:p>
            <a:pPr indent="-6350">
              <a:buFontTx/>
              <a:buNone/>
            </a:pPr>
            <a:r>
              <a:rPr lang="zh-CN" altLang="en-US" dirty="0" smtClean="0"/>
              <a:t>虽然可以使用自然语言描述由数据元素组成数据的关系，但是为了更加清晰简洁，建议采用下列符号：</a:t>
            </a:r>
          </a:p>
          <a:p>
            <a:pPr indent="-6350">
              <a:buFontTx/>
              <a:buNone/>
            </a:pPr>
            <a:r>
              <a:rPr lang="en-US" altLang="zh-CN" dirty="0" smtClean="0"/>
              <a:t>=</a:t>
            </a:r>
            <a:r>
              <a:rPr lang="zh-CN" altLang="en-US" dirty="0" smtClean="0"/>
              <a:t>意思是等价于</a:t>
            </a:r>
            <a:r>
              <a:rPr lang="en-US" altLang="zh-CN" dirty="0" smtClean="0"/>
              <a:t>(</a:t>
            </a:r>
            <a:r>
              <a:rPr lang="zh-CN" altLang="en-US" dirty="0" smtClean="0"/>
              <a:t>或定义为</a:t>
            </a:r>
            <a:r>
              <a:rPr lang="en-US" altLang="zh-CN" dirty="0" smtClean="0"/>
              <a:t>)</a:t>
            </a:r>
            <a:r>
              <a:rPr lang="zh-CN" altLang="en-US" dirty="0" smtClean="0"/>
              <a:t>；</a:t>
            </a:r>
          </a:p>
          <a:p>
            <a:pPr indent="-6350">
              <a:buFontTx/>
              <a:buNone/>
            </a:pPr>
            <a:r>
              <a:rPr lang="en-US" altLang="zh-CN" dirty="0" smtClean="0"/>
              <a:t>+</a:t>
            </a:r>
            <a:r>
              <a:rPr lang="zh-CN" altLang="en-US" dirty="0" smtClean="0"/>
              <a:t>意思是和</a:t>
            </a:r>
            <a:r>
              <a:rPr lang="en-US" altLang="zh-CN" dirty="0" smtClean="0"/>
              <a:t>(</a:t>
            </a:r>
            <a:r>
              <a:rPr lang="zh-CN" altLang="en-US" dirty="0" smtClean="0"/>
              <a:t>即，连接两个分量</a:t>
            </a:r>
            <a:r>
              <a:rPr lang="en-US" altLang="zh-CN" dirty="0" smtClean="0"/>
              <a:t>)</a:t>
            </a:r>
            <a:r>
              <a:rPr lang="zh-CN" altLang="en-US" dirty="0" smtClean="0"/>
              <a:t>；</a:t>
            </a:r>
          </a:p>
          <a:p>
            <a:pPr indent="-6350">
              <a:buFontTx/>
              <a:buNone/>
            </a:pPr>
            <a:r>
              <a:rPr lang="zh-CN" altLang="en-US" dirty="0" smtClean="0"/>
              <a:t>［ ］意思是或</a:t>
            </a:r>
            <a:r>
              <a:rPr lang="en-US" altLang="zh-CN" dirty="0" smtClean="0"/>
              <a:t>(</a:t>
            </a:r>
            <a:r>
              <a:rPr lang="zh-CN" altLang="en-US" dirty="0" smtClean="0"/>
              <a:t>即，从方括弧内列出的若干个分量中选择一个</a:t>
            </a:r>
            <a:r>
              <a:rPr lang="en-US" altLang="zh-CN" dirty="0" smtClean="0"/>
              <a:t>)</a:t>
            </a:r>
            <a:r>
              <a:rPr lang="zh-CN" altLang="en-US" dirty="0" smtClean="0"/>
              <a:t>，通常用</a:t>
            </a:r>
            <a:r>
              <a:rPr lang="zh-CN" altLang="en-US" dirty="0" smtClean="0">
                <a:latin typeface="Arial"/>
              </a:rPr>
              <a:t>“</a:t>
            </a:r>
            <a:r>
              <a:rPr lang="en-US" altLang="zh-CN" dirty="0" smtClean="0"/>
              <a:t>|</a:t>
            </a:r>
            <a:r>
              <a:rPr lang="en-US" altLang="zh-CN" dirty="0" smtClean="0">
                <a:latin typeface="Arial"/>
              </a:rPr>
              <a:t>”</a:t>
            </a:r>
            <a:r>
              <a:rPr lang="zh-CN" altLang="en-US" dirty="0" smtClean="0"/>
              <a:t>号隔开供选择的分量；</a:t>
            </a:r>
          </a:p>
          <a:p>
            <a:pPr indent="-6350">
              <a:buFontTx/>
              <a:buNone/>
            </a:pPr>
            <a:r>
              <a:rPr lang="en-US" altLang="zh-CN" dirty="0" smtClean="0"/>
              <a:t>{  }</a:t>
            </a:r>
            <a:r>
              <a:rPr lang="zh-CN" altLang="en-US" dirty="0" smtClean="0"/>
              <a:t>意思是重复</a:t>
            </a:r>
            <a:r>
              <a:rPr lang="en-US" altLang="zh-CN" dirty="0" smtClean="0"/>
              <a:t>(</a:t>
            </a:r>
            <a:r>
              <a:rPr lang="zh-CN" altLang="en-US" dirty="0" smtClean="0"/>
              <a:t>即，重复花括弧内的分量</a:t>
            </a:r>
            <a:r>
              <a:rPr lang="en-US" altLang="zh-CN" dirty="0" smtClean="0"/>
              <a:t>)</a:t>
            </a:r>
            <a:r>
              <a:rPr lang="zh-CN" altLang="en-US" dirty="0" smtClean="0"/>
              <a:t>；</a:t>
            </a:r>
          </a:p>
          <a:p>
            <a:pPr indent="-6350">
              <a:buFontTx/>
              <a:buNone/>
            </a:pPr>
            <a:r>
              <a:rPr lang="en-US" altLang="zh-CN" dirty="0" smtClean="0"/>
              <a:t>(  )</a:t>
            </a:r>
            <a:r>
              <a:rPr lang="zh-CN" altLang="en-US" dirty="0" smtClean="0"/>
              <a:t>意思是可选</a:t>
            </a:r>
            <a:r>
              <a:rPr lang="en-US" altLang="zh-CN" dirty="0" smtClean="0"/>
              <a:t>(</a:t>
            </a:r>
            <a:r>
              <a:rPr lang="zh-CN" altLang="en-US" dirty="0" smtClean="0"/>
              <a:t>即，圆括弧里的分量可有可无</a:t>
            </a:r>
            <a:r>
              <a:rPr lang="en-US" altLang="zh-CN" dirty="0" smtClean="0"/>
              <a:t>)</a:t>
            </a:r>
            <a:r>
              <a:rPr lang="zh-CN" altLang="en-US" dirty="0" smtClean="0"/>
              <a:t>。</a:t>
            </a:r>
          </a:p>
          <a:p>
            <a:endParaRPr lang="en-US" altLang="zh-CN" dirty="0" smtClean="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常常使用上限和下限进一步注释表示重复的花括弧。一种注释方法是在开括弧的左边用上角标和下角标分别表明重复的上限和下限；另一种注释方法是在开括弧左侧标明重复的下限，在闭括弧的右侧标明重复的上限。</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57</a:t>
            </a:fld>
            <a:endParaRPr lang="en-US" dirty="0"/>
          </a:p>
        </p:txBody>
      </p:sp>
    </p:spTree>
    <p:extLst>
      <p:ext uri="{BB962C8B-B14F-4D97-AF65-F5344CB8AC3E}">
        <p14:creationId xmlns:p14="http://schemas.microsoft.com/office/powerpoint/2010/main" val="2312950163"/>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下面举例说明上述定义数据的符号的使用方法：</a:t>
            </a:r>
            <a:endParaRPr lang="en-US" altLang="zh-CN" dirty="0" smtClean="0"/>
          </a:p>
          <a:p>
            <a:endParaRPr lang="en-US" altLang="zh-CN" dirty="0" smtClean="0"/>
          </a:p>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由于和项目有关的人都知道字母字符和数字字符的含义，因此，关于标识符的定义分解到这种程度就可以结束了。</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59</a:t>
            </a:fld>
            <a:endParaRPr lang="en-US" dirty="0"/>
          </a:p>
        </p:txBody>
      </p:sp>
    </p:spTree>
    <p:extLst>
      <p:ext uri="{BB962C8B-B14F-4D97-AF65-F5344CB8AC3E}">
        <p14:creationId xmlns:p14="http://schemas.microsoft.com/office/powerpoint/2010/main" val="2776272858"/>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数据字典最重要的用途是作为分析阶段的工具。在数据字典中建立的一组严密一致的定义很有助于改进分析员和用户之间的通信，因此将消除许多可能的误解。对数据的这一系列严密一致的定义也有助于改进在不同的开发人员或不同的开发小组之间的通信。如果要求所有开发人员都根据公共的数据字典描述数据和设计模块，则能避免许多麻烦的接口问题。</a:t>
            </a:r>
          </a:p>
          <a:p>
            <a:endParaRPr lang="en-US" altLang="zh-CN" dirty="0" smtClean="0"/>
          </a:p>
          <a:p>
            <a:pPr indent="-6350">
              <a:buFontTx/>
              <a:buNone/>
            </a:pPr>
            <a:r>
              <a:rPr lang="zh-CN" altLang="en-US" dirty="0" smtClean="0"/>
              <a:t>数据字典中包含的每个数据元素的控制信息是很有价值的。因为列出了使用一个给定的数据元素的所有程序</a:t>
            </a:r>
            <a:r>
              <a:rPr lang="en-US" altLang="zh-CN" dirty="0" smtClean="0"/>
              <a:t>(</a:t>
            </a:r>
            <a:r>
              <a:rPr lang="zh-CN" altLang="en-US" dirty="0" smtClean="0"/>
              <a:t>或模块</a:t>
            </a:r>
            <a:r>
              <a:rPr lang="en-US" altLang="zh-CN" dirty="0" smtClean="0"/>
              <a:t>)</a:t>
            </a:r>
            <a:r>
              <a:rPr lang="zh-CN" altLang="en-US" dirty="0" smtClean="0"/>
              <a:t>，所以很容易估计改变一个数据将产生的影响，并且能对所有受影响的程序或模块作出相应的改变。</a:t>
            </a:r>
          </a:p>
          <a:p>
            <a:pPr indent="-6350">
              <a:buFontTx/>
              <a:buNone/>
            </a:pPr>
            <a:r>
              <a:rPr lang="zh-CN" altLang="en-US" dirty="0" smtClean="0"/>
              <a:t>最后，数据字典是开发数据库的第一步，而且是很有价值的一步。</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60</a:t>
            </a:fld>
            <a:endParaRPr lang="en-US" dirty="0"/>
          </a:p>
        </p:txBody>
      </p:sp>
    </p:spTree>
    <p:extLst>
      <p:ext uri="{BB962C8B-B14F-4D97-AF65-F5344CB8AC3E}">
        <p14:creationId xmlns:p14="http://schemas.microsoft.com/office/powerpoint/2010/main" val="4307131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indent="-6350">
              <a:buFontTx/>
              <a:buNone/>
            </a:pPr>
            <a:r>
              <a:rPr lang="zh-CN" altLang="en-US" dirty="0" smtClean="0"/>
              <a:t>目前，数据字典几乎总是作为</a:t>
            </a:r>
            <a:r>
              <a:rPr lang="en-US" altLang="zh-CN" dirty="0" smtClean="0"/>
              <a:t>CASE</a:t>
            </a:r>
            <a:r>
              <a:rPr lang="en-US" altLang="zh-CN" dirty="0" smtClean="0">
                <a:latin typeface="Arial"/>
              </a:rPr>
              <a:t>“</a:t>
            </a:r>
            <a:r>
              <a:rPr lang="zh-CN" altLang="en-US" dirty="0" smtClean="0"/>
              <a:t>结构化分析与设计工具</a:t>
            </a:r>
            <a:r>
              <a:rPr lang="zh-CN" altLang="en-US" dirty="0" smtClean="0">
                <a:latin typeface="Arial"/>
              </a:rPr>
              <a:t>”</a:t>
            </a:r>
            <a:r>
              <a:rPr lang="zh-CN" altLang="en-US" dirty="0" smtClean="0"/>
              <a:t>的一部分实现的。在开发大型软件系统的过程中，数据字典的规模和复杂程度迅速增加，人工维护数据字典几乎是不可能的。</a:t>
            </a:r>
          </a:p>
          <a:p>
            <a:pPr indent="-6350">
              <a:buFontTx/>
              <a:buNone/>
            </a:pPr>
            <a:r>
              <a:rPr lang="zh-CN" altLang="en-US" dirty="0" smtClean="0"/>
              <a:t>如果在开发小型软件系统时暂时没有数据字典处理程序，建议采用卡片形式书写数据字典，每张卡片上保存描述一个数据的信息。这样做更新和修改起来比较方便，而且能单独处理描述每个数据的信息。每张卡片上主要应该包含下述这样一些信息：</a:t>
            </a:r>
          </a:p>
          <a:p>
            <a:pPr indent="-6350">
              <a:buFontTx/>
              <a:buNone/>
            </a:pPr>
            <a:r>
              <a:rPr lang="zh-CN" altLang="en-US" dirty="0" smtClean="0"/>
              <a:t>名字、别名、描述、定义、位置。</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61</a:t>
            </a:fld>
            <a:endParaRPr lang="en-US" dirty="0"/>
          </a:p>
        </p:txBody>
      </p:sp>
    </p:spTree>
    <p:extLst>
      <p:ext uri="{BB962C8B-B14F-4D97-AF65-F5344CB8AC3E}">
        <p14:creationId xmlns:p14="http://schemas.microsoft.com/office/powerpoint/2010/main" val="254137657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indent="-6350">
              <a:buFontTx/>
              <a:buNone/>
            </a:pPr>
            <a:r>
              <a:rPr lang="zh-CN" altLang="en-US" dirty="0" smtClean="0"/>
              <a:t>开发一个软件系统是一种投资，期望将来获得更大的经济效益。经济效益通常表现为减少运行费用或</a:t>
            </a:r>
            <a:r>
              <a:rPr lang="en-US" altLang="zh-CN" dirty="0" smtClean="0"/>
              <a:t>(</a:t>
            </a:r>
            <a:r>
              <a:rPr lang="zh-CN" altLang="en-US" dirty="0" smtClean="0"/>
              <a:t>和</a:t>
            </a:r>
            <a:r>
              <a:rPr lang="en-US" altLang="zh-CN" dirty="0" smtClean="0"/>
              <a:t>)</a:t>
            </a:r>
            <a:r>
              <a:rPr lang="zh-CN" altLang="en-US" dirty="0" smtClean="0"/>
              <a:t>增加收入。但是，投资开发新系统往往要冒一定风险，系统的开发成本可能比预计的高，效益可能比预期的低。效益分析的目的正是要从经济角度分析开发一个特定的新系统是否划算，从而帮助客户组织的负责人正确地作出是否投资于这项开发工程的决定。</a:t>
            </a:r>
          </a:p>
          <a:p>
            <a:pPr indent="-6350">
              <a:buFontTx/>
              <a:buNone/>
            </a:pPr>
            <a:r>
              <a:rPr lang="zh-CN" altLang="en-US" dirty="0" smtClean="0"/>
              <a:t>为了对比成本和效益，首先需要估计它们的数量。</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65</a:t>
            </a:fld>
            <a:endParaRPr lang="en-US" dirty="0"/>
          </a:p>
        </p:txBody>
      </p:sp>
    </p:spTree>
    <p:extLst>
      <p:ext uri="{BB962C8B-B14F-4D97-AF65-F5344CB8AC3E}">
        <p14:creationId xmlns:p14="http://schemas.microsoft.com/office/powerpoint/2010/main" val="417806594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sz="800" b="1" dirty="0" smtClean="0">
                <a:latin typeface="楷体" pitchFamily="49" charset="-122"/>
                <a:ea typeface="楷体" pitchFamily="49" charset="-122"/>
              </a:rPr>
              <a:t>下面简单介绍</a:t>
            </a:r>
            <a:r>
              <a:rPr lang="en-US" altLang="zh-CN" sz="800" b="1" dirty="0" smtClean="0">
                <a:latin typeface="楷体" pitchFamily="49" charset="-122"/>
                <a:ea typeface="楷体" pitchFamily="49" charset="-122"/>
              </a:rPr>
              <a:t>3</a:t>
            </a:r>
            <a:r>
              <a:rPr lang="zh-CN" altLang="en-US" sz="800" b="1" dirty="0" smtClean="0">
                <a:latin typeface="楷体" pitchFamily="49" charset="-122"/>
                <a:ea typeface="楷体" pitchFamily="49" charset="-122"/>
              </a:rPr>
              <a:t>种估算技术。</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66</a:t>
            </a:fld>
            <a:endParaRPr lang="en-US" dirty="0"/>
          </a:p>
        </p:txBody>
      </p:sp>
    </p:spTree>
    <p:extLst>
      <p:ext uri="{BB962C8B-B14F-4D97-AF65-F5344CB8AC3E}">
        <p14:creationId xmlns:p14="http://schemas.microsoft.com/office/powerpoint/2010/main" val="155657755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这种方法首先把软件开发工程分解为若干个相对独立的任务。再分别估计每个单独的开发任务的成本，最后累加起来得出软件开发工程的总成本。估计每个任务的成本时，通常先估计完成该项任务需要用的人力</a:t>
            </a:r>
            <a:r>
              <a:rPr lang="en-US" altLang="zh-CN" dirty="0" smtClean="0"/>
              <a:t>(</a:t>
            </a:r>
            <a:r>
              <a:rPr lang="zh-CN" altLang="en-US" dirty="0" smtClean="0"/>
              <a:t>以人月为单位</a:t>
            </a:r>
            <a:r>
              <a:rPr lang="en-US" altLang="zh-CN" dirty="0" smtClean="0"/>
              <a:t>)</a:t>
            </a:r>
            <a:r>
              <a:rPr lang="zh-CN" altLang="en-US" dirty="0" smtClean="0"/>
              <a:t>，再乘以每人每月的平均工资而得出每个任务的成本。</a:t>
            </a:r>
          </a:p>
          <a:p>
            <a:pPr indent="-6350">
              <a:buFontTx/>
              <a:buNone/>
            </a:pPr>
            <a:r>
              <a:rPr lang="zh-CN" altLang="en-US" dirty="0" smtClean="0"/>
              <a:t>最常用的办法是按开发阶段划分任务。如果软件系统很复杂，由若干个子系统组成，则可以把每个子系统再按开发阶段进一步划分成更小的任务。</a:t>
            </a:r>
          </a:p>
          <a:p>
            <a:pPr indent="-6350">
              <a:buFontTx/>
              <a:buNone/>
            </a:pPr>
            <a:r>
              <a:rPr lang="zh-CN" altLang="en-US" dirty="0" smtClean="0"/>
              <a:t>典型环境下各个开发阶段需要使用的人力的百分比大致如表</a:t>
            </a:r>
            <a:r>
              <a:rPr lang="en-US" altLang="zh-CN" dirty="0" smtClean="0"/>
              <a:t>2.2</a:t>
            </a:r>
            <a:r>
              <a:rPr lang="zh-CN" altLang="en-US" dirty="0" smtClean="0"/>
              <a:t>（见书</a:t>
            </a:r>
            <a:r>
              <a:rPr lang="en-US" altLang="zh-CN" dirty="0" smtClean="0"/>
              <a:t>40</a:t>
            </a:r>
            <a:r>
              <a:rPr lang="zh-CN" altLang="en-US" dirty="0" smtClean="0"/>
              <a:t>页）所示。当然，应该针对每个开发工程的具体特点，并且参照以往的经验尽可能准确地估计每个阶段实际需要使用的人力。</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68</a:t>
            </a:fld>
            <a:endParaRPr lang="en-US" dirty="0"/>
          </a:p>
        </p:txBody>
      </p:sp>
    </p:spTree>
    <p:extLst>
      <p:ext uri="{BB962C8B-B14F-4D97-AF65-F5344CB8AC3E}">
        <p14:creationId xmlns:p14="http://schemas.microsoft.com/office/powerpoint/2010/main" val="159024328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应该比较新系统的开发成本和经济效益，以便从经济角度判断这个系统是否值得投资，但是，投资是现在进行的，效益是将来获得的，不能简单地比较成本和效益，应该考虑货币的时间价值。</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73</a:t>
            </a:fld>
            <a:endParaRPr lang="en-US" dirty="0"/>
          </a:p>
        </p:txBody>
      </p:sp>
    </p:spTree>
    <p:extLst>
      <p:ext uri="{BB962C8B-B14F-4D97-AF65-F5344CB8AC3E}">
        <p14:creationId xmlns:p14="http://schemas.microsoft.com/office/powerpoint/2010/main" val="27622741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74</a:t>
            </a:fld>
            <a:endParaRPr lang="en-US" dirty="0"/>
          </a:p>
        </p:txBody>
      </p:sp>
    </p:spTree>
    <p:extLst>
      <p:ext uri="{BB962C8B-B14F-4D97-AF65-F5344CB8AC3E}">
        <p14:creationId xmlns:p14="http://schemas.microsoft.com/office/powerpoint/2010/main" val="27622741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2"/>
            <a:r>
              <a:rPr lang="zh-CN" altLang="en-US" sz="2000" dirty="0" smtClean="0"/>
              <a:t>必要时还应该从法律和社会效益等方面研究每种解法的可行性</a:t>
            </a:r>
          </a:p>
          <a:p>
            <a:pPr lvl="2"/>
            <a:r>
              <a:rPr lang="zh-CN" altLang="en-US" sz="2000" dirty="0" smtClean="0"/>
              <a:t>可行性研究需要的时间长短取决于系统的规模，可行性研究的成本只是预期工程总成本的</a:t>
            </a:r>
            <a:r>
              <a:rPr lang="en-US" altLang="zh-CN" sz="2000" dirty="0" smtClean="0"/>
              <a:t>5-10%</a:t>
            </a:r>
          </a:p>
          <a:p>
            <a:pPr lvl="2"/>
            <a:endParaRPr lang="en-US" altLang="zh-CN" sz="2000" dirty="0" smtClean="0"/>
          </a:p>
          <a:p>
            <a:pPr marL="80333" lvl="1" indent="0">
              <a:buNone/>
            </a:pPr>
            <a:endParaRPr lang="zh-CN" altLang="en-US" sz="2400" dirty="0" smtClean="0"/>
          </a:p>
          <a:p>
            <a:pPr lvl="2"/>
            <a:endParaRPr lang="en-US" altLang="zh-CN" sz="2000" dirty="0" smtClean="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5</a:t>
            </a:fld>
            <a:endParaRPr lang="zh-CN" altLang="en-US"/>
          </a:p>
        </p:txBody>
      </p:sp>
    </p:spTree>
    <p:extLst>
      <p:ext uri="{BB962C8B-B14F-4D97-AF65-F5344CB8AC3E}">
        <p14:creationId xmlns:p14="http://schemas.microsoft.com/office/powerpoint/2010/main" val="299103018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衡量工程价值的另一项经济指标是工程的纯收入，也就是在整个生命周期之内系统的累计经济效益</a:t>
            </a:r>
            <a:r>
              <a:rPr lang="en-US" altLang="zh-CN" dirty="0" smtClean="0"/>
              <a:t>(</a:t>
            </a:r>
            <a:r>
              <a:rPr lang="zh-CN" altLang="en-US" dirty="0" smtClean="0"/>
              <a:t>折合成现在值</a:t>
            </a:r>
            <a:r>
              <a:rPr lang="en-US" altLang="zh-CN" dirty="0" smtClean="0"/>
              <a:t>)</a:t>
            </a:r>
            <a:r>
              <a:rPr lang="zh-CN" altLang="en-US" dirty="0" smtClean="0"/>
              <a:t>与投资之差。这相当于比较投资开发一个软件系统和把钱存在银行中</a:t>
            </a:r>
            <a:r>
              <a:rPr lang="en-US" altLang="zh-CN" dirty="0" smtClean="0"/>
              <a:t>(</a:t>
            </a:r>
            <a:r>
              <a:rPr lang="zh-CN" altLang="en-US" dirty="0" smtClean="0"/>
              <a:t>或贷给其他企业</a:t>
            </a:r>
            <a:r>
              <a:rPr lang="en-US" altLang="zh-CN" dirty="0" smtClean="0"/>
              <a:t>)</a:t>
            </a:r>
            <a:r>
              <a:rPr lang="zh-CN" altLang="en-US" dirty="0" smtClean="0"/>
              <a:t>这两种方案的优劣。如果纯收入为零，则工程的预期效益和在银行存款一样，但是开发一个系统要冒风险，因此从经济观点看这项工程可能是不值得投资的。如果纯收入小于零，那么这项工程显然不值得投资。</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75</a:t>
            </a:fld>
            <a:endParaRPr lang="en-US" dirty="0"/>
          </a:p>
        </p:txBody>
      </p:sp>
    </p:spTree>
    <p:extLst>
      <p:ext uri="{BB962C8B-B14F-4D97-AF65-F5344CB8AC3E}">
        <p14:creationId xmlns:p14="http://schemas.microsoft.com/office/powerpoint/2010/main" val="103557378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685487" rtl="0" eaLnBrk="1" fontAlgn="auto" latinLnBrk="0" hangingPunct="1">
              <a:lnSpc>
                <a:spcPct val="90000"/>
              </a:lnSpc>
              <a:spcBef>
                <a:spcPts val="0"/>
              </a:spcBef>
              <a:spcAft>
                <a:spcPts val="250"/>
              </a:spcAft>
              <a:buClrTx/>
              <a:buSzTx/>
              <a:buFontTx/>
              <a:buNone/>
              <a:tabLst/>
              <a:defRPr/>
            </a:pPr>
            <a:r>
              <a:rPr lang="zh-CN" altLang="en-US" dirty="0" smtClean="0"/>
              <a:t>投资回收期仅仅是一项经济指标，为了衡量一项开发工程的价值，还应该考虑其他经济指标。</a:t>
            </a:r>
          </a:p>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76</a:t>
            </a:fld>
            <a:endParaRPr lang="en-US" dirty="0"/>
          </a:p>
        </p:txBody>
      </p:sp>
    </p:spTree>
    <p:extLst>
      <p:ext uri="{BB962C8B-B14F-4D97-AF65-F5344CB8AC3E}">
        <p14:creationId xmlns:p14="http://schemas.microsoft.com/office/powerpoint/2010/main" val="355202670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78</a:t>
            </a:fld>
            <a:endParaRPr lang="en-US" dirty="0"/>
          </a:p>
        </p:txBody>
      </p:sp>
    </p:spTree>
    <p:extLst>
      <p:ext uri="{BB962C8B-B14F-4D97-AF65-F5344CB8AC3E}">
        <p14:creationId xmlns:p14="http://schemas.microsoft.com/office/powerpoint/2010/main" val="102933510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8B263312-38AA-4E1E-B2B5-0F8F122B24FE}" type="slidenum">
              <a:rPr lang="en-US" smtClean="0"/>
              <a:pPr/>
              <a:t>80</a:t>
            </a:fld>
            <a:endParaRPr lang="en-US" dirty="0"/>
          </a:p>
        </p:txBody>
      </p:sp>
    </p:spTree>
    <p:extLst>
      <p:ext uri="{BB962C8B-B14F-4D97-AF65-F5344CB8AC3E}">
        <p14:creationId xmlns:p14="http://schemas.microsoft.com/office/powerpoint/2010/main" val="217570486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endParaRPr lang="zh-CN" altLang="en-US" dirty="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81</a:t>
            </a:fld>
            <a:endParaRPr lang="zh-CN" altLang="en-US"/>
          </a:p>
        </p:txBody>
      </p:sp>
    </p:spTree>
    <p:extLst>
      <p:ext uri="{BB962C8B-B14F-4D97-AF65-F5344CB8AC3E}">
        <p14:creationId xmlns:p14="http://schemas.microsoft.com/office/powerpoint/2010/main" val="39230674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2"/>
            <a:endParaRPr lang="en-US" altLang="zh-CN" sz="2000" dirty="0" smtClean="0"/>
          </a:p>
          <a:p>
            <a:pPr marL="80333" lvl="1" indent="0">
              <a:buNone/>
            </a:pPr>
            <a:endParaRPr lang="zh-CN" altLang="en-US" sz="2400" dirty="0" smtClean="0"/>
          </a:p>
          <a:p>
            <a:pPr lvl="2"/>
            <a:endParaRPr lang="en-US" altLang="zh-CN" sz="2000" dirty="0" smtClean="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6</a:t>
            </a:fld>
            <a:endParaRPr lang="zh-CN" altLang="en-US"/>
          </a:p>
        </p:txBody>
      </p:sp>
    </p:spTree>
    <p:extLst>
      <p:ext uri="{BB962C8B-B14F-4D97-AF65-F5344CB8AC3E}">
        <p14:creationId xmlns:p14="http://schemas.microsoft.com/office/powerpoint/2010/main" val="58195154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2"/>
            <a:endParaRPr lang="en-US" altLang="zh-CN" sz="2000" dirty="0" smtClean="0"/>
          </a:p>
          <a:p>
            <a:pPr marL="80333" lvl="1" indent="0">
              <a:buNone/>
            </a:pPr>
            <a:endParaRPr lang="zh-CN" altLang="en-US" sz="2400" dirty="0" smtClean="0"/>
          </a:p>
          <a:p>
            <a:pPr lvl="2"/>
            <a:endParaRPr lang="en-US" altLang="zh-CN" sz="2000" dirty="0" smtClean="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7</a:t>
            </a:fld>
            <a:endParaRPr lang="zh-CN" altLang="en-US"/>
          </a:p>
        </p:txBody>
      </p:sp>
    </p:spTree>
    <p:extLst>
      <p:ext uri="{BB962C8B-B14F-4D97-AF65-F5344CB8AC3E}">
        <p14:creationId xmlns:p14="http://schemas.microsoft.com/office/powerpoint/2010/main" val="30713368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lvl="2"/>
            <a:endParaRPr lang="en-US" altLang="zh-CN" sz="2000" dirty="0" smtClean="0"/>
          </a:p>
          <a:p>
            <a:pPr marL="80333" lvl="1" indent="0">
              <a:buNone/>
            </a:pPr>
            <a:endParaRPr lang="zh-CN" altLang="en-US" sz="2400" dirty="0" smtClean="0"/>
          </a:p>
          <a:p>
            <a:pPr lvl="2"/>
            <a:endParaRPr lang="en-US" altLang="zh-CN" sz="2000" dirty="0" smtClean="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8</a:t>
            </a:fld>
            <a:endParaRPr lang="zh-CN" altLang="en-US"/>
          </a:p>
        </p:txBody>
      </p:sp>
    </p:spTree>
    <p:extLst>
      <p:ext uri="{BB962C8B-B14F-4D97-AF65-F5344CB8AC3E}">
        <p14:creationId xmlns:p14="http://schemas.microsoft.com/office/powerpoint/2010/main" val="191054991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normAutofit/>
          </a:bodyPr>
          <a:lstStyle/>
          <a:p>
            <a:pPr marL="80333" lvl="1" indent="0">
              <a:buNone/>
            </a:pPr>
            <a:endParaRPr lang="zh-CN" altLang="en-US" sz="2400" dirty="0" smtClean="0"/>
          </a:p>
          <a:p>
            <a:pPr indent="-6350">
              <a:buFontTx/>
              <a:buNone/>
            </a:pPr>
            <a:r>
              <a:rPr lang="zh-CN" altLang="en-US" dirty="0" smtClean="0"/>
              <a:t>可行性研究最根本的任务是对以后的行动方针提出建议。如果问题没有可行的解，分析员应该建议停止这项开发工程，以避免时间、资源、人力和金钱的浪费；如果问题值得解，分析员应该推荐一个较好的解决方案，并且为工程制定一个初步的计划。</a:t>
            </a:r>
          </a:p>
          <a:p>
            <a:pPr indent="-6350">
              <a:buFontTx/>
              <a:buNone/>
            </a:pPr>
            <a:r>
              <a:rPr lang="zh-CN" altLang="en-US" dirty="0" smtClean="0"/>
              <a:t>可行性研究可行性研究需要的时间长短取决于工程的规模。一般说来，可行性研究的成本只是预期的工程总成本的</a:t>
            </a:r>
            <a:r>
              <a:rPr lang="en-US" altLang="zh-CN" dirty="0" smtClean="0"/>
              <a:t>5%</a:t>
            </a:r>
            <a:r>
              <a:rPr lang="zh-CN" altLang="en-US" dirty="0" smtClean="0"/>
              <a:t>～</a:t>
            </a:r>
            <a:r>
              <a:rPr lang="en-US" altLang="zh-CN" dirty="0" smtClean="0"/>
              <a:t>10%</a:t>
            </a:r>
            <a:r>
              <a:rPr lang="zh-CN" altLang="en-US" dirty="0" smtClean="0"/>
              <a:t>。</a:t>
            </a:r>
          </a:p>
          <a:p>
            <a:pPr lvl="2"/>
            <a:endParaRPr lang="en-US" altLang="zh-CN" sz="2000" dirty="0" smtClean="0"/>
          </a:p>
        </p:txBody>
      </p:sp>
      <p:sp>
        <p:nvSpPr>
          <p:cNvPr id="4" name="灯片编号占位符 3"/>
          <p:cNvSpPr>
            <a:spLocks noGrp="1"/>
          </p:cNvSpPr>
          <p:nvPr>
            <p:ph type="sldNum" sz="quarter" idx="10"/>
          </p:nvPr>
        </p:nvSpPr>
        <p:spPr/>
        <p:txBody>
          <a:bodyPr/>
          <a:lstStyle/>
          <a:p>
            <a:fld id="{4A3B21FA-5CC2-44D9-A7EA-997339E8852F}" type="slidenum">
              <a:rPr lang="zh-CN" altLang="en-US" smtClean="0"/>
              <a:pPr/>
              <a:t>9</a:t>
            </a:fld>
            <a:endParaRPr lang="zh-CN" altLang="en-US"/>
          </a:p>
        </p:txBody>
      </p:sp>
    </p:spTree>
    <p:extLst>
      <p:ext uri="{BB962C8B-B14F-4D97-AF65-F5344CB8AC3E}">
        <p14:creationId xmlns:p14="http://schemas.microsoft.com/office/powerpoint/2010/main" val="1825363859"/>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6.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6.xml"/></Relationships>
</file>

<file path=ppt/slideLayouts/_rels/slideLayout10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6.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0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0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7.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7.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7.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2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8.xml"/><Relationship Id="rId4" Type="http://schemas.microsoft.com/office/2007/relationships/hdphoto" Target="../media/hdphoto5.wdp"/></Relationships>
</file>

<file path=ppt/slideLayouts/_rels/slideLayout125.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2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8.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8.xml"/><Relationship Id="rId4" Type="http://schemas.microsoft.com/office/2007/relationships/hdphoto" Target="../media/hdphoto4.wdp"/></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8.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8.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4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7.png"/><Relationship Id="rId1" Type="http://schemas.openxmlformats.org/officeDocument/2006/relationships/slideMaster" Target="../slideMasters/slideMaster9.xml"/><Relationship Id="rId4" Type="http://schemas.microsoft.com/office/2007/relationships/hdphoto" Target="../media/hdphoto5.wdp"/></Relationships>
</file>

<file path=ppt/slideLayouts/_rels/slideLayout147.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8.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49.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1.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1.png"/><Relationship Id="rId1" Type="http://schemas.openxmlformats.org/officeDocument/2006/relationships/slideMaster" Target="../slideMasters/slideMaster9.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6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Master" Target="../slideMasters/slideMaster9.xml"/><Relationship Id="rId4" Type="http://schemas.microsoft.com/office/2007/relationships/hdphoto" Target="../media/hdphoto4.wdp"/></Relationships>
</file>

<file path=ppt/slideLayouts/_rels/slideLayout1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Master" Target="../slideMasters/slideMaster9.xml"/></Relationships>
</file>

<file path=ppt/slideLayouts/_rels/slideLayout1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Master" Target="../slideMasters/slideMaster9.xml"/><Relationship Id="rId6" Type="http://schemas.microsoft.com/office/2007/relationships/hdphoto" Target="../media/hdphoto4.wdp"/><Relationship Id="rId5" Type="http://schemas.openxmlformats.org/officeDocument/2006/relationships/image" Target="../media/image30.png"/><Relationship Id="rId4" Type="http://schemas.microsoft.com/office/2007/relationships/hdphoto" Target="../media/hdphoto6.wdp"/></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9.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5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5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5.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8.pn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0.pn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5.xml"/><Relationship Id="rId4" Type="http://schemas.openxmlformats.org/officeDocument/2006/relationships/image" Target="../media/image14.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2.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5.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_rels/slideLayout73.xml.rels><?xml version="1.0" encoding="UTF-8" standalone="yes"?>
<Relationships xmlns="http://schemas.openxmlformats.org/package/2006/relationships"><Relationship Id="rId8" Type="http://schemas.openxmlformats.org/officeDocument/2006/relationships/image" Target="../media/image22.png"/><Relationship Id="rId13" Type="http://schemas.openxmlformats.org/officeDocument/2006/relationships/image" Target="../media/image9.png"/><Relationship Id="rId3" Type="http://schemas.openxmlformats.org/officeDocument/2006/relationships/image" Target="../media/image12.png"/><Relationship Id="rId7" Type="http://schemas.openxmlformats.org/officeDocument/2006/relationships/image" Target="../media/image16.png"/><Relationship Id="rId12" Type="http://schemas.openxmlformats.org/officeDocument/2006/relationships/image" Target="../media/image20.png"/><Relationship Id="rId2" Type="http://schemas.openxmlformats.org/officeDocument/2006/relationships/image" Target="../media/image25.jpeg"/><Relationship Id="rId1" Type="http://schemas.openxmlformats.org/officeDocument/2006/relationships/slideMaster" Target="../slideMasters/slideMaster5.xml"/><Relationship Id="rId6" Type="http://schemas.openxmlformats.org/officeDocument/2006/relationships/image" Target="../media/image10.png"/><Relationship Id="rId11" Type="http://schemas.openxmlformats.org/officeDocument/2006/relationships/image" Target="../media/image26.png"/><Relationship Id="rId5" Type="http://schemas.openxmlformats.org/officeDocument/2006/relationships/image" Target="../media/image14.png"/><Relationship Id="rId10" Type="http://schemas.microsoft.com/office/2007/relationships/hdphoto" Target="../media/hdphoto3.wdp"/><Relationship Id="rId4" Type="http://schemas.microsoft.com/office/2007/relationships/hdphoto" Target="../media/hdphoto2.wdp"/><Relationship Id="rId9" Type="http://schemas.openxmlformats.org/officeDocument/2006/relationships/image" Target="../media/image23.png"/><Relationship Id="rId14" Type="http://schemas.openxmlformats.org/officeDocument/2006/relationships/image" Target="../media/image21.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Master" Target="../slideMasters/slideMaster5.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5.xml"/></Relationships>
</file>

<file path=ppt/slideLayouts/_rels/slideLayout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Master" Target="../slideMasters/slideMaster5.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8" Type="http://schemas.microsoft.com/office/2007/relationships/hdphoto" Target="../media/hdphoto1.wdp"/><Relationship Id="rId3" Type="http://schemas.openxmlformats.org/officeDocument/2006/relationships/image" Target="../media/image8.png"/><Relationship Id="rId7" Type="http://schemas.openxmlformats.org/officeDocument/2006/relationships/image" Target="../media/image12.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Layouts/_rels/slideLayout81.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8.png"/><Relationship Id="rId4" Type="http://schemas.microsoft.com/office/2007/relationships/hdphoto" Target="../media/hdphoto1.wdp"/></Relationships>
</file>

<file path=ppt/slideLayouts/_rels/slideLayout82.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3.png"/><Relationship Id="rId5" Type="http://schemas.openxmlformats.org/officeDocument/2006/relationships/image" Target="../media/image15.png"/><Relationship Id="rId4" Type="http://schemas.microsoft.com/office/2007/relationships/hdphoto" Target="../media/hdphoto1.wdp"/></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14.png"/><Relationship Id="rId2" Type="http://schemas.openxmlformats.org/officeDocument/2006/relationships/image" Target="../media/image7.jpeg"/><Relationship Id="rId1" Type="http://schemas.openxmlformats.org/officeDocument/2006/relationships/slideMaster" Target="../slideMasters/slideMaster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8.png"/></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8.png"/></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0.png"/></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7.jpeg"/><Relationship Id="rId1" Type="http://schemas.openxmlformats.org/officeDocument/2006/relationships/slideMaster" Target="../slideMasters/slideMaster6.xml"/><Relationship Id="rId4" Type="http://schemas.openxmlformats.org/officeDocument/2006/relationships/image" Target="../media/image1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99.xml.rels><?xml version="1.0" encoding="UTF-8" standalone="yes"?>
<Relationships xmlns="http://schemas.openxmlformats.org/package/2006/relationships"><Relationship Id="rId8" Type="http://schemas.openxmlformats.org/officeDocument/2006/relationships/image" Target="../media/image10.png"/><Relationship Id="rId13" Type="http://schemas.microsoft.com/office/2007/relationships/hdphoto" Target="../media/hdphoto3.wdp"/><Relationship Id="rId3" Type="http://schemas.openxmlformats.org/officeDocument/2006/relationships/image" Target="../media/image12.png"/><Relationship Id="rId7" Type="http://schemas.openxmlformats.org/officeDocument/2006/relationships/image" Target="../media/image14.png"/><Relationship Id="rId12" Type="http://schemas.openxmlformats.org/officeDocument/2006/relationships/image" Target="../media/image23.png"/><Relationship Id="rId2" Type="http://schemas.openxmlformats.org/officeDocument/2006/relationships/image" Target="../media/image19.jpeg"/><Relationship Id="rId1" Type="http://schemas.openxmlformats.org/officeDocument/2006/relationships/slideMaster" Target="../slideMasters/slideMaster6.xml"/><Relationship Id="rId6" Type="http://schemas.openxmlformats.org/officeDocument/2006/relationships/image" Target="../media/image9.png"/><Relationship Id="rId11" Type="http://schemas.openxmlformats.org/officeDocument/2006/relationships/image" Target="../media/image22.png"/><Relationship Id="rId5" Type="http://schemas.openxmlformats.org/officeDocument/2006/relationships/image" Target="../media/image20.png"/><Relationship Id="rId10" Type="http://schemas.openxmlformats.org/officeDocument/2006/relationships/image" Target="../media/image16.png"/><Relationship Id="rId4" Type="http://schemas.microsoft.com/office/2007/relationships/hdphoto" Target="../media/hdphoto2.wdp"/><Relationship Id="rId9" Type="http://schemas.openxmlformats.org/officeDocument/2006/relationships/image" Target="../media/image21.png"/><Relationship Id="rId14" Type="http://schemas.openxmlformats.org/officeDocument/2006/relationships/image" Target="../media/image24.pn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27"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8"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endParaRPr lang="en-US" sz="1400" dirty="0"/>
            </a:p>
          </p:txBody>
        </p:sp>
      </p:grpSp>
      <p:sp useBgFill="1">
        <p:nvSpPr>
          <p:cNvPr id="4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4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6907" y="2423981"/>
            <a:ext cx="5040038" cy="924348"/>
          </a:xfrm>
        </p:spPr>
        <p:txBody>
          <a:bodyPr anchor="ctr">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11"/>
            <a:ext cx="5154369" cy="347441"/>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877" indent="-254877">
              <a:lnSpc>
                <a:spcPct val="90000"/>
              </a:lnSpc>
              <a:defRPr sz="2100"/>
            </a:lvl1pPr>
            <a:lvl2pPr marL="504794" indent="-243968">
              <a:lnSpc>
                <a:spcPct val="90000"/>
              </a:lnSpc>
              <a:defRPr sz="1800"/>
            </a:lvl2pPr>
            <a:lvl3pPr marL="715039" indent="-216198">
              <a:lnSpc>
                <a:spcPct val="90000"/>
              </a:lnSpc>
              <a:defRPr sz="1500"/>
            </a:lvl3pPr>
            <a:lvl4pPr marL="920325" indent="-205285">
              <a:lnSpc>
                <a:spcPct val="90000"/>
              </a:lnSpc>
              <a:defRPr sz="1400"/>
            </a:lvl4pPr>
            <a:lvl5pPr marL="1136522" indent="-210246">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2" y="1085858"/>
            <a:ext cx="4115872" cy="1323439"/>
          </a:xfrm>
        </p:spPr>
        <p:txBody>
          <a:bodyPr/>
          <a:lstStyle>
            <a:lvl1pPr marL="260826" indent="-260826">
              <a:lnSpc>
                <a:spcPct val="90000"/>
              </a:lnSpc>
              <a:defRPr sz="2100"/>
            </a:lvl1pPr>
            <a:lvl2pPr marL="504794" indent="-254877">
              <a:lnSpc>
                <a:spcPct val="90000"/>
              </a:lnSpc>
              <a:defRPr sz="1800"/>
            </a:lvl2pPr>
            <a:lvl3pPr marL="720992" indent="-227112">
              <a:lnSpc>
                <a:spcPct val="90000"/>
              </a:lnSpc>
              <a:defRPr sz="1500"/>
            </a:lvl3pPr>
            <a:lvl4pPr marL="920325" indent="-199332">
              <a:lnSpc>
                <a:spcPct val="90000"/>
              </a:lnSpc>
              <a:defRPr sz="1400"/>
            </a:lvl4pPr>
            <a:lvl5pPr marL="1136522" indent="-205285">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39"/>
            <a:ext cx="2004218" cy="827933"/>
          </a:xfrm>
          <a:prstGeom prst="rect">
            <a:avLst/>
          </a:prstGeom>
        </p:spPr>
      </p:pic>
      <p:sp>
        <p:nvSpPr>
          <p:cNvPr id="17" name="TextBox 16"/>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spTree>
    <p:extLst>
      <p:ext uri="{BB962C8B-B14F-4D97-AF65-F5344CB8AC3E}">
        <p14:creationId xmlns:p14="http://schemas.microsoft.com/office/powerpoint/2010/main" val="1559185496"/>
      </p:ext>
    </p:extLst>
  </p:cSld>
  <p:clrMapOvr>
    <a:masterClrMapping/>
  </p:clrMapOvr>
  <p:transition>
    <p:fade/>
  </p:transition>
  <p:timing>
    <p:tnLst>
      <p:par>
        <p:cTn id="1" dur="indefinite" restart="never" nodeType="tmRoot"/>
      </p:par>
    </p:tnLst>
  </p:timing>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67" indent="-25716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72"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77" indent="-21430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220"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665" indent="-171445">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91" tIns="57143" rIns="114291" bIns="57143"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2920808458"/>
      </p:ext>
    </p:extLst>
  </p:cSld>
  <p:clrMapOvr>
    <a:masterClrMapping/>
  </p:clrMapOvr>
  <p:transition>
    <p:fade/>
  </p:transition>
  <p:timing>
    <p:tnLst>
      <p:par>
        <p:cTn id="1" dur="indefinite" restart="never" nodeType="tmRoot"/>
      </p:par>
    </p:tnLst>
  </p:timing>
</p:sldLayout>
</file>

<file path=ppt/slideLayouts/slideLayout102.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753301086"/>
      </p:ext>
    </p:extLst>
  </p:cSld>
  <p:clrMapOvr>
    <a:masterClrMapping/>
  </p:clrMapOvr>
  <p:transition>
    <p:fade/>
  </p:transition>
  <p:timing>
    <p:tnLst>
      <p:par>
        <p:cTn id="1" dur="indefinite" restart="never" nodeType="tmRoot"/>
      </p:par>
    </p:tnLst>
  </p:timing>
</p:sldLayout>
</file>

<file path=ppt/slideLayouts/slideLayout103.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5" y="84917"/>
            <a:ext cx="1108605" cy="555265"/>
          </a:xfrm>
          <a:prstGeom prst="rect">
            <a:avLst/>
          </a:prstGeom>
        </p:spPr>
      </p:pic>
      <p:sp>
        <p:nvSpPr>
          <p:cNvPr id="13" name="Rectangle 12"/>
          <p:cNvSpPr/>
          <p:nvPr userDrawn="1"/>
        </p:nvSpPr>
        <p:spPr bwMode="auto">
          <a:xfrm>
            <a:off x="0" y="5"/>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2812012798"/>
      </p:ext>
    </p:extLst>
  </p:cSld>
  <p:clrMapOvr>
    <a:masterClrMapping/>
  </p:clrMapOvr>
  <p:transition>
    <p:fade/>
  </p:transition>
  <p:timing>
    <p:tnLst>
      <p:par>
        <p:cTn id="1" dur="indefinite" restart="never" nodeType="tmRoot"/>
      </p:par>
    </p:tnLst>
  </p:timing>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5"/>
            <a:ext cx="4115872" cy="1323439"/>
          </a:xfrm>
        </p:spPr>
        <p:txBody>
          <a:bodyPr/>
          <a:lstStyle>
            <a:lvl1pPr marL="254963" indent="-254963">
              <a:lnSpc>
                <a:spcPct val="90000"/>
              </a:lnSpc>
              <a:defRPr sz="2100"/>
            </a:lvl1pPr>
            <a:lvl2pPr marL="504966" indent="-244051">
              <a:lnSpc>
                <a:spcPct val="90000"/>
              </a:lnSpc>
              <a:defRPr sz="1800"/>
            </a:lvl2pPr>
            <a:lvl3pPr marL="715284" indent="-216272">
              <a:lnSpc>
                <a:spcPct val="90000"/>
              </a:lnSpc>
              <a:defRPr sz="1500"/>
            </a:lvl3pPr>
            <a:lvl4pPr marL="920642" indent="-205357">
              <a:lnSpc>
                <a:spcPct val="90000"/>
              </a:lnSpc>
              <a:defRPr sz="1400"/>
            </a:lvl4pPr>
            <a:lvl5pPr marL="1136915" indent="-210318">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5"/>
            <a:ext cx="4115872" cy="1323439"/>
          </a:xfrm>
        </p:spPr>
        <p:txBody>
          <a:bodyPr/>
          <a:lstStyle>
            <a:lvl1pPr marL="260915" indent="-260915">
              <a:lnSpc>
                <a:spcPct val="90000"/>
              </a:lnSpc>
              <a:defRPr sz="2100"/>
            </a:lvl1pPr>
            <a:lvl2pPr marL="504966" indent="-254963">
              <a:lnSpc>
                <a:spcPct val="90000"/>
              </a:lnSpc>
              <a:defRPr sz="1800"/>
            </a:lvl2pPr>
            <a:lvl3pPr marL="721238" indent="-227187">
              <a:lnSpc>
                <a:spcPct val="90000"/>
              </a:lnSpc>
              <a:defRPr sz="1500"/>
            </a:lvl3pPr>
            <a:lvl4pPr marL="920642" indent="-199404">
              <a:lnSpc>
                <a:spcPct val="90000"/>
              </a:lnSpc>
              <a:defRPr sz="1400"/>
            </a:lvl4pPr>
            <a:lvl5pPr marL="1136915" indent="-205357">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7361867"/>
      </p:ext>
    </p:extLst>
  </p:cSld>
  <p:clrMapOvr>
    <a:masterClrMapping/>
  </p:clrMapOvr>
  <p:transition>
    <p:fade/>
  </p:transition>
</p:sldLayout>
</file>

<file path=ppt/slideLayouts/slideLayout105.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358884228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02"/>
            <a:ext cx="5154369" cy="347441"/>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762643260"/>
      </p:ext>
    </p:extLst>
  </p:cSld>
  <p:clrMapOvr>
    <a:masterClrMapping/>
  </p:clrMapOvr>
  <p:transition>
    <p:fade/>
  </p:transition>
  <p:timing>
    <p:tnLst>
      <p:par>
        <p:cTn id="1" dur="indefinite" restart="never" nodeType="tmRoot"/>
      </p:par>
    </p:tnLst>
  </p:timing>
</p:sldLayout>
</file>

<file path=ppt/slideLayouts/slideLayout10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4"/>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493222953"/>
      </p:ext>
    </p:extLst>
  </p:cSld>
  <p:clrMapOvr>
    <a:masterClrMapping/>
  </p:clrMapOvr>
  <p:transition>
    <p:fade/>
  </p:transition>
  <p:timing>
    <p:tnLst>
      <p:par>
        <p:cTn id="1" dur="indefinite" restart="never" nodeType="tmRoot"/>
      </p:par>
    </p:tnLst>
  </p:timing>
</p:sldLayout>
</file>

<file path=ppt/slideLayouts/slideLayout10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3"/>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4005722962"/>
      </p:ext>
    </p:extLst>
  </p:cSld>
  <p:clrMapOvr>
    <a:masterClrMapping/>
  </p:clrMapOvr>
  <p:transition>
    <p:fade/>
  </p:transition>
  <p:timing>
    <p:tnLst>
      <p:par>
        <p:cTn id="1" dur="indefinite" restart="never" nodeType="tmRoot"/>
      </p:par>
    </p:tnLst>
  </p:timing>
</p:sldLayout>
</file>

<file path=ppt/slideLayouts/slideLayout10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780572739"/>
      </p:ext>
    </p:extLst>
  </p:cSld>
  <p:clrMapOvr>
    <a:masterClrMapping/>
  </p:clrMapOvr>
  <p:transition>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38" indent="-211238">
              <a:defRPr sz="1700"/>
            </a:lvl1pPr>
            <a:lvl2pPr marL="421484" indent="-199332">
              <a:defRPr sz="1500"/>
            </a:lvl2pPr>
            <a:lvl3pPr marL="609917" indent="-182479">
              <a:defRPr sz="1400"/>
            </a:lvl3pPr>
            <a:lvl4pPr marL="787436" indent="-171572">
              <a:defRPr sz="1300"/>
            </a:lvl4pPr>
            <a:lvl5pPr marL="959008" indent="-154715">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2" y="1055213"/>
            <a:ext cx="4115872" cy="263149"/>
          </a:xfrm>
        </p:spPr>
        <p:txBody>
          <a:bodyPr anchor="b"/>
          <a:lstStyle>
            <a:lvl1pPr marL="0" indent="0">
              <a:lnSpc>
                <a:spcPct val="90000"/>
              </a:lnSpc>
              <a:spcBef>
                <a:spcPts val="0"/>
              </a:spcBef>
              <a:buNone/>
              <a:defRPr sz="1900" b="1"/>
            </a:lvl1pPr>
            <a:lvl2pPr marL="342739" indent="0">
              <a:buNone/>
              <a:defRPr sz="1500" b="1"/>
            </a:lvl2pPr>
            <a:lvl3pPr marL="685487" indent="0">
              <a:buNone/>
              <a:defRPr sz="1400" b="1"/>
            </a:lvl3pPr>
            <a:lvl4pPr marL="1028229" indent="0">
              <a:buNone/>
              <a:defRPr sz="1200" b="1"/>
            </a:lvl4pPr>
            <a:lvl5pPr marL="1370975" indent="0">
              <a:buNone/>
              <a:defRPr sz="1200" b="1"/>
            </a:lvl5pPr>
            <a:lvl6pPr marL="1713712" indent="0">
              <a:buNone/>
              <a:defRPr sz="1200" b="1"/>
            </a:lvl6pPr>
            <a:lvl7pPr marL="2056459" indent="0">
              <a:buNone/>
              <a:defRPr sz="1200" b="1"/>
            </a:lvl7pPr>
            <a:lvl8pPr marL="2399204" indent="0">
              <a:buNone/>
              <a:defRPr sz="1200" b="1"/>
            </a:lvl8pPr>
            <a:lvl9pPr marL="274195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2" y="1600201"/>
            <a:ext cx="4115872" cy="1183964"/>
          </a:xfrm>
        </p:spPr>
        <p:txBody>
          <a:bodyPr/>
          <a:lstStyle>
            <a:lvl1pPr marL="222150" indent="-222150">
              <a:defRPr sz="1700"/>
            </a:lvl1pPr>
            <a:lvl2pPr marL="427436" indent="-205285">
              <a:defRPr sz="1500"/>
            </a:lvl2pPr>
            <a:lvl3pPr marL="615868" indent="-183472">
              <a:defRPr sz="1400"/>
            </a:lvl3pPr>
            <a:lvl4pPr marL="787436" indent="-177521">
              <a:defRPr sz="1300"/>
            </a:lvl4pPr>
            <a:lvl5pPr marL="959008" indent="-165619">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1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3"/>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92426397"/>
      </p:ext>
    </p:extLst>
  </p:cSld>
  <p:clrMapOvr>
    <a:masterClrMapping/>
  </p:clrMapOvr>
  <p:transition>
    <p:fade/>
  </p:transition>
  <p:timing>
    <p:tnLst>
      <p:par>
        <p:cTn id="1" dur="indefinite" restart="never" nodeType="tmRoot"/>
      </p:par>
    </p:tnLst>
  </p:timing>
</p:sldLayout>
</file>

<file path=ppt/slideLayouts/slideLayout11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1886046710"/>
      </p:ext>
    </p:extLst>
  </p:cSld>
  <p:clrMapOvr>
    <a:masterClrMapping/>
  </p:clrMapOvr>
  <p:transition>
    <p:fade/>
  </p:transition>
  <p:timing>
    <p:tnLst>
      <p:par>
        <p:cTn id="1" dur="indefinite" restart="never" nodeType="tmRoot"/>
      </p:par>
    </p:tnLst>
  </p:timing>
</p:sldLayout>
</file>

<file path=ppt/slideLayouts/slideLayout11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4"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835"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1"/>
            <a:ext cx="4959201" cy="346249"/>
          </a:xfrm>
        </p:spPr>
        <p:txBody>
          <a:bodyPr>
            <a:noAutofit/>
          </a:bodyPr>
          <a:lstStyle>
            <a:lvl1pPr marL="0" indent="0" algn="l" defTabSz="685835"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86" tIns="34294" rIns="68586" bIns="34294" numCol="1" anchor="t" anchorCtr="0" compatLnSpc="1">
            <a:prstTxWarp prst="textNoShape">
              <a:avLst/>
            </a:prstTxWarp>
          </a:bodyPr>
          <a:lstStyle/>
          <a:p>
            <a:pPr defTabSz="685835"/>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5"/>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3"/>
            <a:ext cx="4959201" cy="1142621"/>
          </a:xfrm>
        </p:spPr>
        <p:txBody>
          <a:bodyPr anchor="ctr" anchorCtr="0">
            <a:noAutofit/>
          </a:bodyPr>
          <a:lstStyle>
            <a:lvl1pPr algn="l" defTabSz="685835"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3"/>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835"/>
              <a:endParaRPr lang="en-US">
                <a:solidFill>
                  <a:srgbClr val="FFFFFF"/>
                </a:solidFill>
              </a:endParaRPr>
            </a:p>
          </p:txBody>
        </p:sp>
      </p:grpSp>
    </p:spTree>
    <p:extLst>
      <p:ext uri="{BB962C8B-B14F-4D97-AF65-F5344CB8AC3E}">
        <p14:creationId xmlns:p14="http://schemas.microsoft.com/office/powerpoint/2010/main" val="3653290359"/>
      </p:ext>
    </p:extLst>
  </p:cSld>
  <p:clrMapOvr>
    <a:masterClrMapping/>
  </p:clrMapOvr>
  <p:transition>
    <p:fade/>
  </p:transition>
  <p:timing>
    <p:tnLst>
      <p:par>
        <p:cTn id="1" dur="indefinite" restart="never" nodeType="tmRoot"/>
      </p:par>
    </p:tnLst>
  </p:timing>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1"/>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799136034"/>
      </p:ext>
    </p:extLst>
  </p:cSld>
  <p:clrMapOvr>
    <a:masterClrMapping/>
  </p:clrMapOvr>
  <p:transition>
    <p:fade/>
  </p:transition>
  <p:timing>
    <p:tnLst>
      <p:par>
        <p:cTn id="1" dur="indefinite" restart="never" nodeType="tmRoot"/>
      </p:par>
    </p:tnLst>
  </p:timing>
</p:sldLayout>
</file>

<file path=ppt/slideLayouts/slideLayout11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1"/>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5584469"/>
      </p:ext>
    </p:extLst>
  </p:cSld>
  <p:clrMapOvr>
    <a:masterClrMapping/>
  </p:clrMapOvr>
  <p:transition>
    <p:fade/>
  </p:transition>
  <p:timing>
    <p:tnLst>
      <p:par>
        <p:cTn id="1" dur="indefinite" restart="never" nodeType="tmRoot"/>
      </p:par>
    </p:tnLst>
  </p:timing>
</p:sldLayout>
</file>

<file path=ppt/slideLayouts/slideLayout11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1"/>
            <a:ext cx="4115872" cy="1323439"/>
          </a:xfrm>
        </p:spPr>
        <p:txBody>
          <a:bodyPr/>
          <a:lstStyle>
            <a:lvl1pPr marL="255005" indent="-255005">
              <a:lnSpc>
                <a:spcPct val="90000"/>
              </a:lnSpc>
              <a:defRPr sz="2100"/>
            </a:lvl1pPr>
            <a:lvl2pPr marL="505050" indent="-244091">
              <a:lnSpc>
                <a:spcPct val="90000"/>
              </a:lnSpc>
              <a:defRPr sz="1800"/>
            </a:lvl2pPr>
            <a:lvl3pPr marL="715404" indent="-216308">
              <a:lnSpc>
                <a:spcPct val="90000"/>
              </a:lnSpc>
              <a:defRPr sz="1500"/>
            </a:lvl3pPr>
            <a:lvl4pPr marL="920797" indent="-205393">
              <a:lnSpc>
                <a:spcPct val="90000"/>
              </a:lnSpc>
              <a:defRPr sz="1400"/>
            </a:lvl4pPr>
            <a:lvl5pPr marL="1137106" indent="-210354">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1"/>
            <a:ext cx="4115872" cy="1323439"/>
          </a:xfrm>
        </p:spPr>
        <p:txBody>
          <a:bodyPr/>
          <a:lstStyle>
            <a:lvl1pPr marL="260959" indent="-260959">
              <a:lnSpc>
                <a:spcPct val="90000"/>
              </a:lnSpc>
              <a:defRPr sz="2100"/>
            </a:lvl1pPr>
            <a:lvl2pPr marL="505050" indent="-255005">
              <a:lnSpc>
                <a:spcPct val="90000"/>
              </a:lnSpc>
              <a:defRPr sz="1800"/>
            </a:lvl2pPr>
            <a:lvl3pPr marL="721358" indent="-227223">
              <a:lnSpc>
                <a:spcPct val="90000"/>
              </a:lnSpc>
              <a:defRPr sz="1500"/>
            </a:lvl3pPr>
            <a:lvl4pPr marL="920797" indent="-199440">
              <a:lnSpc>
                <a:spcPct val="90000"/>
              </a:lnSpc>
              <a:defRPr sz="1400"/>
            </a:lvl4pPr>
            <a:lvl5pPr marL="1137106" indent="-205393">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88612285"/>
      </p:ext>
    </p:extLst>
  </p:cSld>
  <p:clrMapOvr>
    <a:masterClrMapping/>
  </p:clrMapOvr>
  <p:transition>
    <p:fade/>
  </p:transition>
</p:sldLayout>
</file>

<file path=ppt/slideLayouts/slideLayout11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1"/>
            <a:ext cx="4114800" cy="1166473"/>
          </a:xfrm>
        </p:spPr>
        <p:txBody>
          <a:bodyPr/>
          <a:lstStyle>
            <a:lvl1pPr marL="211347" indent="-211347">
              <a:defRPr sz="1700"/>
            </a:lvl1pPr>
            <a:lvl2pPr marL="421702" indent="-199440">
              <a:defRPr sz="1500"/>
            </a:lvl2pPr>
            <a:lvl3pPr marL="610227" indent="-182572">
              <a:defRPr sz="1400"/>
            </a:lvl3pPr>
            <a:lvl4pPr marL="787838" indent="-171658">
              <a:defRPr sz="1300"/>
            </a:lvl4pPr>
            <a:lvl5pPr marL="959495" indent="-154790">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04"/>
            <a:ext cx="4115872" cy="263149"/>
          </a:xfrm>
        </p:spPr>
        <p:txBody>
          <a:bodyPr anchor="b"/>
          <a:lstStyle>
            <a:lvl1pPr marL="0" indent="0">
              <a:lnSpc>
                <a:spcPct val="90000"/>
              </a:lnSpc>
              <a:spcBef>
                <a:spcPts val="0"/>
              </a:spcBef>
              <a:buNone/>
              <a:defRPr sz="1900" b="1"/>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61" indent="-222261">
              <a:defRPr sz="1700"/>
            </a:lvl1pPr>
            <a:lvl2pPr marL="427655" indent="-205393">
              <a:defRPr sz="1500"/>
            </a:lvl2pPr>
            <a:lvl3pPr marL="616180" indent="-183564">
              <a:defRPr sz="1400"/>
            </a:lvl3pPr>
            <a:lvl4pPr marL="787838" indent="-177611">
              <a:defRPr sz="1300"/>
            </a:lvl4pPr>
            <a:lvl5pPr marL="959495" indent="-165704">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914788177"/>
      </p:ext>
    </p:extLst>
  </p:cSld>
  <p:clrMapOvr>
    <a:masterClrMapping/>
  </p:clrMapOvr>
  <p:transition>
    <p:fade/>
  </p:transition>
  <p:timing>
    <p:tnLst>
      <p:par>
        <p:cTn id="1" dur="indefinite" restart="never" nodeType="tmRoot"/>
      </p:par>
    </p:tnLst>
  </p:timing>
</p:sldLayout>
</file>

<file path=ppt/slideLayouts/slideLayout1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3768497889"/>
      </p:ext>
    </p:extLst>
  </p:cSld>
  <p:clrMapOvr>
    <a:masterClrMapping/>
  </p:clrMapOvr>
  <p:transition>
    <p:fade/>
  </p:transition>
  <p:timing>
    <p:tnLst>
      <p:par>
        <p:cTn id="1" dur="indefinite" restart="never" nodeType="tmRoot"/>
      </p:par>
    </p:tnLst>
  </p:timing>
</p:sldLayout>
</file>

<file path=ppt/slideLayouts/slideLayout11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144444020"/>
      </p:ext>
    </p:extLst>
  </p:cSld>
  <p:clrMapOvr>
    <a:masterClrMapping/>
  </p:clrMapOvr>
  <p:transition>
    <p:fade/>
  </p:transition>
  <p:timing>
    <p:tnLst>
      <p:par>
        <p:cTn id="1" dur="indefinite" restart="never" nodeType="tmRoot"/>
      </p:par>
    </p:tnLst>
  </p:timing>
</p:sldLayout>
</file>

<file path=ppt/slideLayouts/slideLayout11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37731365"/>
      </p:ext>
    </p:extLst>
  </p:cSld>
  <p:clrMapOvr>
    <a:masterClrMapping/>
  </p:clrMapOvr>
  <p:transition>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cSld>
  <p:clrMapOvr>
    <a:masterClrMapping/>
  </p:clrMapOvr>
  <p:transition>
    <p:fade/>
  </p:transition>
  <p:timing>
    <p:tnLst>
      <p:par>
        <p:cTn id="1" dur="indefinite" restart="never" nodeType="tmRoot"/>
      </p:par>
    </p:tnLst>
  </p:timing>
</p:sldLayout>
</file>

<file path=ppt/slideLayouts/slideLayout12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283105308"/>
      </p:ext>
    </p:extLst>
  </p:cSld>
  <p:clrMapOvr>
    <a:masterClrMapping/>
  </p:clrMapOvr>
  <p:transition>
    <p:fade/>
  </p:transition>
  <p:timing>
    <p:tnLst>
      <p:par>
        <p:cTn id="1" dur="indefinite" restart="never" nodeType="tmRoot"/>
      </p:par>
    </p:tnLst>
  </p:timing>
</p:sldLayout>
</file>

<file path=ppt/slideLayouts/slideLayout12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38603654"/>
      </p:ext>
    </p:extLst>
  </p:cSld>
  <p:clrMapOvr>
    <a:masterClrMapping/>
  </p:clrMapOvr>
  <p:transition>
    <p:fade/>
  </p:transition>
</p:sldLayout>
</file>

<file path=ppt/slideLayouts/slideLayout12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1"/>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718464284"/>
      </p:ext>
    </p:extLst>
  </p:cSld>
  <p:clrMapOvr>
    <a:masterClrMapping/>
  </p:clrMapOvr>
  <p:transition>
    <p:fade/>
  </p:transition>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7"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8" y="3459257"/>
            <a:ext cx="4091815" cy="858697"/>
          </a:xfrm>
        </p:spPr>
        <p:txBody>
          <a:bodyPr/>
          <a:lstStyle>
            <a:lvl1pPr marL="0" indent="0">
              <a:buFont typeface="Arial" pitchFamily="34" charset="0"/>
              <a:buNone/>
              <a:defRPr sz="1800">
                <a:solidFill>
                  <a:schemeClr val="bg1">
                    <a:alpha val="98000"/>
                  </a:schemeClr>
                </a:solidFill>
                <a:latin typeface="+mj-lt"/>
              </a:defRPr>
            </a:lvl1pPr>
            <a:lvl2pPr marL="345312" indent="0">
              <a:buFont typeface="Arial" pitchFamily="34" charset="0"/>
              <a:buNone/>
              <a:defRPr/>
            </a:lvl2pPr>
            <a:lvl3pPr marL="641807" indent="0">
              <a:buFont typeface="Arial" pitchFamily="34" charset="0"/>
              <a:buNone/>
              <a:defRPr/>
            </a:lvl3pPr>
            <a:lvl4pPr marL="944253" indent="0">
              <a:buFont typeface="Arial" pitchFamily="34" charset="0"/>
              <a:buNone/>
              <a:defRPr/>
            </a:lvl4pPr>
            <a:lvl5pPr marL="1203832"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1494632410"/>
      </p:ext>
    </p:extLst>
  </p:cSld>
  <p:clrMapOvr>
    <a:masterClrMapping/>
  </p:clrMapOvr>
  <p:transition>
    <p:fade/>
  </p:transition>
  <p:timing>
    <p:tnLst>
      <p:par>
        <p:cTn id="1" dur="indefinite" restart="never" nodeType="tmRoot"/>
      </p:par>
    </p:tnLst>
  </p:timing>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53" indent="-30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32" indent="-259580">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268" indent="-25243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716058453"/>
      </p:ext>
    </p:extLst>
  </p:cSld>
  <p:clrMapOvr>
    <a:masterClrMapping/>
  </p:clrMapOvr>
  <p:transition>
    <p:fade/>
  </p:transition>
  <p:timing>
    <p:tnLst>
      <p:par>
        <p:cTn id="1" dur="indefinite" restart="never" nodeType="tmRoot"/>
      </p:par>
    </p:tnLst>
  </p:timing>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778" indent="-257198">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198" indent="-257198">
              <a:spcBef>
                <a:spcPts val="0"/>
              </a:spcBef>
              <a:spcAft>
                <a:spcPts val="300"/>
              </a:spcAft>
              <a:buFont typeface="Arial" pitchFamily="34" charset="0"/>
              <a:buChar char="•"/>
              <a:defRPr/>
            </a:lvl5pPr>
            <a:lvl6pPr marL="775168" indent="-257198">
              <a:buFont typeface="Arial" pitchFamily="34" charset="0"/>
              <a:buChar char="•"/>
              <a:defRPr sz="1800">
                <a:gradFill>
                  <a:gsLst>
                    <a:gs pos="0">
                      <a:srgbClr val="595959"/>
                    </a:gs>
                    <a:gs pos="86000">
                      <a:srgbClr val="595959"/>
                    </a:gs>
                  </a:gsLst>
                  <a:lin ang="5400000" scaled="0"/>
                </a:gradFill>
              </a:defRPr>
            </a:lvl6pPr>
            <a:lvl7pPr marL="941871" indent="-169084">
              <a:defRPr>
                <a:gradFill>
                  <a:gsLst>
                    <a:gs pos="0">
                      <a:srgbClr val="595959"/>
                    </a:gs>
                    <a:gs pos="86000">
                      <a:srgbClr val="595959"/>
                    </a:gs>
                  </a:gsLst>
                  <a:lin ang="5400000" scaled="0"/>
                </a:gradFill>
              </a:defRPr>
            </a:lvl7pPr>
            <a:lvl8pPr marL="1115718" indent="-173847">
              <a:defRPr>
                <a:gradFill>
                  <a:gsLst>
                    <a:gs pos="0">
                      <a:srgbClr val="595959"/>
                    </a:gs>
                    <a:gs pos="86000">
                      <a:srgbClr val="595959"/>
                    </a:gs>
                  </a:gsLst>
                  <a:lin ang="5400000" scaled="0"/>
                </a:gradFill>
              </a:defRPr>
            </a:lvl8pPr>
          </a:lstStyle>
          <a:p>
            <a:pPr marL="259580" lvl="0" indent="-259580" algn="l" defTabSz="685835" rtl="0" eaLnBrk="1" latinLnBrk="0" hangingPunct="1">
              <a:lnSpc>
                <a:spcPct val="90000"/>
              </a:lnSpc>
              <a:spcBef>
                <a:spcPct val="20000"/>
              </a:spcBef>
              <a:buSzPct val="90000"/>
              <a:buFont typeface="Arial" pitchFamily="34" charset="0"/>
              <a:buChar char="•"/>
            </a:pPr>
            <a:r>
              <a:rPr lang="en-US" smtClean="0"/>
              <a:t>Click to edit Master text styles</a:t>
            </a:r>
          </a:p>
          <a:p>
            <a:pPr marL="259580" lvl="1" indent="-259580" algn="l" defTabSz="685835" rtl="0" eaLnBrk="1" latinLnBrk="0" hangingPunct="1">
              <a:lnSpc>
                <a:spcPct val="90000"/>
              </a:lnSpc>
              <a:spcBef>
                <a:spcPct val="20000"/>
              </a:spcBef>
              <a:buSzPct val="90000"/>
              <a:buFont typeface="Arial" pitchFamily="34" charset="0"/>
              <a:buChar char="•"/>
            </a:pPr>
            <a:r>
              <a:rPr lang="en-US" smtClean="0"/>
              <a:t>Second level</a:t>
            </a:r>
          </a:p>
          <a:p>
            <a:pPr marL="259580" lvl="2" indent="-259580" algn="l" defTabSz="685835" rtl="0" eaLnBrk="1" latinLnBrk="0" hangingPunct="1">
              <a:lnSpc>
                <a:spcPct val="90000"/>
              </a:lnSpc>
              <a:spcBef>
                <a:spcPct val="20000"/>
              </a:spcBef>
              <a:buSzPct val="90000"/>
              <a:buFont typeface="Arial" pitchFamily="34" charset="0"/>
              <a:buChar char="•"/>
            </a:pPr>
            <a:r>
              <a:rPr lang="en-US" smtClean="0"/>
              <a:t>Third level</a:t>
            </a:r>
          </a:p>
          <a:p>
            <a:pPr marL="259580" lvl="3" indent="-259580" algn="l" defTabSz="685835" rtl="0" eaLnBrk="1" latinLnBrk="0" hangingPunct="1">
              <a:lnSpc>
                <a:spcPct val="90000"/>
              </a:lnSpc>
              <a:spcBef>
                <a:spcPct val="20000"/>
              </a:spcBef>
              <a:buSzPct val="90000"/>
              <a:buFont typeface="Arial" pitchFamily="34" charset="0"/>
              <a:buChar char="•"/>
            </a:pPr>
            <a:r>
              <a:rPr lang="en-US" smtClean="0"/>
              <a:t>Fourth level</a:t>
            </a:r>
          </a:p>
          <a:p>
            <a:pPr marL="259580" lvl="4" indent="-259580" algn="l" defTabSz="685835"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1114001878"/>
      </p:ext>
    </p:extLst>
  </p:cSld>
  <p:clrMapOvr>
    <a:masterClrMapping/>
  </p:clrMapOvr>
  <p:transition>
    <p:fade/>
  </p:transition>
</p:sldLayout>
</file>

<file path=ppt/slideLayouts/slideLayout12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08" indent="-256008">
              <a:lnSpc>
                <a:spcPct val="90000"/>
              </a:lnSpc>
              <a:buSzPct val="80000"/>
              <a:buFont typeface="Arial" pitchFamily="34" charset="0"/>
              <a:buChar char="•"/>
              <a:defRPr sz="2400"/>
            </a:lvl1pPr>
            <a:lvl2pPr marL="470340" indent="-214332">
              <a:lnSpc>
                <a:spcPct val="90000"/>
              </a:lnSpc>
              <a:buSzPct val="80000"/>
              <a:buFont typeface="Arial" pitchFamily="34" charset="0"/>
              <a:buChar char="•"/>
              <a:defRPr sz="2100"/>
            </a:lvl2pPr>
            <a:lvl3pPr marL="685862" indent="-215523">
              <a:lnSpc>
                <a:spcPct val="90000"/>
              </a:lnSpc>
              <a:buSzPct val="80000"/>
              <a:buFont typeface="Arial" pitchFamily="34" charset="0"/>
              <a:buChar char="•"/>
              <a:defRPr sz="1800"/>
            </a:lvl3pPr>
            <a:lvl4pPr marL="1284803" indent="-169084">
              <a:lnSpc>
                <a:spcPct val="90000"/>
              </a:lnSpc>
              <a:buSzPct val="80000"/>
              <a:buFont typeface="Arial" pitchFamily="34" charset="0"/>
              <a:buChar char="•"/>
              <a:defRPr sz="1500"/>
            </a:lvl4pPr>
            <a:lvl5pPr marL="1458649" indent="-173847">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31" indent="-342931">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40" indent="-342931">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38" indent="-257198">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17" indent="-257198">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01" indent="-257198">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08" lvl="0" indent="-256008" algn="l" defTabSz="685835" rtl="0" eaLnBrk="1" latinLnBrk="0" hangingPunct="1">
              <a:lnSpc>
                <a:spcPct val="90000"/>
              </a:lnSpc>
              <a:spcBef>
                <a:spcPct val="20000"/>
              </a:spcBef>
              <a:buSzPct val="80000"/>
              <a:buFont typeface="Arial" pitchFamily="34" charset="0"/>
              <a:buChar char="•"/>
            </a:pPr>
            <a:r>
              <a:rPr lang="en-US" smtClean="0"/>
              <a:t>Click to edit Master text styles</a:t>
            </a:r>
          </a:p>
          <a:p>
            <a:pPr marL="256008" lvl="1" indent="-256008" algn="l" defTabSz="685835" rtl="0" eaLnBrk="1" latinLnBrk="0" hangingPunct="1">
              <a:lnSpc>
                <a:spcPct val="90000"/>
              </a:lnSpc>
              <a:spcBef>
                <a:spcPct val="20000"/>
              </a:spcBef>
              <a:buSzPct val="80000"/>
              <a:buFont typeface="Arial" pitchFamily="34" charset="0"/>
              <a:buChar char="•"/>
            </a:pPr>
            <a:r>
              <a:rPr lang="en-US" smtClean="0"/>
              <a:t>Second level</a:t>
            </a:r>
          </a:p>
          <a:p>
            <a:pPr marL="256008" lvl="2" indent="-256008" algn="l" defTabSz="685835" rtl="0" eaLnBrk="1" latinLnBrk="0" hangingPunct="1">
              <a:lnSpc>
                <a:spcPct val="90000"/>
              </a:lnSpc>
              <a:spcBef>
                <a:spcPct val="20000"/>
              </a:spcBef>
              <a:buSzPct val="80000"/>
              <a:buFont typeface="Arial" pitchFamily="34" charset="0"/>
              <a:buChar char="•"/>
            </a:pPr>
            <a:r>
              <a:rPr lang="en-US" smtClean="0"/>
              <a:t>Third level</a:t>
            </a:r>
          </a:p>
          <a:p>
            <a:pPr marL="256008" lvl="3" indent="-256008" algn="l" defTabSz="685835" rtl="0" eaLnBrk="1" latinLnBrk="0" hangingPunct="1">
              <a:lnSpc>
                <a:spcPct val="90000"/>
              </a:lnSpc>
              <a:spcBef>
                <a:spcPct val="20000"/>
              </a:spcBef>
              <a:buSzPct val="80000"/>
              <a:buFont typeface="Arial" pitchFamily="34" charset="0"/>
              <a:buChar char="•"/>
            </a:pPr>
            <a:r>
              <a:rPr lang="en-US" smtClean="0"/>
              <a:t>Fourth level</a:t>
            </a:r>
          </a:p>
          <a:p>
            <a:pPr marL="256008" lvl="4" indent="-256008" algn="l" defTabSz="685835"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411104811"/>
      </p:ext>
    </p:extLst>
  </p:cSld>
  <p:clrMapOvr>
    <a:masterClrMapping/>
  </p:clrMapOvr>
  <p:transition>
    <p:fade/>
  </p:transition>
  <p:timing>
    <p:tnLst>
      <p:par>
        <p:cTn id="1" dur="indefinite" restart="never" nodeType="tmRoot"/>
      </p:par>
    </p:tnLst>
  </p:timing>
</p:sldLayout>
</file>

<file path=ppt/slideLayouts/slideLayout12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700098"/>
            <a:ext cx="4114800" cy="1458861"/>
          </a:xfrm>
        </p:spPr>
        <p:txBody>
          <a:bodyPr/>
          <a:lstStyle>
            <a:lvl1pPr marL="302446" indent="-302446">
              <a:buSzPct val="80000"/>
              <a:buFont typeface="Arial" pitchFamily="34" charset="0"/>
              <a:buChar char="•"/>
              <a:defRPr sz="2100"/>
            </a:lvl1pPr>
            <a:lvl2pPr marL="558455" indent="-241719">
              <a:buSzPct val="80000"/>
              <a:buFont typeface="Arial" pitchFamily="34" charset="0"/>
              <a:buChar char="•"/>
              <a:defRPr sz="2100"/>
            </a:lvl2pPr>
            <a:lvl3pPr marL="770405" indent="-211951" defTabSz="772787">
              <a:buSzPct val="80000"/>
              <a:buFont typeface="Arial" pitchFamily="34" charset="0"/>
              <a:buChar char="•"/>
              <a:defRPr sz="1800"/>
            </a:lvl3pPr>
            <a:lvl4pPr marL="988310" indent="-215523">
              <a:buSzPct val="80000"/>
              <a:buFont typeface="Arial" pitchFamily="34" charset="0"/>
              <a:buChar char="•"/>
              <a:defRPr sz="1500"/>
            </a:lvl4pPr>
            <a:lvl5pPr marL="1156203" indent="-167894">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1"/>
            <a:ext cx="4115872" cy="332399"/>
          </a:xfrm>
        </p:spPr>
        <p:txBody>
          <a:bodyPr anchor="b"/>
          <a:lstStyle>
            <a:lvl1pPr marL="0" indent="0">
              <a:lnSpc>
                <a:spcPct val="90000"/>
              </a:lnSpc>
              <a:spcBef>
                <a:spcPts val="0"/>
              </a:spcBef>
              <a:buNone/>
              <a:defRPr sz="2400" b="0">
                <a:latin typeface="Segoe UI Light" pitchFamily="34" charset="0"/>
              </a:defRPr>
            </a:lvl1pPr>
            <a:lvl2pPr marL="342918" indent="0">
              <a:buNone/>
              <a:defRPr sz="1500" b="1"/>
            </a:lvl2pPr>
            <a:lvl3pPr marL="685835" indent="0">
              <a:buNone/>
              <a:defRPr sz="1400" b="1"/>
            </a:lvl3pPr>
            <a:lvl4pPr marL="1028753" indent="0">
              <a:buNone/>
              <a:defRPr sz="1200" b="1"/>
            </a:lvl4pPr>
            <a:lvl5pPr marL="1371671" indent="0">
              <a:buNone/>
              <a:defRPr sz="1200" b="1"/>
            </a:lvl5pPr>
            <a:lvl6pPr marL="1714588" indent="0">
              <a:buNone/>
              <a:defRPr sz="1200" b="1"/>
            </a:lvl6pPr>
            <a:lvl7pPr marL="2057506" indent="0">
              <a:buNone/>
              <a:defRPr sz="1200" b="1"/>
            </a:lvl7pPr>
            <a:lvl8pPr marL="2400424" indent="0">
              <a:buNone/>
              <a:defRPr sz="1200" b="1"/>
            </a:lvl8pPr>
            <a:lvl9pPr marL="274334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8"/>
            <a:ext cx="4115872" cy="1458861"/>
          </a:xfrm>
        </p:spPr>
        <p:txBody>
          <a:bodyPr/>
          <a:lstStyle>
            <a:lvl1pPr marL="222261" indent="-22226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31" indent="-342931">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34" indent="-257198">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29985" indent="-257198">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53" indent="-257198">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29985" indent="-257198">
              <a:defRPr sz="1200"/>
            </a:lvl6pPr>
            <a:lvl7pPr marL="1202642" indent="-214332">
              <a:defRPr sz="1200"/>
            </a:lvl7pPr>
            <a:lvl8pPr>
              <a:defRPr sz="1200"/>
            </a:lvl8pPr>
            <a:lvl9pPr>
              <a:defRPr sz="1200"/>
            </a:lvl9pPr>
          </a:lstStyle>
          <a:p>
            <a:pPr marL="302446" lvl="0" indent="-302446" algn="l" defTabSz="685835" rtl="0" eaLnBrk="1" latinLnBrk="0" hangingPunct="1">
              <a:lnSpc>
                <a:spcPct val="90000"/>
              </a:lnSpc>
              <a:spcBef>
                <a:spcPct val="20000"/>
              </a:spcBef>
              <a:buSzPct val="80000"/>
            </a:pPr>
            <a:r>
              <a:rPr lang="en-US" smtClean="0"/>
              <a:t>Click to edit Master text styles</a:t>
            </a:r>
          </a:p>
          <a:p>
            <a:pPr marL="302446" lvl="1" indent="-302446" algn="l" defTabSz="685835" rtl="0" eaLnBrk="1" latinLnBrk="0" hangingPunct="1">
              <a:lnSpc>
                <a:spcPct val="90000"/>
              </a:lnSpc>
              <a:spcBef>
                <a:spcPct val="20000"/>
              </a:spcBef>
              <a:buSzPct val="80000"/>
            </a:pPr>
            <a:r>
              <a:rPr lang="en-US" smtClean="0"/>
              <a:t>Second level</a:t>
            </a:r>
          </a:p>
          <a:p>
            <a:pPr marL="302446" lvl="2" indent="-302446" algn="l" defTabSz="685835" rtl="0" eaLnBrk="1" latinLnBrk="0" hangingPunct="1">
              <a:lnSpc>
                <a:spcPct val="90000"/>
              </a:lnSpc>
              <a:spcBef>
                <a:spcPct val="20000"/>
              </a:spcBef>
              <a:buSzPct val="80000"/>
            </a:pPr>
            <a:r>
              <a:rPr lang="en-US" smtClean="0"/>
              <a:t>Third level</a:t>
            </a:r>
          </a:p>
          <a:p>
            <a:pPr marL="302446" lvl="3" indent="-302446" algn="l" defTabSz="685835" rtl="0" eaLnBrk="1" latinLnBrk="0" hangingPunct="1">
              <a:lnSpc>
                <a:spcPct val="90000"/>
              </a:lnSpc>
              <a:spcBef>
                <a:spcPct val="20000"/>
              </a:spcBef>
              <a:buSzPct val="80000"/>
            </a:pPr>
            <a:r>
              <a:rPr lang="en-US" smtClean="0"/>
              <a:t>Fourth level</a:t>
            </a:r>
          </a:p>
          <a:p>
            <a:pPr marL="302446" lvl="4" indent="-302446" algn="l" defTabSz="685835"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44487166"/>
      </p:ext>
    </p:extLst>
  </p:cSld>
  <p:clrMapOvr>
    <a:masterClrMapping/>
  </p:clrMapOvr>
  <p:transition>
    <p:fade/>
  </p:transition>
  <p:timing>
    <p:tnLst>
      <p:par>
        <p:cTn id="1" dur="indefinite" restart="never" nodeType="tmRoot"/>
      </p:par>
    </p:tnLst>
  </p:timing>
</p:sldLayout>
</file>

<file path=ppt/slideLayouts/slideLayout12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3227361627"/>
      </p:ext>
    </p:extLst>
  </p:cSld>
  <p:clrMapOvr>
    <a:masterClrMapping/>
  </p:clrMapOvr>
  <p:transition>
    <p:fade/>
  </p:transition>
  <p:timing>
    <p:tnLst>
      <p:par>
        <p:cTn id="1" dur="indefinite" restart="never" nodeType="tmRoot"/>
      </p:par>
    </p:tnLst>
  </p:timing>
</p:sldLayout>
</file>

<file path=ppt/slideLayouts/slideLayout12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4" y="4779411"/>
            <a:ext cx="1261769" cy="146626"/>
          </a:xfrm>
          <a:prstGeom prst="rect">
            <a:avLst/>
          </a:prstGeom>
        </p:spPr>
      </p:pic>
    </p:spTree>
    <p:extLst>
      <p:ext uri="{BB962C8B-B14F-4D97-AF65-F5344CB8AC3E}">
        <p14:creationId xmlns:p14="http://schemas.microsoft.com/office/powerpoint/2010/main" val="219606077"/>
      </p:ext>
    </p:extLst>
  </p:cSld>
  <p:clrMapOvr>
    <a:masterClrMapping/>
  </p:clrMapOvr>
  <p:transition>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59" tIns="34280" rIns="68559" bIns="34280" numCol="1" spcCol="0" rtlCol="0" anchor="ctr" anchorCtr="0" compatLnSpc="1">
            <a:prstTxWarp prst="textNoShape">
              <a:avLst/>
            </a:prstTxWarp>
          </a:bodyPr>
          <a:lstStyle/>
          <a:p>
            <a:pPr algn="ctr" defTabSz="685403"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35"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7"/>
            <a:ext cx="5210341" cy="931409"/>
          </a:xfrm>
        </p:spPr>
        <p:txBody>
          <a:bodyPr lIns="137172" tIns="137172" anchor="ctr" anchorCtr="0"/>
          <a:lstStyle>
            <a:lvl1pPr marL="431046" indent="-428664">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35" rtl="0" eaLnBrk="1" latinLnBrk="0" hangingPunct="1">
              <a:lnSpc>
                <a:spcPct val="90000"/>
              </a:lnSpc>
              <a:spcBef>
                <a:spcPts val="0"/>
              </a:spcBef>
              <a:spcAft>
                <a:spcPts val="675"/>
              </a:spcAft>
              <a:buSzPct val="80000"/>
            </a:pPr>
            <a:r>
              <a:rPr lang="en-US" smtClean="0"/>
              <a:t>Click to edit Master text styles</a:t>
            </a:r>
          </a:p>
          <a:p>
            <a:pPr marL="2382" lvl="1" indent="0" algn="l" defTabSz="685835"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727182834"/>
      </p:ext>
    </p:extLst>
  </p:cSld>
  <p:clrMapOvr>
    <a:masterClrMapping/>
  </p:clrMapOvr>
  <p:transition>
    <p:fade/>
  </p:transition>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6"/>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175670950"/>
      </p:ext>
    </p:extLst>
  </p:cSld>
  <p:clrMapOvr>
    <a:masterClrMapping/>
  </p:clrMapOvr>
  <p:transition>
    <p:fade/>
  </p:transition>
  <p:timing>
    <p:tnLst>
      <p:par>
        <p:cTn id="1" dur="indefinite" restart="never" nodeType="tmRoot"/>
      </p:par>
    </p:tnLst>
  </p:timing>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1233478746"/>
      </p:ext>
    </p:extLst>
  </p:cSld>
  <p:clrMapOvr>
    <a:masterClrMapping/>
  </p:clrMapOvr>
  <p:transition>
    <p:fade/>
  </p:transition>
  <p:timing>
    <p:tnLst>
      <p:par>
        <p:cTn id="1" dur="indefinite" restart="never" nodeType="tmRoot"/>
      </p:par>
    </p:tnLst>
  </p:timing>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9"/>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3335479815"/>
      </p:ext>
    </p:extLst>
  </p:cSld>
  <p:clrMapOvr>
    <a:masterClrMapping/>
  </p:clrMapOvr>
  <p:transition>
    <p:fade/>
  </p:transition>
  <p:timing>
    <p:tnLst>
      <p:par>
        <p:cTn id="1" dur="indefinite" restart="never" nodeType="tmRoot"/>
      </p:par>
    </p:tnLst>
  </p:timing>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28"/>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3660474872"/>
      </p:ext>
    </p:extLst>
  </p:cSld>
  <p:clrMapOvr>
    <a:masterClrMapping/>
  </p:clrMapOvr>
  <p:transition>
    <p:fade/>
  </p:transition>
  <p:timing>
    <p:tnLst>
      <p:par>
        <p:cTn id="1" dur="indefinite" restart="never" nodeType="tmRoot"/>
      </p:par>
    </p:tnLst>
  </p:timing>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90"/>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24"/>
              <a:endParaRPr lang="en-US" sz="1200">
                <a:solidFill>
                  <a:srgbClr val="292929"/>
                </a:solidFill>
              </a:endParaRPr>
            </a:p>
          </p:txBody>
        </p:sp>
      </p:grpSp>
    </p:spTree>
    <p:extLst>
      <p:ext uri="{BB962C8B-B14F-4D97-AF65-F5344CB8AC3E}">
        <p14:creationId xmlns:p14="http://schemas.microsoft.com/office/powerpoint/2010/main" val="638239927"/>
      </p:ext>
    </p:extLst>
  </p:cSld>
  <p:clrMapOvr>
    <a:masterClrMapping/>
  </p:clrMapOvr>
  <p:transition>
    <p:fade/>
  </p:transition>
  <p:timing>
    <p:tnLst>
      <p:par>
        <p:cTn id="1" dur="indefinite" restart="never" nodeType="tmRoot"/>
      </p:par>
    </p:tnLst>
  </p:timing>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86"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6" tIns="34294" rIns="68586" bIns="34294" numCol="1" anchor="t" anchorCtr="0" compatLnSpc="1">
            <a:prstTxWarp prst="textNoShape">
              <a:avLst/>
            </a:prstTxWarp>
          </a:bodyPr>
          <a:lstStyle/>
          <a:p>
            <a:pPr defTabSz="914324"/>
            <a:endParaRPr lang="en-US" sz="1800">
              <a:solidFill>
                <a:srgbClr val="292929"/>
              </a:solidFill>
            </a:endParaRPr>
          </a:p>
        </p:txBody>
      </p:sp>
    </p:spTree>
    <p:extLst>
      <p:ext uri="{BB962C8B-B14F-4D97-AF65-F5344CB8AC3E}">
        <p14:creationId xmlns:p14="http://schemas.microsoft.com/office/powerpoint/2010/main" val="774013500"/>
      </p:ext>
    </p:extLst>
  </p:cSld>
  <p:clrMapOvr>
    <a:masterClrMapping/>
  </p:clrMapOvr>
  <p:transition>
    <p:fade/>
  </p:transition>
  <p:timing>
    <p:tnLst>
      <p:par>
        <p:cTn id="1" dur="indefinite" restart="never" nodeType="tmRoot"/>
      </p:par>
    </p:tnLst>
  </p:timing>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4"/>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5" tIns="30867" rIns="61735" bIns="30867" numCol="1" anchor="t" anchorCtr="0" compatLnSpc="1">
            <a:prstTxWarp prst="textNoShape">
              <a:avLst/>
            </a:prstTxWarp>
          </a:bodyPr>
          <a:lstStyle/>
          <a:p>
            <a:pPr defTabSz="914324"/>
            <a:endParaRPr lang="en-US" sz="1200">
              <a:solidFill>
                <a:srgbClr val="292929"/>
              </a:solidFill>
            </a:endParaRPr>
          </a:p>
        </p:txBody>
      </p:sp>
    </p:spTree>
    <p:extLst>
      <p:ext uri="{BB962C8B-B14F-4D97-AF65-F5344CB8AC3E}">
        <p14:creationId xmlns:p14="http://schemas.microsoft.com/office/powerpoint/2010/main" val="2808329881"/>
      </p:ext>
    </p:extLst>
  </p:cSld>
  <p:clrMapOvr>
    <a:masterClrMapping/>
  </p:clrMapOvr>
  <p:transition>
    <p:fade/>
  </p:transition>
  <p:timing>
    <p:tnLst>
      <p:par>
        <p:cTn id="1" dur="indefinite" restart="never" nodeType="tmRoot"/>
      </p:par>
    </p:tnLst>
  </p:timing>
</p:sldLayout>
</file>

<file path=ppt/slideLayouts/slideLayout138.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5"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2261404955"/>
      </p:ext>
    </p:extLst>
  </p:cSld>
  <p:clrMapOvr>
    <a:masterClrMapping/>
  </p:clrMapOvr>
  <p:transition>
    <p:fade/>
  </p:transition>
  <p:timing>
    <p:tnLst>
      <p:par>
        <p:cTn id="1" dur="indefinite" restart="never" nodeType="tmRoot"/>
      </p:par>
    </p:tnLst>
  </p:timing>
</p:sldLayout>
</file>

<file path=ppt/slideLayouts/slideLayout139.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1"/>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5"/>
            <a:ext cx="3154788" cy="346249"/>
          </a:xfrm>
        </p:spPr>
        <p:txBody>
          <a:bodyPr>
            <a:noAutofit/>
          </a:bodyPr>
          <a:lstStyle>
            <a:lvl1pPr marL="0" indent="0" algn="l" defTabSz="685835"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18" indent="0" algn="ctr">
              <a:buNone/>
              <a:defRPr>
                <a:solidFill>
                  <a:schemeClr val="tx1">
                    <a:tint val="75000"/>
                  </a:schemeClr>
                </a:solidFill>
              </a:defRPr>
            </a:lvl2pPr>
            <a:lvl3pPr marL="685835" indent="0" algn="ctr">
              <a:buNone/>
              <a:defRPr>
                <a:solidFill>
                  <a:schemeClr val="tx1">
                    <a:tint val="75000"/>
                  </a:schemeClr>
                </a:solidFill>
              </a:defRPr>
            </a:lvl3pPr>
            <a:lvl4pPr marL="1028753" indent="0" algn="ctr">
              <a:buNone/>
              <a:defRPr>
                <a:solidFill>
                  <a:schemeClr val="tx1">
                    <a:tint val="75000"/>
                  </a:schemeClr>
                </a:solidFill>
              </a:defRPr>
            </a:lvl4pPr>
            <a:lvl5pPr marL="1371671" indent="0" algn="ctr">
              <a:buNone/>
              <a:defRPr>
                <a:solidFill>
                  <a:schemeClr val="tx1">
                    <a:tint val="75000"/>
                  </a:schemeClr>
                </a:solidFill>
              </a:defRPr>
            </a:lvl5pPr>
            <a:lvl6pPr marL="1714588" indent="0" algn="ctr">
              <a:buNone/>
              <a:defRPr>
                <a:solidFill>
                  <a:schemeClr val="tx1">
                    <a:tint val="75000"/>
                  </a:schemeClr>
                </a:solidFill>
              </a:defRPr>
            </a:lvl6pPr>
            <a:lvl7pPr marL="2057506" indent="0" algn="ctr">
              <a:buNone/>
              <a:defRPr>
                <a:solidFill>
                  <a:schemeClr val="tx1">
                    <a:tint val="75000"/>
                  </a:schemeClr>
                </a:solidFill>
              </a:defRPr>
            </a:lvl7pPr>
            <a:lvl8pPr marL="2400424" indent="0" algn="ctr">
              <a:buNone/>
              <a:defRPr>
                <a:solidFill>
                  <a:schemeClr val="tx1">
                    <a:tint val="75000"/>
                  </a:schemeClr>
                </a:solidFill>
              </a:defRPr>
            </a:lvl8pPr>
            <a:lvl9pPr marL="2743341"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4" y="3120391"/>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grpSp>
        <p:nvGrpSpPr>
          <p:cNvPr id="18" name="Group 17"/>
          <p:cNvGrpSpPr/>
          <p:nvPr userDrawn="1"/>
        </p:nvGrpSpPr>
        <p:grpSpPr>
          <a:xfrm>
            <a:off x="6796406"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24"/>
              <a:endParaRPr lang="en-US" sz="1800">
                <a:solidFill>
                  <a:srgbClr val="292929"/>
                </a:solidFill>
              </a:endParaRPr>
            </a:p>
          </p:txBody>
        </p:sp>
      </p:grpSp>
    </p:spTree>
    <p:extLst>
      <p:ext uri="{BB962C8B-B14F-4D97-AF65-F5344CB8AC3E}">
        <p14:creationId xmlns:p14="http://schemas.microsoft.com/office/powerpoint/2010/main" val="3669199484"/>
      </p:ext>
    </p:extLst>
  </p:cSld>
  <p:clrMapOvr>
    <a:masterClrMapping/>
  </p:clrMapOvr>
  <p:transition>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cSld>
  <p:clrMapOvr>
    <a:masterClrMapping/>
  </p:clrMapOvr>
  <p:transition>
    <p:fade/>
  </p:transition>
  <p:timing>
    <p:tnLst>
      <p:par>
        <p:cTn id="1" dur="indefinite" restart="never" nodeType="tmRoot"/>
      </p:par>
    </p:tnLst>
  </p:timing>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8"/>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7"/>
            <a:ext cx="1880410" cy="218515"/>
          </a:xfrm>
          <a:prstGeom prst="rect">
            <a:avLst/>
          </a:prstGeom>
        </p:spPr>
      </p:pic>
    </p:spTree>
    <p:extLst>
      <p:ext uri="{BB962C8B-B14F-4D97-AF65-F5344CB8AC3E}">
        <p14:creationId xmlns:p14="http://schemas.microsoft.com/office/powerpoint/2010/main" val="1406277901"/>
      </p:ext>
    </p:extLst>
  </p:cSld>
  <p:clrMapOvr>
    <a:masterClrMapping/>
  </p:clrMapOvr>
  <p:transition>
    <p:fade/>
  </p:transition>
  <p:timing>
    <p:tnLst>
      <p:par>
        <p:cTn id="1" dur="indefinite" restart="never" nodeType="tmRoot"/>
      </p:par>
    </p:tnLst>
  </p:timing>
</p:sldLayout>
</file>

<file path=ppt/slideLayouts/slideLayout141.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1"/>
            <a:ext cx="8382000" cy="311613"/>
          </a:xfrm>
          <a:prstGeom prst="rect">
            <a:avLst/>
          </a:prstGeom>
          <a:noFill/>
          <a:ln w="12700">
            <a:noFill/>
            <a:miter lim="800000"/>
            <a:headEnd type="none" w="sm" len="sm"/>
            <a:tailEnd type="none" w="sm" len="sm"/>
          </a:ln>
          <a:effectLst/>
        </p:spPr>
        <p:txBody>
          <a:bodyPr vert="horz" wrap="square" lIns="68575" tIns="34288" rIns="68575" bIns="34288" numCol="1" anchor="t" anchorCtr="0" compatLnSpc="1">
            <a:prstTxWarp prst="textNoShape">
              <a:avLst/>
            </a:prstTxWarp>
            <a:spAutoFit/>
          </a:bodyPr>
          <a:lstStyle/>
          <a:p>
            <a:pPr algn="ctr" defTabSz="685637"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37"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652475638"/>
      </p:ext>
    </p:extLst>
  </p:cSld>
  <p:clrMapOvr>
    <a:masterClrMapping/>
  </p:clrMapOvr>
  <p:transition>
    <p:fade/>
  </p:transition>
  <p:timing>
    <p:tnLst>
      <p:par>
        <p:cTn id="1" dur="indefinite" restart="never" nodeType="tmRoot"/>
      </p:par>
    </p:tnLst>
  </p:timing>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4"/>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1"/>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35"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9"/>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1"/>
            <a:ext cx="1873858" cy="217754"/>
          </a:xfrm>
          <a:prstGeom prst="rect">
            <a:avLst/>
          </a:prstGeom>
        </p:spPr>
      </p:pic>
    </p:spTree>
    <p:extLst>
      <p:ext uri="{BB962C8B-B14F-4D97-AF65-F5344CB8AC3E}">
        <p14:creationId xmlns:p14="http://schemas.microsoft.com/office/powerpoint/2010/main" val="2172876264"/>
      </p:ext>
    </p:extLst>
  </p:cSld>
  <p:clrMapOvr>
    <a:masterClrMapping/>
  </p:clrMapOvr>
  <p:transition>
    <p:fade/>
  </p:transition>
  <p:timing>
    <p:tnLst>
      <p:par>
        <p:cTn id="1" dur="indefinite" restart="never" nodeType="tmRoot"/>
      </p:par>
    </p:tnLst>
  </p:timing>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36653650"/>
      </p:ext>
    </p:extLst>
  </p:cSld>
  <p:clrMapOvr>
    <a:masterClrMapping/>
  </p:clrMapOvr>
  <p:transition>
    <p:fade/>
  </p:transition>
  <p:timing>
    <p:tnLst>
      <p:par>
        <p:cTn id="1" dur="indefinite" restart="never" nodeType="tmRoot"/>
      </p:par>
    </p:tnLst>
  </p:timing>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12" indent="-345312">
              <a:buClr>
                <a:srgbClr val="FFFFFF"/>
              </a:buClr>
              <a:buSzPct val="70000"/>
              <a:buFontTx/>
              <a:buBlip>
                <a:blip r:embed="rId2"/>
              </a:buBlip>
              <a:defRPr>
                <a:gradFill>
                  <a:gsLst>
                    <a:gs pos="0">
                      <a:srgbClr val="FFFFFF"/>
                    </a:gs>
                    <a:gs pos="86000">
                      <a:srgbClr val="FFFFFF"/>
                    </a:gs>
                  </a:gsLst>
                  <a:lin ang="5400000" scaled="0"/>
                </a:gradFill>
              </a:defRPr>
            </a:lvl1pPr>
            <a:lvl2pPr marL="641807" indent="-296494">
              <a:buClr>
                <a:srgbClr val="FFFFFF"/>
              </a:buClr>
              <a:buSzPct val="70000"/>
              <a:buFontTx/>
              <a:buBlip>
                <a:blip r:embed="rId2"/>
              </a:buBlip>
              <a:defRPr>
                <a:gradFill>
                  <a:gsLst>
                    <a:gs pos="0">
                      <a:srgbClr val="FFFFFF"/>
                    </a:gs>
                    <a:gs pos="86000">
                      <a:srgbClr val="FFFFFF"/>
                    </a:gs>
                  </a:gsLst>
                  <a:lin ang="5400000" scaled="0"/>
                </a:gradFill>
              </a:defRPr>
            </a:lvl2pPr>
            <a:lvl3pPr marL="944253" indent="-302446">
              <a:buClr>
                <a:srgbClr val="FFFFFF"/>
              </a:buClr>
              <a:buSzPct val="70000"/>
              <a:buFontTx/>
              <a:buBlip>
                <a:blip r:embed="rId2"/>
              </a:buBlip>
              <a:defRPr>
                <a:gradFill>
                  <a:gsLst>
                    <a:gs pos="0">
                      <a:srgbClr val="FFFFFF"/>
                    </a:gs>
                    <a:gs pos="86000">
                      <a:srgbClr val="FFFFFF"/>
                    </a:gs>
                  </a:gsLst>
                  <a:lin ang="5400000" scaled="0"/>
                </a:gradFill>
              </a:defRPr>
            </a:lvl3pPr>
            <a:lvl4pPr marL="1203832" indent="-259580">
              <a:buClr>
                <a:srgbClr val="FFFFFF"/>
              </a:buClr>
              <a:buSzPct val="70000"/>
              <a:buFontTx/>
              <a:buBlip>
                <a:blip r:embed="rId2"/>
              </a:buBlip>
              <a:defRPr>
                <a:gradFill>
                  <a:gsLst>
                    <a:gs pos="0">
                      <a:srgbClr val="FFFFFF"/>
                    </a:gs>
                    <a:gs pos="86000">
                      <a:srgbClr val="FFFFFF"/>
                    </a:gs>
                  </a:gsLst>
                  <a:lin ang="5400000" scaled="0"/>
                </a:gradFill>
              </a:defRPr>
            </a:lvl4pPr>
            <a:lvl5pPr marL="1456268" indent="-25243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06" tIns="57152" rIns="114306" bIns="57152"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319135381"/>
      </p:ext>
    </p:extLst>
  </p:cSld>
  <p:clrMapOvr>
    <a:masterClrMapping/>
  </p:clrMapOvr>
  <p:transition>
    <p:fade/>
  </p:transition>
  <p:timing>
    <p:tnLst>
      <p:par>
        <p:cTn id="1" dur="indefinite" restart="never" nodeType="tmRoot"/>
      </p:par>
    </p:tnLst>
  </p:timing>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389436" y="1675586"/>
            <a:ext cx="6281777" cy="1019397"/>
          </a:xfrm>
        </p:spPr>
        <p:txBody>
          <a:bodyPr anchor="ctr" anchorCtr="0">
            <a:noAutofit/>
          </a:bodyPr>
          <a:lstStyle>
            <a:lvl1pPr>
              <a:lnSpc>
                <a:spcPct val="90000"/>
              </a:lnSpc>
              <a:defRPr sz="5000" baseline="0">
                <a:solidFill>
                  <a:schemeClr val="bg1">
                    <a:alpha val="99000"/>
                  </a:schemeClr>
                </a:solidFill>
                <a:latin typeface="Segoe UI Light" pitchFamily="34" charset="0"/>
              </a:defRPr>
            </a:lvl1pPr>
          </a:lstStyle>
          <a:p>
            <a:r>
              <a:rPr lang="en-US" dirty="0" smtClean="0"/>
              <a:t>Title Here</a:t>
            </a:r>
            <a:endParaRPr lang="en-US" dirty="0"/>
          </a:p>
        </p:txBody>
      </p:sp>
      <p:sp>
        <p:nvSpPr>
          <p:cNvPr id="7" name="Text Placeholder 6"/>
          <p:cNvSpPr>
            <a:spLocks noGrp="1"/>
          </p:cNvSpPr>
          <p:nvPr>
            <p:ph type="body" sz="quarter" idx="11" hasCustomPrompt="1"/>
          </p:nvPr>
        </p:nvSpPr>
        <p:spPr>
          <a:xfrm>
            <a:off x="389437" y="3459256"/>
            <a:ext cx="4091815" cy="858697"/>
          </a:xfrm>
        </p:spPr>
        <p:txBody>
          <a:bodyPr/>
          <a:lstStyle>
            <a:lvl1pPr marL="0" indent="0">
              <a:buFont typeface="Arial" pitchFamily="34" charset="0"/>
              <a:buNone/>
              <a:defRPr sz="1800">
                <a:solidFill>
                  <a:schemeClr val="bg1">
                    <a:alpha val="98000"/>
                  </a:schemeClr>
                </a:solidFill>
                <a:latin typeface="+mj-lt"/>
              </a:defRPr>
            </a:lvl1pPr>
            <a:lvl2pPr marL="345327" indent="0">
              <a:buFont typeface="Arial" pitchFamily="34" charset="0"/>
              <a:buNone/>
              <a:defRPr/>
            </a:lvl2pPr>
            <a:lvl3pPr marL="641833" indent="0">
              <a:buFont typeface="Arial" pitchFamily="34" charset="0"/>
              <a:buNone/>
              <a:defRPr/>
            </a:lvl3pPr>
            <a:lvl4pPr marL="944292" indent="0">
              <a:buFont typeface="Arial" pitchFamily="34" charset="0"/>
              <a:buNone/>
              <a:defRPr/>
            </a:lvl4pPr>
            <a:lvl5pPr marL="1203883" indent="0">
              <a:buFont typeface="Arial" pitchFamily="34" charset="0"/>
              <a:buNone/>
              <a:defRPr/>
            </a:lvl5pPr>
          </a:lstStyle>
          <a:p>
            <a:pPr lvl="0"/>
            <a:r>
              <a:rPr lang="en-US" dirty="0" smtClean="0"/>
              <a:t>Name</a:t>
            </a:r>
          </a:p>
          <a:p>
            <a:pPr lvl="0"/>
            <a:r>
              <a:rPr lang="en-US" dirty="0" smtClean="0"/>
              <a:t>Title</a:t>
            </a:r>
          </a:p>
          <a:p>
            <a:pPr lvl="0"/>
            <a:r>
              <a:rPr lang="en-US" dirty="0" smtClean="0"/>
              <a:t>Microsoft Corporation</a:t>
            </a:r>
          </a:p>
        </p:txBody>
      </p:sp>
      <p:pic>
        <p:nvPicPr>
          <p:cNvPr id="13" name="Picture 12"/>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1171276695"/>
      </p:ext>
    </p:extLst>
  </p:cSld>
  <p:clrMapOvr>
    <a:masterClrMapping/>
  </p:clrMapOvr>
  <p:transition>
    <p:fade/>
  </p:transition>
  <p:timing>
    <p:tnLst>
      <p:par>
        <p:cTn id="1" dur="indefinite" restart="never" nodeType="tmRoot"/>
      </p:par>
    </p:tnLst>
  </p:timing>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292" indent="-302459">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883" indent="-259591">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6329" indent="-25244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pic>
        <p:nvPicPr>
          <p:cNvPr id="4" name="Picture 3"/>
          <p:cNvPicPr>
            <a:picLocks noChangeAspect="1"/>
          </p:cNvPicPr>
          <p:nvPr/>
        </p:nvPicPr>
        <p:blipFill>
          <a:blip r:embed="rId3" cstate="print">
            <a:duotone>
              <a:prstClr val="black"/>
              <a:schemeClr val="tx2">
                <a:tint val="45000"/>
                <a:satMod val="400000"/>
              </a:schemeClr>
            </a:duotone>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243429670"/>
      </p:ext>
    </p:extLst>
  </p:cSld>
  <p:clrMapOvr>
    <a:masterClrMapping/>
  </p:clrMapOvr>
  <p:transition>
    <p:fade/>
  </p:transition>
  <p:timing>
    <p:tnLst>
      <p:par>
        <p:cTn id="1" dur="indefinite" restart="never" nodeType="tmRoot"/>
      </p:par>
    </p:tnLst>
  </p:timing>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Title and  Non-Bullete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74277"/>
          </a:xfrm>
        </p:spPr>
        <p:txBody>
          <a:bodyPr/>
          <a:lstStyle>
            <a:lvl1pPr marL="0" indent="0">
              <a:spcBef>
                <a:spcPts val="0"/>
              </a:spcBef>
              <a:spcAft>
                <a:spcPts val="0"/>
              </a:spcAft>
              <a:buFont typeface="Arial" pitchFamily="34" charset="0"/>
              <a:buNone/>
              <a:defRPr lang="en-US" sz="2400" kern="1200" dirty="0" smtClean="0">
                <a:gradFill>
                  <a:gsLst>
                    <a:gs pos="0">
                      <a:srgbClr val="595959"/>
                    </a:gs>
                    <a:gs pos="86000">
                      <a:srgbClr val="595959"/>
                    </a:gs>
                  </a:gsLst>
                  <a:lin ang="5400000" scaled="0"/>
                </a:gradFill>
                <a:latin typeface="+mn-lt"/>
                <a:ea typeface="+mn-ea"/>
                <a:cs typeface="+mn-cs"/>
              </a:defRPr>
            </a:lvl1pPr>
            <a:lvl2pPr marL="516800" indent="-257209">
              <a:spcBef>
                <a:spcPts val="0"/>
              </a:spcBef>
              <a:spcAft>
                <a:spcPts val="0"/>
              </a:spcAft>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0" indent="0">
              <a:spcBef>
                <a:spcPts val="0"/>
              </a:spcBef>
              <a:spcAft>
                <a:spcPts val="300"/>
              </a:spcAft>
              <a:buNone/>
              <a:defRPr sz="1500"/>
            </a:lvl3pPr>
            <a:lvl4pPr marL="0" indent="0">
              <a:spcBef>
                <a:spcPts val="0"/>
              </a:spcBef>
              <a:spcAft>
                <a:spcPts val="300"/>
              </a:spcAft>
              <a:buNone/>
              <a:defRPr/>
            </a:lvl4pPr>
            <a:lvl5pPr marL="257209" indent="-257209">
              <a:spcBef>
                <a:spcPts val="0"/>
              </a:spcBef>
              <a:spcAft>
                <a:spcPts val="300"/>
              </a:spcAft>
              <a:buFont typeface="Arial" pitchFamily="34" charset="0"/>
              <a:buChar char="•"/>
              <a:defRPr/>
            </a:lvl5pPr>
            <a:lvl6pPr marL="775200" indent="-257209">
              <a:buFont typeface="Arial" pitchFamily="34" charset="0"/>
              <a:buChar char="•"/>
              <a:defRPr sz="1800">
                <a:gradFill>
                  <a:gsLst>
                    <a:gs pos="0">
                      <a:srgbClr val="595959"/>
                    </a:gs>
                    <a:gs pos="86000">
                      <a:srgbClr val="595959"/>
                    </a:gs>
                  </a:gsLst>
                  <a:lin ang="5400000" scaled="0"/>
                </a:gradFill>
              </a:defRPr>
            </a:lvl6pPr>
            <a:lvl7pPr marL="941910" indent="-169091">
              <a:defRPr>
                <a:gradFill>
                  <a:gsLst>
                    <a:gs pos="0">
                      <a:srgbClr val="595959"/>
                    </a:gs>
                    <a:gs pos="86000">
                      <a:srgbClr val="595959"/>
                    </a:gs>
                  </a:gsLst>
                  <a:lin ang="5400000" scaled="0"/>
                </a:gradFill>
              </a:defRPr>
            </a:lvl7pPr>
            <a:lvl8pPr marL="1115765" indent="-173854">
              <a:defRPr>
                <a:gradFill>
                  <a:gsLst>
                    <a:gs pos="0">
                      <a:srgbClr val="595959"/>
                    </a:gs>
                    <a:gs pos="86000">
                      <a:srgbClr val="595959"/>
                    </a:gs>
                  </a:gsLst>
                  <a:lin ang="5400000" scaled="0"/>
                </a:gradFill>
              </a:defRPr>
            </a:lvl8pPr>
          </a:lstStyle>
          <a:p>
            <a:pPr marL="259591" lvl="0" indent="-259591" algn="l" defTabSz="685864" rtl="0" eaLnBrk="1" latinLnBrk="0" hangingPunct="1">
              <a:lnSpc>
                <a:spcPct val="90000"/>
              </a:lnSpc>
              <a:spcBef>
                <a:spcPct val="20000"/>
              </a:spcBef>
              <a:buSzPct val="90000"/>
              <a:buFont typeface="Arial" pitchFamily="34" charset="0"/>
              <a:buChar char="•"/>
            </a:pPr>
            <a:r>
              <a:rPr lang="en-US" smtClean="0"/>
              <a:t>Click to edit Master text styles</a:t>
            </a:r>
          </a:p>
          <a:p>
            <a:pPr marL="259591" lvl="1" indent="-259591" algn="l" defTabSz="685864" rtl="0" eaLnBrk="1" latinLnBrk="0" hangingPunct="1">
              <a:lnSpc>
                <a:spcPct val="90000"/>
              </a:lnSpc>
              <a:spcBef>
                <a:spcPct val="20000"/>
              </a:spcBef>
              <a:buSzPct val="90000"/>
              <a:buFont typeface="Arial" pitchFamily="34" charset="0"/>
              <a:buChar char="•"/>
            </a:pPr>
            <a:r>
              <a:rPr lang="en-US" smtClean="0"/>
              <a:t>Second level</a:t>
            </a:r>
          </a:p>
          <a:p>
            <a:pPr marL="259591" lvl="2" indent="-259591" algn="l" defTabSz="685864" rtl="0" eaLnBrk="1" latinLnBrk="0" hangingPunct="1">
              <a:lnSpc>
                <a:spcPct val="90000"/>
              </a:lnSpc>
              <a:spcBef>
                <a:spcPct val="20000"/>
              </a:spcBef>
              <a:buSzPct val="90000"/>
              <a:buFont typeface="Arial" pitchFamily="34" charset="0"/>
              <a:buChar char="•"/>
            </a:pPr>
            <a:r>
              <a:rPr lang="en-US" smtClean="0"/>
              <a:t>Third level</a:t>
            </a:r>
          </a:p>
          <a:p>
            <a:pPr marL="259591" lvl="3" indent="-259591" algn="l" defTabSz="685864" rtl="0" eaLnBrk="1" latinLnBrk="0" hangingPunct="1">
              <a:lnSpc>
                <a:spcPct val="90000"/>
              </a:lnSpc>
              <a:spcBef>
                <a:spcPct val="20000"/>
              </a:spcBef>
              <a:buSzPct val="90000"/>
              <a:buFont typeface="Arial" pitchFamily="34" charset="0"/>
              <a:buChar char="•"/>
            </a:pPr>
            <a:r>
              <a:rPr lang="en-US" smtClean="0"/>
              <a:t>Fourth level</a:t>
            </a:r>
          </a:p>
          <a:p>
            <a:pPr marL="259591" lvl="4" indent="-259591" algn="l" defTabSz="685864" rtl="0" eaLnBrk="1" latinLnBrk="0" hangingPunct="1">
              <a:lnSpc>
                <a:spcPct val="90000"/>
              </a:lnSpc>
              <a:spcBef>
                <a:spcPct val="20000"/>
              </a:spcBef>
              <a:buSzPct val="90000"/>
              <a:buFont typeface="Arial" pitchFamily="34" charset="0"/>
              <a:buChar char="•"/>
            </a:pPr>
            <a:r>
              <a:rPr lang="en-US" smtClean="0"/>
              <a:t>Fifth level</a:t>
            </a:r>
            <a:endParaRPr lang="en-US" dirty="0" smtClean="0"/>
          </a:p>
        </p:txBody>
      </p:sp>
      <p:pic>
        <p:nvPicPr>
          <p:cNvPr id="4" name="Picture 3"/>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289881092"/>
      </p:ext>
    </p:extLst>
  </p:cSld>
  <p:clrMapOvr>
    <a:masterClrMapping/>
  </p:clrMapOvr>
  <p:transition>
    <p:fade/>
  </p:transition>
</p:sldLayout>
</file>

<file path=ppt/slideLayouts/slideLayout14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0"/>
            <a:ext cx="4115872" cy="1832810"/>
          </a:xfrm>
        </p:spPr>
        <p:txBody>
          <a:bodyPr/>
          <a:lstStyle>
            <a:lvl1pPr marL="256019" indent="-256019">
              <a:lnSpc>
                <a:spcPct val="90000"/>
              </a:lnSpc>
              <a:buSzPct val="80000"/>
              <a:buFont typeface="Arial" pitchFamily="34" charset="0"/>
              <a:buChar char="•"/>
              <a:defRPr sz="2400"/>
            </a:lvl1pPr>
            <a:lvl2pPr marL="470360" indent="-214341">
              <a:lnSpc>
                <a:spcPct val="90000"/>
              </a:lnSpc>
              <a:buSzPct val="80000"/>
              <a:buFont typeface="Arial" pitchFamily="34" charset="0"/>
              <a:buChar char="•"/>
              <a:defRPr sz="2100"/>
            </a:lvl2pPr>
            <a:lvl3pPr marL="685891" indent="-215532">
              <a:lnSpc>
                <a:spcPct val="90000"/>
              </a:lnSpc>
              <a:buSzPct val="80000"/>
              <a:buFont typeface="Arial" pitchFamily="34" charset="0"/>
              <a:buChar char="•"/>
              <a:defRPr sz="1800"/>
            </a:lvl3pPr>
            <a:lvl4pPr marL="1284856" indent="-169091">
              <a:lnSpc>
                <a:spcPct val="90000"/>
              </a:lnSpc>
              <a:buSzPct val="80000"/>
              <a:buFont typeface="Arial" pitchFamily="34" charset="0"/>
              <a:buChar char="•"/>
              <a:defRPr sz="1500"/>
            </a:lvl4pPr>
            <a:lvl5pPr marL="1458710" indent="-173854">
              <a:lnSpc>
                <a:spcPct val="90000"/>
              </a:lnSpc>
              <a:buSzPct val="80000"/>
              <a:buFont typeface="Arial" pitchFamily="34" charset="0"/>
              <a:buChar char="•"/>
              <a:defRPr sz="15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0"/>
            <a:ext cx="4115872" cy="1832810"/>
          </a:xfrm>
        </p:spPr>
        <p:txBody>
          <a:bodyPr/>
          <a:lstStyle>
            <a:lvl1pPr marL="342946" indent="-342946">
              <a:lnSpc>
                <a:spcPct val="90000"/>
              </a:lnSpc>
              <a:buSzPct val="80000"/>
              <a:buFont typeface="Arial" pitchFamily="34" charset="0"/>
              <a:buChar char="•"/>
              <a:defRPr lang="en-US" sz="2400" kern="1200" dirty="0" smtClean="0">
                <a:gradFill>
                  <a:gsLst>
                    <a:gs pos="0">
                      <a:srgbClr val="595959"/>
                    </a:gs>
                    <a:gs pos="86000">
                      <a:srgbClr val="595959"/>
                    </a:gs>
                  </a:gsLst>
                  <a:lin ang="5400000" scaled="0"/>
                </a:gradFill>
                <a:latin typeface="+mn-lt"/>
                <a:ea typeface="+mn-ea"/>
                <a:cs typeface="+mn-cs"/>
              </a:defRPr>
            </a:lvl1pPr>
            <a:lvl2pPr marL="598965" indent="-342946">
              <a:lnSpc>
                <a:spcPct val="90000"/>
              </a:lnSpc>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727568" indent="-257209">
              <a:lnSpc>
                <a:spcPct val="90000"/>
              </a:lnSpc>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372974" indent="-257209">
              <a:lnSpc>
                <a:spcPct val="90000"/>
              </a:lnSpc>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1542065" indent="-257209">
              <a:lnSpc>
                <a:spcPct val="90000"/>
              </a:lnSpc>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a:defRPr sz="1400"/>
            </a:lvl6pPr>
            <a:lvl7pPr>
              <a:defRPr sz="1400"/>
            </a:lvl7pPr>
            <a:lvl8pPr>
              <a:defRPr sz="1400"/>
            </a:lvl8pPr>
            <a:lvl9pPr>
              <a:defRPr sz="1400"/>
            </a:lvl9pPr>
          </a:lstStyle>
          <a:p>
            <a:pPr marL="256019" lvl="0" indent="-256019" algn="l" defTabSz="685864" rtl="0" eaLnBrk="1" latinLnBrk="0" hangingPunct="1">
              <a:lnSpc>
                <a:spcPct val="90000"/>
              </a:lnSpc>
              <a:spcBef>
                <a:spcPct val="20000"/>
              </a:spcBef>
              <a:buSzPct val="80000"/>
              <a:buFont typeface="Arial" pitchFamily="34" charset="0"/>
              <a:buChar char="•"/>
            </a:pPr>
            <a:r>
              <a:rPr lang="en-US" smtClean="0"/>
              <a:t>Click to edit Master text styles</a:t>
            </a:r>
          </a:p>
          <a:p>
            <a:pPr marL="256019" lvl="1" indent="-256019" algn="l" defTabSz="685864" rtl="0" eaLnBrk="1" latinLnBrk="0" hangingPunct="1">
              <a:lnSpc>
                <a:spcPct val="90000"/>
              </a:lnSpc>
              <a:spcBef>
                <a:spcPct val="20000"/>
              </a:spcBef>
              <a:buSzPct val="80000"/>
              <a:buFont typeface="Arial" pitchFamily="34" charset="0"/>
              <a:buChar char="•"/>
            </a:pPr>
            <a:r>
              <a:rPr lang="en-US" smtClean="0"/>
              <a:t>Second level</a:t>
            </a:r>
          </a:p>
          <a:p>
            <a:pPr marL="256019" lvl="2" indent="-256019" algn="l" defTabSz="685864" rtl="0" eaLnBrk="1" latinLnBrk="0" hangingPunct="1">
              <a:lnSpc>
                <a:spcPct val="90000"/>
              </a:lnSpc>
              <a:spcBef>
                <a:spcPct val="20000"/>
              </a:spcBef>
              <a:buSzPct val="80000"/>
              <a:buFont typeface="Arial" pitchFamily="34" charset="0"/>
              <a:buChar char="•"/>
            </a:pPr>
            <a:r>
              <a:rPr lang="en-US" smtClean="0"/>
              <a:t>Third level</a:t>
            </a:r>
          </a:p>
          <a:p>
            <a:pPr marL="256019" lvl="3" indent="-256019" algn="l" defTabSz="685864" rtl="0" eaLnBrk="1" latinLnBrk="0" hangingPunct="1">
              <a:lnSpc>
                <a:spcPct val="90000"/>
              </a:lnSpc>
              <a:spcBef>
                <a:spcPct val="20000"/>
              </a:spcBef>
              <a:buSzPct val="80000"/>
              <a:buFont typeface="Arial" pitchFamily="34" charset="0"/>
              <a:buChar char="•"/>
            </a:pPr>
            <a:r>
              <a:rPr lang="en-US" smtClean="0"/>
              <a:t>Fourth level</a:t>
            </a:r>
          </a:p>
          <a:p>
            <a:pPr marL="256019" lvl="4" indent="-256019" algn="l" defTabSz="685864" rtl="0" eaLnBrk="1" latinLnBrk="0" hangingPunct="1">
              <a:lnSpc>
                <a:spcPct val="90000"/>
              </a:lnSpc>
              <a:spcBef>
                <a:spcPct val="20000"/>
              </a:spcBef>
              <a:buSzPct val="80000"/>
              <a:buFont typeface="Arial" pitchFamily="34" charset="0"/>
              <a:buChar char="•"/>
            </a:pPr>
            <a:r>
              <a:rPr lang="en-US" smtClean="0"/>
              <a:t>Fifth level</a:t>
            </a:r>
            <a:endParaRPr lang="en-US" dirty="0"/>
          </a:p>
        </p:txBody>
      </p:sp>
      <p:pic>
        <p:nvPicPr>
          <p:cNvPr id="5" name="Picture 4"/>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4114007076"/>
      </p:ext>
    </p:extLst>
  </p:cSld>
  <p:clrMapOvr>
    <a:masterClrMapping/>
  </p:clrMapOvr>
  <p:transition>
    <p:fade/>
  </p:transition>
  <p:timing>
    <p:tnLst>
      <p:par>
        <p:cTn id="1" dur="indefinite" restart="never" nodeType="tmRoot"/>
      </p:par>
    </p:tnLst>
  </p:timing>
</p:sldLayout>
</file>

<file path=ppt/slideLayouts/slideLayout14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0" y="1700097"/>
            <a:ext cx="4114800" cy="1458861"/>
          </a:xfrm>
        </p:spPr>
        <p:txBody>
          <a:bodyPr/>
          <a:lstStyle>
            <a:lvl1pPr marL="302459" indent="-302459">
              <a:buSzPct val="80000"/>
              <a:buFont typeface="Arial" pitchFamily="34" charset="0"/>
              <a:buChar char="•"/>
              <a:defRPr sz="2100"/>
            </a:lvl1pPr>
            <a:lvl2pPr marL="558478" indent="-241729">
              <a:buSzPct val="80000"/>
              <a:buFont typeface="Arial" pitchFamily="34" charset="0"/>
              <a:buChar char="•"/>
              <a:defRPr sz="2100"/>
            </a:lvl2pPr>
            <a:lvl3pPr marL="770437" indent="-211960" defTabSz="772819">
              <a:buSzPct val="80000"/>
              <a:buFont typeface="Arial" pitchFamily="34" charset="0"/>
              <a:buChar char="•"/>
              <a:defRPr sz="1800"/>
            </a:lvl3pPr>
            <a:lvl4pPr marL="988351" indent="-215532">
              <a:buSzPct val="80000"/>
              <a:buFont typeface="Arial" pitchFamily="34" charset="0"/>
              <a:buChar char="•"/>
              <a:defRPr sz="1500"/>
            </a:lvl4pPr>
            <a:lvl5pPr marL="1156251" indent="-167901">
              <a:buSzPct val="80000"/>
              <a:buFont typeface="Arial" pitchFamily="34" charset="0"/>
              <a:buChar char="•"/>
              <a:defRPr sz="15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85850"/>
            <a:ext cx="4115872" cy="332399"/>
          </a:xfrm>
        </p:spPr>
        <p:txBody>
          <a:bodyPr anchor="b"/>
          <a:lstStyle>
            <a:lvl1pPr marL="0" indent="0">
              <a:lnSpc>
                <a:spcPct val="90000"/>
              </a:lnSpc>
              <a:spcBef>
                <a:spcPts val="0"/>
              </a:spcBef>
              <a:buNone/>
              <a:defRPr sz="2400" b="0">
                <a:latin typeface="Segoe UI Light" pitchFamily="34" charset="0"/>
              </a:defRPr>
            </a:lvl1pPr>
            <a:lvl2pPr marL="342932" indent="0">
              <a:buNone/>
              <a:defRPr sz="1500" b="1"/>
            </a:lvl2pPr>
            <a:lvl3pPr marL="685864" indent="0">
              <a:buNone/>
              <a:defRPr sz="1400" b="1"/>
            </a:lvl3pPr>
            <a:lvl4pPr marL="1028796" indent="0">
              <a:buNone/>
              <a:defRPr sz="1200" b="1"/>
            </a:lvl4pPr>
            <a:lvl5pPr marL="1371728" indent="0">
              <a:buNone/>
              <a:defRPr sz="1200" b="1"/>
            </a:lvl5pPr>
            <a:lvl6pPr marL="1714660" indent="0">
              <a:buNone/>
              <a:defRPr sz="1200" b="1"/>
            </a:lvl6pPr>
            <a:lvl7pPr marL="2057592" indent="0">
              <a:buNone/>
              <a:defRPr sz="1200" b="1"/>
            </a:lvl7pPr>
            <a:lvl8pPr marL="2400524" indent="0">
              <a:buNone/>
              <a:defRPr sz="1200" b="1"/>
            </a:lvl8pPr>
            <a:lvl9pPr marL="2743456"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700097"/>
            <a:ext cx="4115872" cy="1458861"/>
          </a:xfrm>
        </p:spPr>
        <p:txBody>
          <a:bodyPr/>
          <a:lstStyle>
            <a:lvl1pPr marL="222270" indent="-222270">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1pPr>
            <a:lvl2pPr marL="342946" indent="-342946">
              <a:buSzPct val="80000"/>
              <a:buFont typeface="Arial" pitchFamily="34" charset="0"/>
              <a:buChar char="•"/>
              <a:defRPr lang="en-US" sz="2100" kern="1200" dirty="0" smtClean="0">
                <a:gradFill>
                  <a:gsLst>
                    <a:gs pos="0">
                      <a:srgbClr val="595959"/>
                    </a:gs>
                    <a:gs pos="86000">
                      <a:srgbClr val="595959"/>
                    </a:gs>
                  </a:gsLst>
                  <a:lin ang="5400000" scaled="0"/>
                </a:gradFill>
                <a:latin typeface="+mn-lt"/>
                <a:ea typeface="+mn-ea"/>
                <a:cs typeface="+mn-cs"/>
              </a:defRPr>
            </a:lvl2pPr>
            <a:lvl3pPr marL="573958" indent="-257209">
              <a:buSzPct val="80000"/>
              <a:buFont typeface="Arial" pitchFamily="34" charset="0"/>
              <a:buChar char="•"/>
              <a:defRPr lang="en-US" sz="1800" kern="1200" dirty="0" smtClean="0">
                <a:gradFill>
                  <a:gsLst>
                    <a:gs pos="0">
                      <a:srgbClr val="595959"/>
                    </a:gs>
                    <a:gs pos="86000">
                      <a:srgbClr val="595959"/>
                    </a:gs>
                  </a:gsLst>
                  <a:lin ang="5400000" scaled="0"/>
                </a:gradFill>
                <a:latin typeface="+mn-lt"/>
                <a:ea typeface="+mn-ea"/>
                <a:cs typeface="+mn-cs"/>
              </a:defRPr>
            </a:lvl3pPr>
            <a:lvl4pPr marL="1030028" indent="-257209">
              <a:buSzPct val="80000"/>
              <a:buFont typeface="Arial" pitchFamily="34" charset="0"/>
              <a:buChar char="•"/>
              <a:defRPr lang="en-US" sz="1500" kern="1200" dirty="0" smtClean="0">
                <a:gradFill>
                  <a:gsLst>
                    <a:gs pos="0">
                      <a:srgbClr val="595959"/>
                    </a:gs>
                    <a:gs pos="86000">
                      <a:srgbClr val="595959"/>
                    </a:gs>
                  </a:gsLst>
                  <a:lin ang="5400000" scaled="0"/>
                </a:gradFill>
                <a:latin typeface="+mn-lt"/>
                <a:ea typeface="+mn-ea"/>
                <a:cs typeface="+mn-cs"/>
              </a:defRPr>
            </a:lvl4pPr>
            <a:lvl5pPr marL="815687" indent="-257209">
              <a:buSzPct val="80000"/>
              <a:buFont typeface="Arial" pitchFamily="34" charset="0"/>
              <a:buChar char="•"/>
              <a:defRPr lang="en-US" sz="1500" kern="1200" dirty="0">
                <a:gradFill>
                  <a:gsLst>
                    <a:gs pos="0">
                      <a:srgbClr val="595959"/>
                    </a:gs>
                    <a:gs pos="86000">
                      <a:srgbClr val="595959"/>
                    </a:gs>
                  </a:gsLst>
                  <a:lin ang="5400000" scaled="0"/>
                </a:gradFill>
                <a:latin typeface="+mn-lt"/>
                <a:ea typeface="+mn-ea"/>
                <a:cs typeface="+mn-cs"/>
              </a:defRPr>
            </a:lvl5pPr>
            <a:lvl6pPr marL="1030028" indent="-257209">
              <a:defRPr sz="1200"/>
            </a:lvl6pPr>
            <a:lvl7pPr marL="1202692" indent="-214341">
              <a:defRPr sz="1200"/>
            </a:lvl7pPr>
            <a:lvl8pPr>
              <a:defRPr sz="1200"/>
            </a:lvl8pPr>
            <a:lvl9pPr>
              <a:defRPr sz="1200"/>
            </a:lvl9pPr>
          </a:lstStyle>
          <a:p>
            <a:pPr marL="302459" lvl="0" indent="-302459" algn="l" defTabSz="685864" rtl="0" eaLnBrk="1" latinLnBrk="0" hangingPunct="1">
              <a:lnSpc>
                <a:spcPct val="90000"/>
              </a:lnSpc>
              <a:spcBef>
                <a:spcPct val="20000"/>
              </a:spcBef>
              <a:buSzPct val="80000"/>
            </a:pPr>
            <a:r>
              <a:rPr lang="en-US" smtClean="0"/>
              <a:t>Click to edit Master text styles</a:t>
            </a:r>
          </a:p>
          <a:p>
            <a:pPr marL="302459" lvl="1" indent="-302459" algn="l" defTabSz="685864" rtl="0" eaLnBrk="1" latinLnBrk="0" hangingPunct="1">
              <a:lnSpc>
                <a:spcPct val="90000"/>
              </a:lnSpc>
              <a:spcBef>
                <a:spcPct val="20000"/>
              </a:spcBef>
              <a:buSzPct val="80000"/>
            </a:pPr>
            <a:r>
              <a:rPr lang="en-US" smtClean="0"/>
              <a:t>Second level</a:t>
            </a:r>
          </a:p>
          <a:p>
            <a:pPr marL="302459" lvl="2" indent="-302459" algn="l" defTabSz="685864" rtl="0" eaLnBrk="1" latinLnBrk="0" hangingPunct="1">
              <a:lnSpc>
                <a:spcPct val="90000"/>
              </a:lnSpc>
              <a:spcBef>
                <a:spcPct val="20000"/>
              </a:spcBef>
              <a:buSzPct val="80000"/>
            </a:pPr>
            <a:r>
              <a:rPr lang="en-US" smtClean="0"/>
              <a:t>Third level</a:t>
            </a:r>
          </a:p>
          <a:p>
            <a:pPr marL="302459" lvl="3" indent="-302459" algn="l" defTabSz="685864" rtl="0" eaLnBrk="1" latinLnBrk="0" hangingPunct="1">
              <a:lnSpc>
                <a:spcPct val="90000"/>
              </a:lnSpc>
              <a:spcBef>
                <a:spcPct val="20000"/>
              </a:spcBef>
              <a:buSzPct val="80000"/>
            </a:pPr>
            <a:r>
              <a:rPr lang="en-US" smtClean="0"/>
              <a:t>Fourth level</a:t>
            </a:r>
          </a:p>
          <a:p>
            <a:pPr marL="302459" lvl="4" indent="-302459" algn="l" defTabSz="685864" rtl="0" eaLnBrk="1" latinLnBrk="0" hangingPunct="1">
              <a:lnSpc>
                <a:spcPct val="90000"/>
              </a:lnSpc>
              <a:spcBef>
                <a:spcPct val="20000"/>
              </a:spcBef>
              <a:buSzPct val="80000"/>
            </a:pPr>
            <a:r>
              <a:rPr lang="en-US" smtClean="0"/>
              <a:t>Fifth level</a:t>
            </a:r>
            <a:endParaRPr lang="en-US" dirty="0"/>
          </a:p>
        </p:txBody>
      </p:sp>
      <p:pic>
        <p:nvPicPr>
          <p:cNvPr id="7" name="Picture 6"/>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787566359"/>
      </p:ext>
    </p:extLst>
  </p:cSld>
  <p:clrMapOvr>
    <a:masterClrMapping/>
  </p:clrMapOvr>
  <p:transition>
    <p:fade/>
  </p:transition>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970726943"/>
      </p:ext>
    </p:extLst>
  </p:cSld>
  <p:clrMapOvr>
    <a:masterClrMapping/>
  </p:clrMapOvr>
  <p:transition>
    <p:fade/>
  </p:transition>
  <p:timing>
    <p:tnLst>
      <p:par>
        <p:cTn id="1" dur="indefinite" restart="never" nodeType="tmRoot"/>
      </p:par>
    </p:tnLst>
  </p:timing>
</p:sldLayout>
</file>

<file path=ppt/slideLayouts/slideLayout15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0"/>
            <a:ext cx="8363938" cy="567848"/>
          </a:xfrm>
        </p:spPr>
        <p:txBody>
          <a:bodyPr/>
          <a:lstStyle>
            <a:lvl1pPr>
              <a:defRPr sz="4100"/>
            </a:lvl1pPr>
          </a:lstStyle>
          <a:p>
            <a:r>
              <a:rPr lang="en-US" smtClean="0"/>
              <a:t>Click to edit Master title style</a:t>
            </a:r>
            <a:endParaRPr lang="en-US" dirty="0"/>
          </a:p>
        </p:txBody>
      </p:sp>
      <p:pic>
        <p:nvPicPr>
          <p:cNvPr id="3" name="Picture 2"/>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1891805692"/>
      </p:ext>
    </p:extLst>
  </p:cSld>
  <p:clrMapOvr>
    <a:masterClrMapping/>
  </p:clrMapOvr>
  <p:transition>
    <p:fade/>
  </p:transition>
  <p:timing>
    <p:tnLst>
      <p:par>
        <p:cTn id="1" dur="indefinite" restart="never" nodeType="tmRoot"/>
      </p:par>
    </p:tnLst>
  </p:timing>
</p:sldLayout>
</file>

<file path=ppt/slideLayouts/slideLayout15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pic>
        <p:nvPicPr>
          <p:cNvPr id="2" name="Picture 1"/>
          <p:cNvPicPr>
            <a:picLocks noChangeAspect="1"/>
          </p:cNvPicPr>
          <p:nvPr/>
        </p:nvPicPr>
        <p:blipFill>
          <a:blip r:embed="rId2" cstate="print">
            <a:duotone>
              <a:prstClr val="black"/>
              <a:schemeClr val="tx2">
                <a:tint val="45000"/>
                <a:satMod val="400000"/>
              </a:schemeClr>
            </a:duotone>
            <a:extLst>
              <a:ext uri="{BEBA8EAE-BF5A-486C-A8C5-ECC9F3942E4B}">
                <a14:imgProps xmlns:a14="http://schemas.microsoft.com/office/drawing/2010/main">
                  <a14:imgLayer r:embed="rId3">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389103" y="4779410"/>
            <a:ext cx="1261769" cy="146626"/>
          </a:xfrm>
          <a:prstGeom prst="rect">
            <a:avLst/>
          </a:prstGeom>
        </p:spPr>
      </p:pic>
    </p:spTree>
    <p:extLst>
      <p:ext uri="{BB962C8B-B14F-4D97-AF65-F5344CB8AC3E}">
        <p14:creationId xmlns:p14="http://schemas.microsoft.com/office/powerpoint/2010/main" val="3614165003"/>
      </p:ext>
    </p:extLst>
  </p:cSld>
  <p:clrMapOvr>
    <a:masterClrMapping/>
  </p:clrMapOvr>
  <p:transition>
    <p:fade/>
  </p:transition>
  <p:timing>
    <p:tnLst>
      <p:par>
        <p:cTn id="1" dur="indefinite" restart="never" nodeType="tmRoot"/>
      </p:par>
    </p:tnLst>
  </p:timing>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Agenda">
    <p:bg>
      <p:bgPr>
        <a:solidFill>
          <a:schemeClr val="bg1"/>
        </a:solidFill>
        <a:effectLst/>
      </p:bgPr>
    </p:bg>
    <p:spTree>
      <p:nvGrpSpPr>
        <p:cNvPr id="1" name=""/>
        <p:cNvGrpSpPr/>
        <p:nvPr/>
      </p:nvGrpSpPr>
      <p:grpSpPr>
        <a:xfrm>
          <a:off x="0" y="0"/>
          <a:ext cx="0" cy="0"/>
          <a:chOff x="0" y="0"/>
          <a:chExt cx="0" cy="0"/>
        </a:xfrm>
      </p:grpSpPr>
      <p:sp>
        <p:nvSpPr>
          <p:cNvPr id="19" name="Rectangle 18"/>
          <p:cNvSpPr/>
          <p:nvPr/>
        </p:nvSpPr>
        <p:spPr bwMode="auto">
          <a:xfrm>
            <a:off x="389436" y="1085850"/>
            <a:ext cx="8363937" cy="3886200"/>
          </a:xfrm>
          <a:prstGeom prst="rect">
            <a:avLst/>
          </a:prstGeom>
          <a:solidFill>
            <a:schemeClr val="bg1">
              <a:lumMod val="9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2" tIns="34282" rIns="68562" bIns="34282" numCol="1" spcCol="0" rtlCol="0" anchor="ctr" anchorCtr="0" compatLnSpc="1">
            <a:prstTxWarp prst="textNoShape">
              <a:avLst/>
            </a:prstTxWarp>
          </a:bodyPr>
          <a:lstStyle/>
          <a:p>
            <a:pPr algn="ctr" defTabSz="685432" fontAlgn="base">
              <a:spcBef>
                <a:spcPct val="0"/>
              </a:spcBef>
              <a:spcAft>
                <a:spcPct val="0"/>
              </a:spcAft>
            </a:pPr>
            <a:endParaRPr lang="en-US" sz="1700" dirty="0">
              <a:gradFill>
                <a:gsLst>
                  <a:gs pos="0">
                    <a:srgbClr val="FFFFFF"/>
                  </a:gs>
                  <a:gs pos="100000">
                    <a:srgbClr val="FFFFFF"/>
                  </a:gs>
                </a:gsLst>
                <a:lin ang="5400000" scaled="0"/>
              </a:gradFill>
            </a:endParaRPr>
          </a:p>
        </p:txBody>
      </p:sp>
      <p:sp>
        <p:nvSpPr>
          <p:cNvPr id="2" name="Title 1"/>
          <p:cNvSpPr>
            <a:spLocks noGrp="1"/>
          </p:cNvSpPr>
          <p:nvPr>
            <p:ph type="title"/>
          </p:nvPr>
        </p:nvSpPr>
        <p:spPr/>
        <p:txBody>
          <a:bodyPr/>
          <a:lstStyle>
            <a:lvl1pPr algn="l" defTabSz="685864" rtl="0" eaLnBrk="1" latinLnBrk="0" hangingPunct="1">
              <a:lnSpc>
                <a:spcPct val="90000"/>
              </a:lnSpc>
              <a:spcBef>
                <a:spcPct val="0"/>
              </a:spcBef>
              <a:buNone/>
              <a:defRPr lang="en-US" sz="4100" b="0" kern="1200" cap="none" spc="-75" baseline="0" dirty="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a:lstStyle>
          <a:p>
            <a:r>
              <a:rPr lang="en-US" smtClean="0"/>
              <a:t>Click to edit Master title style</a:t>
            </a:r>
            <a:endParaRPr lang="en-US" dirty="0"/>
          </a:p>
        </p:txBody>
      </p:sp>
      <p:sp>
        <p:nvSpPr>
          <p:cNvPr id="5" name="Text Placeholder 4"/>
          <p:cNvSpPr>
            <a:spLocks noGrp="1"/>
          </p:cNvSpPr>
          <p:nvPr>
            <p:ph type="body" sz="quarter" idx="11"/>
          </p:nvPr>
        </p:nvSpPr>
        <p:spPr>
          <a:xfrm>
            <a:off x="2606032" y="2563246"/>
            <a:ext cx="5210341" cy="931409"/>
          </a:xfrm>
        </p:spPr>
        <p:txBody>
          <a:bodyPr lIns="137178" tIns="137178" anchor="ctr" anchorCtr="0"/>
          <a:lstStyle>
            <a:lvl1pPr marL="431064" indent="-428682">
              <a:spcAft>
                <a:spcPts val="900"/>
              </a:spcAft>
              <a:buNone/>
              <a:defRPr lang="en-US" sz="3300" kern="1200" spc="-75" baseline="0" dirty="0" smtClean="0">
                <a:gradFill>
                  <a:gsLst>
                    <a:gs pos="0">
                      <a:srgbClr val="595959"/>
                    </a:gs>
                    <a:gs pos="86000">
                      <a:srgbClr val="595959"/>
                    </a:gs>
                  </a:gsLst>
                  <a:lin ang="5400000" scaled="0"/>
                </a:gradFill>
                <a:latin typeface="Segoe UI Light" pitchFamily="34" charset="0"/>
                <a:ea typeface="+mn-ea"/>
                <a:cs typeface="+mn-cs"/>
              </a:defRPr>
            </a:lvl1pPr>
            <a:lvl2pPr>
              <a:defRPr lang="en-US" sz="1800" kern="1200" spc="-38" baseline="0" dirty="0">
                <a:gradFill>
                  <a:gsLst>
                    <a:gs pos="0">
                      <a:srgbClr val="595959"/>
                    </a:gs>
                    <a:gs pos="86000">
                      <a:srgbClr val="595959"/>
                    </a:gs>
                  </a:gsLst>
                  <a:lin ang="5400000" scaled="0"/>
                </a:gradFill>
                <a:latin typeface="+mn-lt"/>
                <a:ea typeface="+mn-ea"/>
                <a:cs typeface="+mn-cs"/>
              </a:defRPr>
            </a:lvl2pPr>
          </a:lstStyle>
          <a:p>
            <a:pPr marL="2382" lvl="0" indent="0" algn="l" defTabSz="685864" rtl="0" eaLnBrk="1" latinLnBrk="0" hangingPunct="1">
              <a:lnSpc>
                <a:spcPct val="90000"/>
              </a:lnSpc>
              <a:spcBef>
                <a:spcPts val="0"/>
              </a:spcBef>
              <a:spcAft>
                <a:spcPts val="675"/>
              </a:spcAft>
              <a:buSzPct val="80000"/>
            </a:pPr>
            <a:r>
              <a:rPr lang="en-US" smtClean="0"/>
              <a:t>Click to edit Master text styles</a:t>
            </a:r>
          </a:p>
          <a:p>
            <a:pPr marL="2382" lvl="1" indent="0" algn="l" defTabSz="685864" rtl="0" eaLnBrk="1" latinLnBrk="0" hangingPunct="1">
              <a:lnSpc>
                <a:spcPct val="90000"/>
              </a:lnSpc>
              <a:spcBef>
                <a:spcPts val="0"/>
              </a:spcBef>
              <a:spcAft>
                <a:spcPts val="675"/>
              </a:spcAft>
              <a:buSzPct val="80000"/>
            </a:pPr>
            <a:r>
              <a:rPr lang="en-US" smtClean="0"/>
              <a:t>Second level</a:t>
            </a:r>
          </a:p>
        </p:txBody>
      </p:sp>
      <p:sp>
        <p:nvSpPr>
          <p:cNvPr id="18" name="Freeform 105"/>
          <p:cNvSpPr>
            <a:spLocks/>
          </p:cNvSpPr>
          <p:nvPr/>
        </p:nvSpPr>
        <p:spPr bwMode="black">
          <a:xfrm>
            <a:off x="900364" y="1600200"/>
            <a:ext cx="1399159" cy="2857500"/>
          </a:xfrm>
          <a:custGeom>
            <a:avLst/>
            <a:gdLst>
              <a:gd name="T0" fmla="*/ 38 w 42"/>
              <a:gd name="T1" fmla="*/ 23 h 86"/>
              <a:gd name="T2" fmla="*/ 35 w 42"/>
              <a:gd name="T3" fmla="*/ 27 h 86"/>
              <a:gd name="T4" fmla="*/ 35 w 42"/>
              <a:gd name="T5" fmla="*/ 65 h 86"/>
              <a:gd name="T6" fmla="*/ 21 w 42"/>
              <a:gd name="T7" fmla="*/ 79 h 86"/>
              <a:gd name="T8" fmla="*/ 7 w 42"/>
              <a:gd name="T9" fmla="*/ 65 h 86"/>
              <a:gd name="T10" fmla="*/ 7 w 42"/>
              <a:gd name="T11" fmla="*/ 16 h 86"/>
              <a:gd name="T12" fmla="*/ 16 w 42"/>
              <a:gd name="T13" fmla="*/ 7 h 86"/>
              <a:gd name="T14" fmla="*/ 25 w 42"/>
              <a:gd name="T15" fmla="*/ 16 h 86"/>
              <a:gd name="T16" fmla="*/ 25 w 42"/>
              <a:gd name="T17" fmla="*/ 16 h 86"/>
              <a:gd name="T18" fmla="*/ 25 w 42"/>
              <a:gd name="T19" fmla="*/ 54 h 86"/>
              <a:gd name="T20" fmla="*/ 22 w 42"/>
              <a:gd name="T21" fmla="*/ 58 h 86"/>
              <a:gd name="T22" fmla="*/ 18 w 42"/>
              <a:gd name="T23" fmla="*/ 54 h 86"/>
              <a:gd name="T24" fmla="*/ 18 w 42"/>
              <a:gd name="T25" fmla="*/ 25 h 86"/>
              <a:gd name="T26" fmla="*/ 14 w 42"/>
              <a:gd name="T27" fmla="*/ 22 h 86"/>
              <a:gd name="T28" fmla="*/ 11 w 42"/>
              <a:gd name="T29" fmla="*/ 25 h 86"/>
              <a:gd name="T30" fmla="*/ 11 w 42"/>
              <a:gd name="T31" fmla="*/ 54 h 86"/>
              <a:gd name="T32" fmla="*/ 22 w 42"/>
              <a:gd name="T33" fmla="*/ 65 h 86"/>
              <a:gd name="T34" fmla="*/ 32 w 42"/>
              <a:gd name="T35" fmla="*/ 54 h 86"/>
              <a:gd name="T36" fmla="*/ 32 w 42"/>
              <a:gd name="T37" fmla="*/ 16 h 86"/>
              <a:gd name="T38" fmla="*/ 32 w 42"/>
              <a:gd name="T39" fmla="*/ 16 h 86"/>
              <a:gd name="T40" fmla="*/ 16 w 42"/>
              <a:gd name="T41" fmla="*/ 0 h 86"/>
              <a:gd name="T42" fmla="*/ 0 w 42"/>
              <a:gd name="T43" fmla="*/ 16 h 86"/>
              <a:gd name="T44" fmla="*/ 0 w 42"/>
              <a:gd name="T45" fmla="*/ 65 h 86"/>
              <a:gd name="T46" fmla="*/ 21 w 42"/>
              <a:gd name="T47" fmla="*/ 86 h 86"/>
              <a:gd name="T48" fmla="*/ 42 w 42"/>
              <a:gd name="T49" fmla="*/ 65 h 86"/>
              <a:gd name="T50" fmla="*/ 42 w 42"/>
              <a:gd name="T51" fmla="*/ 65 h 86"/>
              <a:gd name="T52" fmla="*/ 42 w 42"/>
              <a:gd name="T53" fmla="*/ 27 h 86"/>
              <a:gd name="T54" fmla="*/ 38 w 42"/>
              <a:gd name="T55" fmla="*/ 23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42" h="86">
                <a:moveTo>
                  <a:pt x="38" y="23"/>
                </a:moveTo>
                <a:cubicBezTo>
                  <a:pt x="36" y="23"/>
                  <a:pt x="35" y="25"/>
                  <a:pt x="35" y="27"/>
                </a:cubicBezTo>
                <a:cubicBezTo>
                  <a:pt x="35" y="65"/>
                  <a:pt x="35" y="65"/>
                  <a:pt x="35" y="65"/>
                </a:cubicBezTo>
                <a:cubicBezTo>
                  <a:pt x="35" y="73"/>
                  <a:pt x="29" y="79"/>
                  <a:pt x="21" y="79"/>
                </a:cubicBezTo>
                <a:cubicBezTo>
                  <a:pt x="13" y="79"/>
                  <a:pt x="7" y="73"/>
                  <a:pt x="7" y="65"/>
                </a:cubicBezTo>
                <a:cubicBezTo>
                  <a:pt x="7" y="16"/>
                  <a:pt x="7" y="16"/>
                  <a:pt x="7" y="16"/>
                </a:cubicBezTo>
                <a:cubicBezTo>
                  <a:pt x="7" y="11"/>
                  <a:pt x="11" y="7"/>
                  <a:pt x="16" y="7"/>
                </a:cubicBezTo>
                <a:cubicBezTo>
                  <a:pt x="21" y="7"/>
                  <a:pt x="25" y="11"/>
                  <a:pt x="25" y="16"/>
                </a:cubicBezTo>
                <a:cubicBezTo>
                  <a:pt x="25" y="16"/>
                  <a:pt x="25" y="16"/>
                  <a:pt x="25" y="16"/>
                </a:cubicBezTo>
                <a:cubicBezTo>
                  <a:pt x="25" y="54"/>
                  <a:pt x="25" y="54"/>
                  <a:pt x="25" y="54"/>
                </a:cubicBezTo>
                <a:cubicBezTo>
                  <a:pt x="25" y="56"/>
                  <a:pt x="23" y="58"/>
                  <a:pt x="22" y="58"/>
                </a:cubicBezTo>
                <a:cubicBezTo>
                  <a:pt x="20" y="58"/>
                  <a:pt x="18" y="56"/>
                  <a:pt x="18" y="54"/>
                </a:cubicBezTo>
                <a:cubicBezTo>
                  <a:pt x="18" y="25"/>
                  <a:pt x="18" y="25"/>
                  <a:pt x="18" y="25"/>
                </a:cubicBezTo>
                <a:cubicBezTo>
                  <a:pt x="18" y="23"/>
                  <a:pt x="16" y="22"/>
                  <a:pt x="14" y="22"/>
                </a:cubicBezTo>
                <a:cubicBezTo>
                  <a:pt x="12" y="22"/>
                  <a:pt x="11" y="23"/>
                  <a:pt x="11" y="25"/>
                </a:cubicBezTo>
                <a:cubicBezTo>
                  <a:pt x="11" y="54"/>
                  <a:pt x="11" y="54"/>
                  <a:pt x="11" y="54"/>
                </a:cubicBezTo>
                <a:cubicBezTo>
                  <a:pt x="11" y="60"/>
                  <a:pt x="16" y="65"/>
                  <a:pt x="22" y="65"/>
                </a:cubicBezTo>
                <a:cubicBezTo>
                  <a:pt x="27" y="65"/>
                  <a:pt x="32" y="60"/>
                  <a:pt x="32" y="54"/>
                </a:cubicBezTo>
                <a:cubicBezTo>
                  <a:pt x="32" y="16"/>
                  <a:pt x="32" y="16"/>
                  <a:pt x="32" y="16"/>
                </a:cubicBezTo>
                <a:cubicBezTo>
                  <a:pt x="32" y="16"/>
                  <a:pt x="32" y="16"/>
                  <a:pt x="32" y="16"/>
                </a:cubicBezTo>
                <a:cubicBezTo>
                  <a:pt x="32" y="7"/>
                  <a:pt x="25" y="0"/>
                  <a:pt x="16" y="0"/>
                </a:cubicBezTo>
                <a:cubicBezTo>
                  <a:pt x="7" y="0"/>
                  <a:pt x="0" y="7"/>
                  <a:pt x="0" y="16"/>
                </a:cubicBezTo>
                <a:cubicBezTo>
                  <a:pt x="0" y="65"/>
                  <a:pt x="0" y="65"/>
                  <a:pt x="0" y="65"/>
                </a:cubicBezTo>
                <a:cubicBezTo>
                  <a:pt x="0" y="77"/>
                  <a:pt x="10" y="86"/>
                  <a:pt x="21" y="86"/>
                </a:cubicBezTo>
                <a:cubicBezTo>
                  <a:pt x="33" y="86"/>
                  <a:pt x="42" y="77"/>
                  <a:pt x="42" y="65"/>
                </a:cubicBezTo>
                <a:cubicBezTo>
                  <a:pt x="42" y="65"/>
                  <a:pt x="42" y="65"/>
                  <a:pt x="42" y="65"/>
                </a:cubicBezTo>
                <a:cubicBezTo>
                  <a:pt x="42" y="27"/>
                  <a:pt x="42" y="27"/>
                  <a:pt x="42" y="27"/>
                </a:cubicBezTo>
                <a:cubicBezTo>
                  <a:pt x="42" y="25"/>
                  <a:pt x="40" y="23"/>
                  <a:pt x="38" y="23"/>
                </a:cubicBezTo>
              </a:path>
            </a:pathLst>
          </a:custGeom>
          <a:solidFill>
            <a:schemeClr val="accent2"/>
          </a:solidFill>
          <a:ln>
            <a:noFill/>
          </a:ln>
          <a:extLst/>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4023715328"/>
      </p:ext>
    </p:extLst>
  </p:cSld>
  <p:clrMapOvr>
    <a:masterClrMapping/>
  </p:clrMapOvr>
  <p:transition>
    <p:fade/>
  </p:transition>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1_Demo, Video etc. &quot;special&quot; slides">
    <p:bg>
      <p:bgPr>
        <a:solidFill>
          <a:schemeClr val="accent1">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1">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5786545" y="1602035"/>
            <a:ext cx="2625030" cy="1585544"/>
            <a:chOff x="1411369" y="3975421"/>
            <a:chExt cx="1714604" cy="1035908"/>
          </a:xfrm>
        </p:grpSpPr>
        <p:sp>
          <p:nvSpPr>
            <p:cNvPr id="12" name="Freeform 6"/>
            <p:cNvSpPr>
              <a:spLocks/>
            </p:cNvSpPr>
            <p:nvPr userDrawn="1"/>
          </p:nvSpPr>
          <p:spPr bwMode="auto">
            <a:xfrm>
              <a:off x="1900471" y="3975421"/>
              <a:ext cx="1225502" cy="656717"/>
            </a:xfrm>
            <a:custGeom>
              <a:avLst/>
              <a:gdLst>
                <a:gd name="T0" fmla="*/ 138 w 189"/>
                <a:gd name="T1" fmla="*/ 0 h 101"/>
                <a:gd name="T2" fmla="*/ 94 w 189"/>
                <a:gd name="T3" fmla="*/ 26 h 101"/>
                <a:gd name="T4" fmla="*/ 75 w 189"/>
                <a:gd name="T5" fmla="*/ 21 h 101"/>
                <a:gd name="T6" fmla="*/ 40 w 189"/>
                <a:gd name="T7" fmla="*/ 42 h 101"/>
                <a:gd name="T8" fmla="*/ 29 w 189"/>
                <a:gd name="T9" fmla="*/ 40 h 101"/>
                <a:gd name="T10" fmla="*/ 0 w 189"/>
                <a:gd name="T11" fmla="*/ 64 h 101"/>
                <a:gd name="T12" fmla="*/ 11 w 189"/>
                <a:gd name="T13" fmla="*/ 62 h 101"/>
                <a:gd name="T14" fmla="*/ 30 w 189"/>
                <a:gd name="T15" fmla="*/ 66 h 101"/>
                <a:gd name="T16" fmla="*/ 82 w 189"/>
                <a:gd name="T17" fmla="*/ 39 h 101"/>
                <a:gd name="T18" fmla="*/ 145 w 189"/>
                <a:gd name="T19" fmla="*/ 101 h 101"/>
                <a:gd name="T20" fmla="*/ 189 w 189"/>
                <a:gd name="T21" fmla="*/ 51 h 101"/>
                <a:gd name="T22" fmla="*/ 138 w 189"/>
                <a:gd name="T23" fmla="*/ 0 h 1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89" h="101">
                  <a:moveTo>
                    <a:pt x="138" y="0"/>
                  </a:moveTo>
                  <a:cubicBezTo>
                    <a:pt x="119" y="0"/>
                    <a:pt x="103" y="10"/>
                    <a:pt x="94" y="26"/>
                  </a:cubicBezTo>
                  <a:cubicBezTo>
                    <a:pt x="89" y="23"/>
                    <a:pt x="82" y="21"/>
                    <a:pt x="75" y="21"/>
                  </a:cubicBezTo>
                  <a:cubicBezTo>
                    <a:pt x="60" y="21"/>
                    <a:pt x="46" y="30"/>
                    <a:pt x="40" y="42"/>
                  </a:cubicBezTo>
                  <a:cubicBezTo>
                    <a:pt x="36" y="41"/>
                    <a:pt x="33" y="40"/>
                    <a:pt x="29" y="40"/>
                  </a:cubicBezTo>
                  <a:cubicBezTo>
                    <a:pt x="15" y="40"/>
                    <a:pt x="3" y="50"/>
                    <a:pt x="0" y="64"/>
                  </a:cubicBezTo>
                  <a:cubicBezTo>
                    <a:pt x="3" y="63"/>
                    <a:pt x="7" y="62"/>
                    <a:pt x="11" y="62"/>
                  </a:cubicBezTo>
                  <a:cubicBezTo>
                    <a:pt x="17" y="62"/>
                    <a:pt x="24" y="64"/>
                    <a:pt x="30" y="66"/>
                  </a:cubicBezTo>
                  <a:cubicBezTo>
                    <a:pt x="42" y="49"/>
                    <a:pt x="61" y="39"/>
                    <a:pt x="82" y="39"/>
                  </a:cubicBezTo>
                  <a:cubicBezTo>
                    <a:pt x="117" y="39"/>
                    <a:pt x="145" y="67"/>
                    <a:pt x="145" y="101"/>
                  </a:cubicBezTo>
                  <a:cubicBezTo>
                    <a:pt x="170" y="98"/>
                    <a:pt x="189" y="77"/>
                    <a:pt x="189" y="51"/>
                  </a:cubicBezTo>
                  <a:cubicBezTo>
                    <a:pt x="189" y="22"/>
                    <a:pt x="167" y="0"/>
                    <a:pt x="138"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5" name="Freeform 7"/>
            <p:cNvSpPr>
              <a:spLocks/>
            </p:cNvSpPr>
            <p:nvPr userDrawn="1"/>
          </p:nvSpPr>
          <p:spPr bwMode="auto">
            <a:xfrm>
              <a:off x="1411369" y="4269433"/>
              <a:ext cx="1390368" cy="741896"/>
            </a:xfrm>
            <a:custGeom>
              <a:avLst/>
              <a:gdLst>
                <a:gd name="T0" fmla="*/ 157 w 214"/>
                <a:gd name="T1" fmla="*/ 0 h 114"/>
                <a:gd name="T2" fmla="*/ 107 w 214"/>
                <a:gd name="T3" fmla="*/ 29 h 114"/>
                <a:gd name="T4" fmla="*/ 86 w 214"/>
                <a:gd name="T5" fmla="*/ 23 h 114"/>
                <a:gd name="T6" fmla="*/ 46 w 214"/>
                <a:gd name="T7" fmla="*/ 48 h 114"/>
                <a:gd name="T8" fmla="*/ 34 w 214"/>
                <a:gd name="T9" fmla="*/ 45 h 114"/>
                <a:gd name="T10" fmla="*/ 0 w 214"/>
                <a:gd name="T11" fmla="*/ 80 h 114"/>
                <a:gd name="T12" fmla="*/ 34 w 214"/>
                <a:gd name="T13" fmla="*/ 114 h 114"/>
                <a:gd name="T14" fmla="*/ 86 w 214"/>
                <a:gd name="T15" fmla="*/ 114 h 114"/>
                <a:gd name="T16" fmla="*/ 157 w 214"/>
                <a:gd name="T17" fmla="*/ 114 h 114"/>
                <a:gd name="T18" fmla="*/ 214 w 214"/>
                <a:gd name="T19" fmla="*/ 57 h 114"/>
                <a:gd name="T20" fmla="*/ 157 w 214"/>
                <a:gd name="T21" fmla="*/ 0 h 1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14" h="114">
                  <a:moveTo>
                    <a:pt x="157" y="0"/>
                  </a:moveTo>
                  <a:cubicBezTo>
                    <a:pt x="136" y="0"/>
                    <a:pt x="117" y="11"/>
                    <a:pt x="107" y="29"/>
                  </a:cubicBezTo>
                  <a:cubicBezTo>
                    <a:pt x="101" y="25"/>
                    <a:pt x="94" y="23"/>
                    <a:pt x="86" y="23"/>
                  </a:cubicBezTo>
                  <a:cubicBezTo>
                    <a:pt x="69" y="23"/>
                    <a:pt x="54" y="33"/>
                    <a:pt x="46" y="48"/>
                  </a:cubicBezTo>
                  <a:cubicBezTo>
                    <a:pt x="42" y="46"/>
                    <a:pt x="38" y="45"/>
                    <a:pt x="34" y="45"/>
                  </a:cubicBezTo>
                  <a:cubicBezTo>
                    <a:pt x="15" y="45"/>
                    <a:pt x="0" y="61"/>
                    <a:pt x="0" y="80"/>
                  </a:cubicBezTo>
                  <a:cubicBezTo>
                    <a:pt x="0" y="99"/>
                    <a:pt x="15" y="114"/>
                    <a:pt x="34" y="114"/>
                  </a:cubicBezTo>
                  <a:cubicBezTo>
                    <a:pt x="86" y="114"/>
                    <a:pt x="86" y="114"/>
                    <a:pt x="86" y="114"/>
                  </a:cubicBezTo>
                  <a:cubicBezTo>
                    <a:pt x="157" y="114"/>
                    <a:pt x="157" y="114"/>
                    <a:pt x="157" y="114"/>
                  </a:cubicBezTo>
                  <a:cubicBezTo>
                    <a:pt x="189" y="114"/>
                    <a:pt x="214" y="89"/>
                    <a:pt x="214" y="57"/>
                  </a:cubicBezTo>
                  <a:cubicBezTo>
                    <a:pt x="214" y="25"/>
                    <a:pt x="189" y="0"/>
                    <a:pt x="157" y="0"/>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1093778874"/>
      </p:ext>
    </p:extLst>
  </p:cSld>
  <p:clrMapOvr>
    <a:masterClrMapping/>
  </p:clrMapOvr>
  <p:transition>
    <p:fade/>
  </p:transition>
  <p:timing>
    <p:tnLst>
      <p:par>
        <p:cTn id="1" dur="indefinite" restart="never" nodeType="tmRoot"/>
      </p:par>
    </p:tnLst>
  </p:timing>
</p:sldLayout>
</file>

<file path=ppt/slideLayouts/slideLayout154.xml><?xml version="1.0" encoding="utf-8"?>
<p:sldLayout xmlns:a="http://schemas.openxmlformats.org/drawingml/2006/main" xmlns:r="http://schemas.openxmlformats.org/officeDocument/2006/relationships" xmlns:p="http://schemas.openxmlformats.org/presentationml/2006/main" preserve="1">
  <p:cSld name="2_Demo, Video etc. &quot;special&quot; slides">
    <p:bg>
      <p:bgPr>
        <a:solidFill>
          <a:srgbClr val="8CC6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4">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8" name="Freeform 6"/>
          <p:cNvSpPr>
            <a:spLocks noEditPoints="1"/>
          </p:cNvSpPr>
          <p:nvPr/>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1919626708"/>
      </p:ext>
    </p:extLst>
  </p:cSld>
  <p:clrMapOvr>
    <a:masterClrMapping/>
  </p:clrMapOvr>
  <p:transition>
    <p:fade/>
  </p:transition>
  <p:timing>
    <p:tnLst>
      <p:par>
        <p:cTn id="1" dur="indefinite" restart="never" nodeType="tmRoot"/>
      </p:par>
    </p:tnLst>
  </p:timing>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3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8" name="Group 7"/>
          <p:cNvGrpSpPr/>
          <p:nvPr/>
        </p:nvGrpSpPr>
        <p:grpSpPr bwMode="black">
          <a:xfrm>
            <a:off x="5929973" y="1682198"/>
            <a:ext cx="2383306" cy="1450967"/>
            <a:chOff x="10387012" y="4179358"/>
            <a:chExt cx="974726" cy="593725"/>
          </a:xfrm>
          <a:solidFill>
            <a:srgbClr val="FFFFFF"/>
          </a:solidFill>
        </p:grpSpPr>
        <p:sp>
          <p:nvSpPr>
            <p:cNvPr id="9" name="Freeform 26"/>
            <p:cNvSpPr>
              <a:spLocks/>
            </p:cNvSpPr>
            <p:nvPr/>
          </p:nvSpPr>
          <p:spPr bwMode="black">
            <a:xfrm>
              <a:off x="10506075" y="4258733"/>
              <a:ext cx="706438" cy="514350"/>
            </a:xfrm>
            <a:custGeom>
              <a:avLst/>
              <a:gdLst>
                <a:gd name="T0" fmla="*/ 183 w 188"/>
                <a:gd name="T1" fmla="*/ 84 h 137"/>
                <a:gd name="T2" fmla="*/ 104 w 188"/>
                <a:gd name="T3" fmla="*/ 27 h 137"/>
                <a:gd name="T4" fmla="*/ 86 w 188"/>
                <a:gd name="T5" fmla="*/ 19 h 137"/>
                <a:gd name="T6" fmla="*/ 59 w 188"/>
                <a:gd name="T7" fmla="*/ 34 h 137"/>
                <a:gd name="T8" fmla="*/ 56 w 188"/>
                <a:gd name="T9" fmla="*/ 36 h 137"/>
                <a:gd name="T10" fmla="*/ 43 w 188"/>
                <a:gd name="T11" fmla="*/ 38 h 137"/>
                <a:gd name="T12" fmla="*/ 43 w 188"/>
                <a:gd name="T13" fmla="*/ 38 h 137"/>
                <a:gd name="T14" fmla="*/ 26 w 188"/>
                <a:gd name="T15" fmla="*/ 27 h 137"/>
                <a:gd name="T16" fmla="*/ 24 w 188"/>
                <a:gd name="T17" fmla="*/ 14 h 137"/>
                <a:gd name="T18" fmla="*/ 31 w 188"/>
                <a:gd name="T19" fmla="*/ 0 h 137"/>
                <a:gd name="T20" fmla="*/ 21 w 188"/>
                <a:gd name="T21" fmla="*/ 0 h 137"/>
                <a:gd name="T22" fmla="*/ 1 w 188"/>
                <a:gd name="T23" fmla="*/ 79 h 137"/>
                <a:gd name="T24" fmla="*/ 4 w 188"/>
                <a:gd name="T25" fmla="*/ 80 h 137"/>
                <a:gd name="T26" fmla="*/ 16 w 188"/>
                <a:gd name="T27" fmla="*/ 70 h 137"/>
                <a:gd name="T28" fmla="*/ 22 w 188"/>
                <a:gd name="T29" fmla="*/ 70 h 137"/>
                <a:gd name="T30" fmla="*/ 32 w 188"/>
                <a:gd name="T31" fmla="*/ 74 h 137"/>
                <a:gd name="T32" fmla="*/ 43 w 188"/>
                <a:gd name="T33" fmla="*/ 72 h 137"/>
                <a:gd name="T34" fmla="*/ 44 w 188"/>
                <a:gd name="T35" fmla="*/ 72 h 137"/>
                <a:gd name="T36" fmla="*/ 53 w 188"/>
                <a:gd name="T37" fmla="*/ 76 h 137"/>
                <a:gd name="T38" fmla="*/ 65 w 188"/>
                <a:gd name="T39" fmla="*/ 74 h 137"/>
                <a:gd name="T40" fmla="*/ 67 w 188"/>
                <a:gd name="T41" fmla="*/ 74 h 137"/>
                <a:gd name="T42" fmla="*/ 80 w 188"/>
                <a:gd name="T43" fmla="*/ 88 h 137"/>
                <a:gd name="T44" fmla="*/ 83 w 188"/>
                <a:gd name="T45" fmla="*/ 88 h 137"/>
                <a:gd name="T46" fmla="*/ 85 w 188"/>
                <a:gd name="T47" fmla="*/ 89 h 137"/>
                <a:gd name="T48" fmla="*/ 99 w 188"/>
                <a:gd name="T49" fmla="*/ 108 h 137"/>
                <a:gd name="T50" fmla="*/ 99 w 188"/>
                <a:gd name="T51" fmla="*/ 110 h 137"/>
                <a:gd name="T52" fmla="*/ 96 w 188"/>
                <a:gd name="T53" fmla="*/ 124 h 137"/>
                <a:gd name="T54" fmla="*/ 114 w 188"/>
                <a:gd name="T55" fmla="*/ 137 h 137"/>
                <a:gd name="T56" fmla="*/ 123 w 188"/>
                <a:gd name="T57" fmla="*/ 132 h 137"/>
                <a:gd name="T58" fmla="*/ 124 w 188"/>
                <a:gd name="T59" fmla="*/ 124 h 137"/>
                <a:gd name="T60" fmla="*/ 108 w 188"/>
                <a:gd name="T61" fmla="*/ 112 h 137"/>
                <a:gd name="T62" fmla="*/ 107 w 188"/>
                <a:gd name="T63" fmla="*/ 109 h 137"/>
                <a:gd name="T64" fmla="*/ 110 w 188"/>
                <a:gd name="T65" fmla="*/ 109 h 137"/>
                <a:gd name="T66" fmla="*/ 136 w 188"/>
                <a:gd name="T67" fmla="*/ 127 h 137"/>
                <a:gd name="T68" fmla="*/ 145 w 188"/>
                <a:gd name="T69" fmla="*/ 123 h 137"/>
                <a:gd name="T70" fmla="*/ 147 w 188"/>
                <a:gd name="T71" fmla="*/ 114 h 137"/>
                <a:gd name="T72" fmla="*/ 117 w 188"/>
                <a:gd name="T73" fmla="*/ 93 h 137"/>
                <a:gd name="T74" fmla="*/ 117 w 188"/>
                <a:gd name="T75" fmla="*/ 90 h 137"/>
                <a:gd name="T76" fmla="*/ 120 w 188"/>
                <a:gd name="T77" fmla="*/ 89 h 137"/>
                <a:gd name="T78" fmla="*/ 156 w 188"/>
                <a:gd name="T79" fmla="*/ 116 h 137"/>
                <a:gd name="T80" fmla="*/ 165 w 188"/>
                <a:gd name="T81" fmla="*/ 111 h 137"/>
                <a:gd name="T82" fmla="*/ 167 w 188"/>
                <a:gd name="T83" fmla="*/ 102 h 137"/>
                <a:gd name="T84" fmla="*/ 137 w 188"/>
                <a:gd name="T85" fmla="*/ 81 h 137"/>
                <a:gd name="T86" fmla="*/ 136 w 188"/>
                <a:gd name="T87" fmla="*/ 78 h 137"/>
                <a:gd name="T88" fmla="*/ 139 w 188"/>
                <a:gd name="T89" fmla="*/ 77 h 137"/>
                <a:gd name="T90" fmla="*/ 176 w 188"/>
                <a:gd name="T91" fmla="*/ 104 h 137"/>
                <a:gd name="T92" fmla="*/ 185 w 188"/>
                <a:gd name="T93" fmla="*/ 99 h 137"/>
                <a:gd name="T94" fmla="*/ 183 w 188"/>
                <a:gd name="T95" fmla="*/ 84 h 1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88" h="137">
                  <a:moveTo>
                    <a:pt x="183" y="84"/>
                  </a:moveTo>
                  <a:cubicBezTo>
                    <a:pt x="104" y="27"/>
                    <a:pt x="104" y="27"/>
                    <a:pt x="104" y="27"/>
                  </a:cubicBezTo>
                  <a:cubicBezTo>
                    <a:pt x="86" y="19"/>
                    <a:pt x="86" y="19"/>
                    <a:pt x="86" y="19"/>
                  </a:cubicBezTo>
                  <a:cubicBezTo>
                    <a:pt x="59" y="34"/>
                    <a:pt x="59" y="34"/>
                    <a:pt x="59" y="34"/>
                  </a:cubicBezTo>
                  <a:cubicBezTo>
                    <a:pt x="56" y="36"/>
                    <a:pt x="56" y="36"/>
                    <a:pt x="56" y="36"/>
                  </a:cubicBezTo>
                  <a:cubicBezTo>
                    <a:pt x="52" y="38"/>
                    <a:pt x="47" y="39"/>
                    <a:pt x="43" y="38"/>
                  </a:cubicBezTo>
                  <a:cubicBezTo>
                    <a:pt x="43" y="38"/>
                    <a:pt x="43" y="38"/>
                    <a:pt x="43" y="38"/>
                  </a:cubicBezTo>
                  <a:cubicBezTo>
                    <a:pt x="36" y="38"/>
                    <a:pt x="30" y="34"/>
                    <a:pt x="26" y="27"/>
                  </a:cubicBezTo>
                  <a:cubicBezTo>
                    <a:pt x="24" y="23"/>
                    <a:pt x="23" y="19"/>
                    <a:pt x="24" y="14"/>
                  </a:cubicBezTo>
                  <a:cubicBezTo>
                    <a:pt x="24" y="9"/>
                    <a:pt x="27" y="4"/>
                    <a:pt x="31" y="0"/>
                  </a:cubicBezTo>
                  <a:cubicBezTo>
                    <a:pt x="25" y="0"/>
                    <a:pt x="21" y="0"/>
                    <a:pt x="21" y="0"/>
                  </a:cubicBezTo>
                  <a:cubicBezTo>
                    <a:pt x="21" y="0"/>
                    <a:pt x="0" y="40"/>
                    <a:pt x="1" y="79"/>
                  </a:cubicBezTo>
                  <a:cubicBezTo>
                    <a:pt x="4" y="80"/>
                    <a:pt x="4" y="80"/>
                    <a:pt x="4" y="80"/>
                  </a:cubicBezTo>
                  <a:cubicBezTo>
                    <a:pt x="6" y="75"/>
                    <a:pt x="10" y="72"/>
                    <a:pt x="16" y="70"/>
                  </a:cubicBezTo>
                  <a:cubicBezTo>
                    <a:pt x="18" y="70"/>
                    <a:pt x="20" y="70"/>
                    <a:pt x="22" y="70"/>
                  </a:cubicBezTo>
                  <a:cubicBezTo>
                    <a:pt x="25" y="70"/>
                    <a:pt x="29" y="72"/>
                    <a:pt x="32" y="74"/>
                  </a:cubicBezTo>
                  <a:cubicBezTo>
                    <a:pt x="35" y="72"/>
                    <a:pt x="39" y="71"/>
                    <a:pt x="43" y="72"/>
                  </a:cubicBezTo>
                  <a:cubicBezTo>
                    <a:pt x="43" y="72"/>
                    <a:pt x="44" y="72"/>
                    <a:pt x="44" y="72"/>
                  </a:cubicBezTo>
                  <a:cubicBezTo>
                    <a:pt x="48" y="72"/>
                    <a:pt x="51" y="74"/>
                    <a:pt x="53" y="76"/>
                  </a:cubicBezTo>
                  <a:cubicBezTo>
                    <a:pt x="56" y="74"/>
                    <a:pt x="60" y="73"/>
                    <a:pt x="65" y="74"/>
                  </a:cubicBezTo>
                  <a:cubicBezTo>
                    <a:pt x="65" y="74"/>
                    <a:pt x="66" y="74"/>
                    <a:pt x="67" y="74"/>
                  </a:cubicBezTo>
                  <a:cubicBezTo>
                    <a:pt x="74" y="76"/>
                    <a:pt x="79" y="81"/>
                    <a:pt x="80" y="88"/>
                  </a:cubicBezTo>
                  <a:cubicBezTo>
                    <a:pt x="81" y="88"/>
                    <a:pt x="82" y="88"/>
                    <a:pt x="83" y="88"/>
                  </a:cubicBezTo>
                  <a:cubicBezTo>
                    <a:pt x="84" y="88"/>
                    <a:pt x="84" y="88"/>
                    <a:pt x="85" y="89"/>
                  </a:cubicBezTo>
                  <a:cubicBezTo>
                    <a:pt x="94" y="91"/>
                    <a:pt x="100" y="99"/>
                    <a:pt x="99" y="108"/>
                  </a:cubicBezTo>
                  <a:cubicBezTo>
                    <a:pt x="99" y="109"/>
                    <a:pt x="99" y="110"/>
                    <a:pt x="99" y="110"/>
                  </a:cubicBezTo>
                  <a:cubicBezTo>
                    <a:pt x="96" y="124"/>
                    <a:pt x="96" y="124"/>
                    <a:pt x="96" y="124"/>
                  </a:cubicBezTo>
                  <a:cubicBezTo>
                    <a:pt x="114" y="137"/>
                    <a:pt x="114" y="137"/>
                    <a:pt x="114" y="137"/>
                  </a:cubicBezTo>
                  <a:cubicBezTo>
                    <a:pt x="117" y="137"/>
                    <a:pt x="120" y="135"/>
                    <a:pt x="123" y="132"/>
                  </a:cubicBezTo>
                  <a:cubicBezTo>
                    <a:pt x="124" y="130"/>
                    <a:pt x="125" y="127"/>
                    <a:pt x="124" y="124"/>
                  </a:cubicBezTo>
                  <a:cubicBezTo>
                    <a:pt x="108" y="112"/>
                    <a:pt x="108" y="112"/>
                    <a:pt x="108" y="112"/>
                  </a:cubicBezTo>
                  <a:cubicBezTo>
                    <a:pt x="107" y="111"/>
                    <a:pt x="107" y="110"/>
                    <a:pt x="107" y="109"/>
                  </a:cubicBezTo>
                  <a:cubicBezTo>
                    <a:pt x="108" y="108"/>
                    <a:pt x="109" y="108"/>
                    <a:pt x="110" y="109"/>
                  </a:cubicBezTo>
                  <a:cubicBezTo>
                    <a:pt x="136" y="127"/>
                    <a:pt x="136" y="127"/>
                    <a:pt x="136" y="127"/>
                  </a:cubicBezTo>
                  <a:cubicBezTo>
                    <a:pt x="140" y="127"/>
                    <a:pt x="143" y="126"/>
                    <a:pt x="145" y="123"/>
                  </a:cubicBezTo>
                  <a:cubicBezTo>
                    <a:pt x="147" y="120"/>
                    <a:pt x="147" y="117"/>
                    <a:pt x="147" y="114"/>
                  </a:cubicBezTo>
                  <a:cubicBezTo>
                    <a:pt x="117" y="93"/>
                    <a:pt x="117" y="93"/>
                    <a:pt x="117" y="93"/>
                  </a:cubicBezTo>
                  <a:cubicBezTo>
                    <a:pt x="116" y="92"/>
                    <a:pt x="116" y="91"/>
                    <a:pt x="117" y="90"/>
                  </a:cubicBezTo>
                  <a:cubicBezTo>
                    <a:pt x="117" y="89"/>
                    <a:pt x="119" y="89"/>
                    <a:pt x="120" y="89"/>
                  </a:cubicBezTo>
                  <a:cubicBezTo>
                    <a:pt x="156" y="116"/>
                    <a:pt x="156" y="116"/>
                    <a:pt x="156" y="116"/>
                  </a:cubicBezTo>
                  <a:cubicBezTo>
                    <a:pt x="159" y="116"/>
                    <a:pt x="163" y="114"/>
                    <a:pt x="165" y="111"/>
                  </a:cubicBezTo>
                  <a:cubicBezTo>
                    <a:pt x="167" y="108"/>
                    <a:pt x="167" y="105"/>
                    <a:pt x="167" y="102"/>
                  </a:cubicBezTo>
                  <a:cubicBezTo>
                    <a:pt x="137" y="81"/>
                    <a:pt x="137" y="81"/>
                    <a:pt x="137" y="81"/>
                  </a:cubicBezTo>
                  <a:cubicBezTo>
                    <a:pt x="136" y="80"/>
                    <a:pt x="136" y="79"/>
                    <a:pt x="136" y="78"/>
                  </a:cubicBezTo>
                  <a:cubicBezTo>
                    <a:pt x="137" y="77"/>
                    <a:pt x="138" y="76"/>
                    <a:pt x="139" y="77"/>
                  </a:cubicBezTo>
                  <a:cubicBezTo>
                    <a:pt x="176" y="104"/>
                    <a:pt x="176" y="104"/>
                    <a:pt x="176" y="104"/>
                  </a:cubicBezTo>
                  <a:cubicBezTo>
                    <a:pt x="180" y="104"/>
                    <a:pt x="183" y="102"/>
                    <a:pt x="185" y="99"/>
                  </a:cubicBezTo>
                  <a:cubicBezTo>
                    <a:pt x="188" y="94"/>
                    <a:pt x="187" y="87"/>
                    <a:pt x="183" y="84"/>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2" name="Freeform 27"/>
            <p:cNvSpPr>
              <a:spLocks/>
            </p:cNvSpPr>
            <p:nvPr/>
          </p:nvSpPr>
          <p:spPr bwMode="black">
            <a:xfrm>
              <a:off x="10615612" y="4179358"/>
              <a:ext cx="657225" cy="376238"/>
            </a:xfrm>
            <a:custGeom>
              <a:avLst/>
              <a:gdLst>
                <a:gd name="T0" fmla="*/ 127 w 175"/>
                <a:gd name="T1" fmla="*/ 31 h 100"/>
                <a:gd name="T2" fmla="*/ 119 w 175"/>
                <a:gd name="T3" fmla="*/ 28 h 100"/>
                <a:gd name="T4" fmla="*/ 62 w 175"/>
                <a:gd name="T5" fmla="*/ 2 h 100"/>
                <a:gd name="T6" fmla="*/ 49 w 175"/>
                <a:gd name="T7" fmla="*/ 3 h 100"/>
                <a:gd name="T8" fmla="*/ 26 w 175"/>
                <a:gd name="T9" fmla="*/ 16 h 100"/>
                <a:gd name="T10" fmla="*/ 9 w 175"/>
                <a:gd name="T11" fmla="*/ 25 h 100"/>
                <a:gd name="T12" fmla="*/ 4 w 175"/>
                <a:gd name="T13" fmla="*/ 45 h 100"/>
                <a:gd name="T14" fmla="*/ 15 w 175"/>
                <a:gd name="T15" fmla="*/ 52 h 100"/>
                <a:gd name="T16" fmla="*/ 23 w 175"/>
                <a:gd name="T17" fmla="*/ 50 h 100"/>
                <a:gd name="T18" fmla="*/ 23 w 175"/>
                <a:gd name="T19" fmla="*/ 50 h 100"/>
                <a:gd name="T20" fmla="*/ 57 w 175"/>
                <a:gd name="T21" fmla="*/ 32 h 100"/>
                <a:gd name="T22" fmla="*/ 79 w 175"/>
                <a:gd name="T23" fmla="*/ 42 h 100"/>
                <a:gd name="T24" fmla="*/ 109 w 175"/>
                <a:gd name="T25" fmla="*/ 64 h 100"/>
                <a:gd name="T26" fmla="*/ 158 w 175"/>
                <a:gd name="T27" fmla="*/ 99 h 100"/>
                <a:gd name="T28" fmla="*/ 159 w 175"/>
                <a:gd name="T29" fmla="*/ 100 h 100"/>
                <a:gd name="T30" fmla="*/ 173 w 175"/>
                <a:gd name="T31" fmla="*/ 97 h 100"/>
                <a:gd name="T32" fmla="*/ 154 w 175"/>
                <a:gd name="T33" fmla="*/ 29 h 100"/>
                <a:gd name="T34" fmla="*/ 127 w 175"/>
                <a:gd name="T35" fmla="*/ 31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75" h="100">
                  <a:moveTo>
                    <a:pt x="127" y="31"/>
                  </a:moveTo>
                  <a:cubicBezTo>
                    <a:pt x="125" y="31"/>
                    <a:pt x="122" y="30"/>
                    <a:pt x="119" y="28"/>
                  </a:cubicBezTo>
                  <a:cubicBezTo>
                    <a:pt x="62" y="2"/>
                    <a:pt x="62" y="2"/>
                    <a:pt x="62" y="2"/>
                  </a:cubicBezTo>
                  <a:cubicBezTo>
                    <a:pt x="58" y="0"/>
                    <a:pt x="53" y="1"/>
                    <a:pt x="49" y="3"/>
                  </a:cubicBezTo>
                  <a:cubicBezTo>
                    <a:pt x="26" y="16"/>
                    <a:pt x="26" y="16"/>
                    <a:pt x="26" y="16"/>
                  </a:cubicBezTo>
                  <a:cubicBezTo>
                    <a:pt x="9" y="25"/>
                    <a:pt x="9" y="25"/>
                    <a:pt x="9" y="25"/>
                  </a:cubicBezTo>
                  <a:cubicBezTo>
                    <a:pt x="2" y="29"/>
                    <a:pt x="0" y="38"/>
                    <a:pt x="4" y="45"/>
                  </a:cubicBezTo>
                  <a:cubicBezTo>
                    <a:pt x="6" y="49"/>
                    <a:pt x="10" y="52"/>
                    <a:pt x="15" y="52"/>
                  </a:cubicBezTo>
                  <a:cubicBezTo>
                    <a:pt x="18" y="52"/>
                    <a:pt x="21" y="52"/>
                    <a:pt x="23" y="50"/>
                  </a:cubicBezTo>
                  <a:cubicBezTo>
                    <a:pt x="23" y="50"/>
                    <a:pt x="23" y="50"/>
                    <a:pt x="23" y="50"/>
                  </a:cubicBezTo>
                  <a:cubicBezTo>
                    <a:pt x="57" y="32"/>
                    <a:pt x="57" y="32"/>
                    <a:pt x="57" y="32"/>
                  </a:cubicBezTo>
                  <a:cubicBezTo>
                    <a:pt x="79" y="42"/>
                    <a:pt x="79" y="42"/>
                    <a:pt x="79" y="42"/>
                  </a:cubicBezTo>
                  <a:cubicBezTo>
                    <a:pt x="109" y="64"/>
                    <a:pt x="109" y="64"/>
                    <a:pt x="109" y="64"/>
                  </a:cubicBezTo>
                  <a:cubicBezTo>
                    <a:pt x="158" y="99"/>
                    <a:pt x="158" y="99"/>
                    <a:pt x="158" y="99"/>
                  </a:cubicBezTo>
                  <a:cubicBezTo>
                    <a:pt x="158" y="99"/>
                    <a:pt x="159" y="100"/>
                    <a:pt x="159" y="100"/>
                  </a:cubicBezTo>
                  <a:cubicBezTo>
                    <a:pt x="173" y="97"/>
                    <a:pt x="173" y="97"/>
                    <a:pt x="173" y="97"/>
                  </a:cubicBezTo>
                  <a:cubicBezTo>
                    <a:pt x="175" y="51"/>
                    <a:pt x="154" y="29"/>
                    <a:pt x="154" y="29"/>
                  </a:cubicBezTo>
                  <a:cubicBezTo>
                    <a:pt x="154" y="29"/>
                    <a:pt x="133" y="33"/>
                    <a:pt x="127" y="31"/>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4" name="Freeform 28"/>
            <p:cNvSpPr>
              <a:spLocks/>
            </p:cNvSpPr>
            <p:nvPr/>
          </p:nvSpPr>
          <p:spPr bwMode="black">
            <a:xfrm>
              <a:off x="10536237" y="4544483"/>
              <a:ext cx="319088" cy="220663"/>
            </a:xfrm>
            <a:custGeom>
              <a:avLst/>
              <a:gdLst>
                <a:gd name="T0" fmla="*/ 76 w 85"/>
                <a:gd name="T1" fmla="*/ 20 h 59"/>
                <a:gd name="T2" fmla="*/ 64 w 85"/>
                <a:gd name="T3" fmla="*/ 25 h 59"/>
                <a:gd name="T4" fmla="*/ 65 w 85"/>
                <a:gd name="T5" fmla="*/ 18 h 59"/>
                <a:gd name="T6" fmla="*/ 57 w 85"/>
                <a:gd name="T7" fmla="*/ 5 h 59"/>
                <a:gd name="T8" fmla="*/ 44 w 85"/>
                <a:gd name="T9" fmla="*/ 13 h 59"/>
                <a:gd name="T10" fmla="*/ 44 w 85"/>
                <a:gd name="T11" fmla="*/ 14 h 59"/>
                <a:gd name="T12" fmla="*/ 35 w 85"/>
                <a:gd name="T13" fmla="*/ 3 h 59"/>
                <a:gd name="T14" fmla="*/ 23 w 85"/>
                <a:gd name="T15" fmla="*/ 10 h 59"/>
                <a:gd name="T16" fmla="*/ 23 w 85"/>
                <a:gd name="T17" fmla="*/ 10 h 59"/>
                <a:gd name="T18" fmla="*/ 10 w 85"/>
                <a:gd name="T19" fmla="*/ 1 h 59"/>
                <a:gd name="T20" fmla="*/ 1 w 85"/>
                <a:gd name="T21" fmla="*/ 14 h 59"/>
                <a:gd name="T22" fmla="*/ 4 w 85"/>
                <a:gd name="T23" fmla="*/ 28 h 59"/>
                <a:gd name="T24" fmla="*/ 14 w 85"/>
                <a:gd name="T25" fmla="*/ 36 h 59"/>
                <a:gd name="T26" fmla="*/ 17 w 85"/>
                <a:gd name="T27" fmla="*/ 36 h 59"/>
                <a:gd name="T28" fmla="*/ 19 w 85"/>
                <a:gd name="T29" fmla="*/ 35 h 59"/>
                <a:gd name="T30" fmla="*/ 27 w 85"/>
                <a:gd name="T31" fmla="*/ 43 h 59"/>
                <a:gd name="T32" fmla="*/ 28 w 85"/>
                <a:gd name="T33" fmla="*/ 43 h 59"/>
                <a:gd name="T34" fmla="*/ 39 w 85"/>
                <a:gd name="T35" fmla="*/ 38 h 59"/>
                <a:gd name="T36" fmla="*/ 38 w 85"/>
                <a:gd name="T37" fmla="*/ 39 h 59"/>
                <a:gd name="T38" fmla="*/ 47 w 85"/>
                <a:gd name="T39" fmla="*/ 52 h 59"/>
                <a:gd name="T40" fmla="*/ 48 w 85"/>
                <a:gd name="T41" fmla="*/ 52 h 59"/>
                <a:gd name="T42" fmla="*/ 58 w 85"/>
                <a:gd name="T43" fmla="*/ 47 h 59"/>
                <a:gd name="T44" fmla="*/ 67 w 85"/>
                <a:gd name="T45" fmla="*/ 59 h 59"/>
                <a:gd name="T46" fmla="*/ 68 w 85"/>
                <a:gd name="T47" fmla="*/ 59 h 59"/>
                <a:gd name="T48" fmla="*/ 80 w 85"/>
                <a:gd name="T49" fmla="*/ 50 h 59"/>
                <a:gd name="T50" fmla="*/ 84 w 85"/>
                <a:gd name="T51" fmla="*/ 33 h 59"/>
                <a:gd name="T52" fmla="*/ 76 w 85"/>
                <a:gd name="T53" fmla="*/ 20 h 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85" h="59">
                  <a:moveTo>
                    <a:pt x="76" y="20"/>
                  </a:moveTo>
                  <a:cubicBezTo>
                    <a:pt x="71" y="19"/>
                    <a:pt x="66" y="21"/>
                    <a:pt x="64" y="25"/>
                  </a:cubicBezTo>
                  <a:cubicBezTo>
                    <a:pt x="65" y="18"/>
                    <a:pt x="65" y="18"/>
                    <a:pt x="65" y="18"/>
                  </a:cubicBezTo>
                  <a:cubicBezTo>
                    <a:pt x="67" y="12"/>
                    <a:pt x="63" y="6"/>
                    <a:pt x="57" y="5"/>
                  </a:cubicBezTo>
                  <a:cubicBezTo>
                    <a:pt x="51" y="4"/>
                    <a:pt x="45" y="7"/>
                    <a:pt x="44" y="13"/>
                  </a:cubicBezTo>
                  <a:cubicBezTo>
                    <a:pt x="44" y="14"/>
                    <a:pt x="44" y="14"/>
                    <a:pt x="44" y="14"/>
                  </a:cubicBezTo>
                  <a:cubicBezTo>
                    <a:pt x="44" y="9"/>
                    <a:pt x="40" y="4"/>
                    <a:pt x="35" y="3"/>
                  </a:cubicBezTo>
                  <a:cubicBezTo>
                    <a:pt x="30" y="2"/>
                    <a:pt x="24" y="5"/>
                    <a:pt x="23" y="10"/>
                  </a:cubicBezTo>
                  <a:cubicBezTo>
                    <a:pt x="23" y="10"/>
                    <a:pt x="23" y="10"/>
                    <a:pt x="23" y="10"/>
                  </a:cubicBezTo>
                  <a:cubicBezTo>
                    <a:pt x="21" y="4"/>
                    <a:pt x="15" y="0"/>
                    <a:pt x="10" y="1"/>
                  </a:cubicBezTo>
                  <a:cubicBezTo>
                    <a:pt x="4" y="3"/>
                    <a:pt x="0" y="8"/>
                    <a:pt x="1" y="14"/>
                  </a:cubicBezTo>
                  <a:cubicBezTo>
                    <a:pt x="4" y="28"/>
                    <a:pt x="4" y="28"/>
                    <a:pt x="4" y="28"/>
                  </a:cubicBezTo>
                  <a:cubicBezTo>
                    <a:pt x="5" y="32"/>
                    <a:pt x="9" y="36"/>
                    <a:pt x="14" y="36"/>
                  </a:cubicBezTo>
                  <a:cubicBezTo>
                    <a:pt x="15" y="36"/>
                    <a:pt x="16" y="36"/>
                    <a:pt x="17" y="36"/>
                  </a:cubicBezTo>
                  <a:cubicBezTo>
                    <a:pt x="18" y="36"/>
                    <a:pt x="18" y="36"/>
                    <a:pt x="19" y="35"/>
                  </a:cubicBezTo>
                  <a:cubicBezTo>
                    <a:pt x="20" y="39"/>
                    <a:pt x="23" y="42"/>
                    <a:pt x="27" y="43"/>
                  </a:cubicBezTo>
                  <a:cubicBezTo>
                    <a:pt x="28" y="43"/>
                    <a:pt x="28" y="43"/>
                    <a:pt x="28" y="43"/>
                  </a:cubicBezTo>
                  <a:cubicBezTo>
                    <a:pt x="32" y="43"/>
                    <a:pt x="36" y="41"/>
                    <a:pt x="39" y="38"/>
                  </a:cubicBezTo>
                  <a:cubicBezTo>
                    <a:pt x="38" y="39"/>
                    <a:pt x="38" y="39"/>
                    <a:pt x="38" y="39"/>
                  </a:cubicBezTo>
                  <a:cubicBezTo>
                    <a:pt x="37" y="44"/>
                    <a:pt x="41" y="50"/>
                    <a:pt x="47" y="52"/>
                  </a:cubicBezTo>
                  <a:cubicBezTo>
                    <a:pt x="47" y="52"/>
                    <a:pt x="47" y="52"/>
                    <a:pt x="48" y="52"/>
                  </a:cubicBezTo>
                  <a:cubicBezTo>
                    <a:pt x="52" y="52"/>
                    <a:pt x="56" y="50"/>
                    <a:pt x="58" y="47"/>
                  </a:cubicBezTo>
                  <a:cubicBezTo>
                    <a:pt x="58" y="52"/>
                    <a:pt x="61" y="57"/>
                    <a:pt x="67" y="59"/>
                  </a:cubicBezTo>
                  <a:cubicBezTo>
                    <a:pt x="67" y="59"/>
                    <a:pt x="67" y="59"/>
                    <a:pt x="68" y="59"/>
                  </a:cubicBezTo>
                  <a:cubicBezTo>
                    <a:pt x="73" y="59"/>
                    <a:pt x="78" y="56"/>
                    <a:pt x="80" y="50"/>
                  </a:cubicBezTo>
                  <a:cubicBezTo>
                    <a:pt x="84" y="33"/>
                    <a:pt x="84" y="33"/>
                    <a:pt x="84" y="33"/>
                  </a:cubicBezTo>
                  <a:cubicBezTo>
                    <a:pt x="85" y="27"/>
                    <a:pt x="81" y="21"/>
                    <a:pt x="76" y="20"/>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5" name="Freeform 29"/>
            <p:cNvSpPr>
              <a:spLocks/>
            </p:cNvSpPr>
            <p:nvPr/>
          </p:nvSpPr>
          <p:spPr bwMode="black">
            <a:xfrm>
              <a:off x="11207750" y="4239683"/>
              <a:ext cx="153988" cy="319088"/>
            </a:xfrm>
            <a:custGeom>
              <a:avLst/>
              <a:gdLst>
                <a:gd name="T0" fmla="*/ 41 w 41"/>
                <a:gd name="T1" fmla="*/ 77 h 85"/>
                <a:gd name="T2" fmla="*/ 33 w 41"/>
                <a:gd name="T3" fmla="*/ 7 h 85"/>
                <a:gd name="T4" fmla="*/ 24 w 41"/>
                <a:gd name="T5" fmla="*/ 1 h 85"/>
                <a:gd name="T6" fmla="*/ 0 w 41"/>
                <a:gd name="T7" fmla="*/ 7 h 85"/>
                <a:gd name="T8" fmla="*/ 22 w 41"/>
                <a:gd name="T9" fmla="*/ 85 h 85"/>
                <a:gd name="T10" fmla="*/ 33 w 41"/>
                <a:gd name="T11" fmla="*/ 85 h 85"/>
                <a:gd name="T12" fmla="*/ 41 w 41"/>
                <a:gd name="T13" fmla="*/ 77 h 85"/>
              </a:gdLst>
              <a:ahLst/>
              <a:cxnLst>
                <a:cxn ang="0">
                  <a:pos x="T0" y="T1"/>
                </a:cxn>
                <a:cxn ang="0">
                  <a:pos x="T2" y="T3"/>
                </a:cxn>
                <a:cxn ang="0">
                  <a:pos x="T4" y="T5"/>
                </a:cxn>
                <a:cxn ang="0">
                  <a:pos x="T6" y="T7"/>
                </a:cxn>
                <a:cxn ang="0">
                  <a:pos x="T8" y="T9"/>
                </a:cxn>
                <a:cxn ang="0">
                  <a:pos x="T10" y="T11"/>
                </a:cxn>
                <a:cxn ang="0">
                  <a:pos x="T12" y="T13"/>
                </a:cxn>
              </a:cxnLst>
              <a:rect l="0" t="0" r="r" b="b"/>
              <a:pathLst>
                <a:path w="41" h="85">
                  <a:moveTo>
                    <a:pt x="41" y="77"/>
                  </a:moveTo>
                  <a:cubicBezTo>
                    <a:pt x="33" y="7"/>
                    <a:pt x="33" y="7"/>
                    <a:pt x="33" y="7"/>
                  </a:cubicBezTo>
                  <a:cubicBezTo>
                    <a:pt x="32" y="2"/>
                    <a:pt x="28" y="0"/>
                    <a:pt x="24" y="1"/>
                  </a:cubicBezTo>
                  <a:cubicBezTo>
                    <a:pt x="0" y="7"/>
                    <a:pt x="0" y="7"/>
                    <a:pt x="0" y="7"/>
                  </a:cubicBezTo>
                  <a:cubicBezTo>
                    <a:pt x="0" y="7"/>
                    <a:pt x="25" y="32"/>
                    <a:pt x="22" y="85"/>
                  </a:cubicBezTo>
                  <a:cubicBezTo>
                    <a:pt x="33" y="85"/>
                    <a:pt x="33" y="85"/>
                    <a:pt x="33" y="85"/>
                  </a:cubicBezTo>
                  <a:cubicBezTo>
                    <a:pt x="38" y="85"/>
                    <a:pt x="41" y="81"/>
                    <a:pt x="41" y="77"/>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6" name="Freeform 30"/>
            <p:cNvSpPr>
              <a:spLocks/>
            </p:cNvSpPr>
            <p:nvPr/>
          </p:nvSpPr>
          <p:spPr bwMode="black">
            <a:xfrm>
              <a:off x="10387012" y="4206346"/>
              <a:ext cx="176213" cy="352425"/>
            </a:xfrm>
            <a:custGeom>
              <a:avLst/>
              <a:gdLst>
                <a:gd name="T0" fmla="*/ 47 w 47"/>
                <a:gd name="T1" fmla="*/ 9 h 94"/>
                <a:gd name="T2" fmla="*/ 35 w 47"/>
                <a:gd name="T3" fmla="*/ 2 h 94"/>
                <a:gd name="T4" fmla="*/ 25 w 47"/>
                <a:gd name="T5" fmla="*/ 6 h 94"/>
                <a:gd name="T6" fmla="*/ 2 w 47"/>
                <a:gd name="T7" fmla="*/ 81 h 94"/>
                <a:gd name="T8" fmla="*/ 7 w 47"/>
                <a:gd name="T9" fmla="*/ 90 h 94"/>
                <a:gd name="T10" fmla="*/ 26 w 47"/>
                <a:gd name="T11" fmla="*/ 94 h 94"/>
                <a:gd name="T12" fmla="*/ 47 w 47"/>
                <a:gd name="T13" fmla="*/ 9 h 94"/>
              </a:gdLst>
              <a:ahLst/>
              <a:cxnLst>
                <a:cxn ang="0">
                  <a:pos x="T0" y="T1"/>
                </a:cxn>
                <a:cxn ang="0">
                  <a:pos x="T2" y="T3"/>
                </a:cxn>
                <a:cxn ang="0">
                  <a:pos x="T4" y="T5"/>
                </a:cxn>
                <a:cxn ang="0">
                  <a:pos x="T6" y="T7"/>
                </a:cxn>
                <a:cxn ang="0">
                  <a:pos x="T8" y="T9"/>
                </a:cxn>
                <a:cxn ang="0">
                  <a:pos x="T10" y="T11"/>
                </a:cxn>
                <a:cxn ang="0">
                  <a:pos x="T12" y="T13"/>
                </a:cxn>
              </a:cxnLst>
              <a:rect l="0" t="0" r="r" b="b"/>
              <a:pathLst>
                <a:path w="47" h="94">
                  <a:moveTo>
                    <a:pt x="47" y="9"/>
                  </a:moveTo>
                  <a:cubicBezTo>
                    <a:pt x="35" y="2"/>
                    <a:pt x="35" y="2"/>
                    <a:pt x="35" y="2"/>
                  </a:cubicBezTo>
                  <a:cubicBezTo>
                    <a:pt x="31" y="0"/>
                    <a:pt x="27" y="2"/>
                    <a:pt x="25" y="6"/>
                  </a:cubicBezTo>
                  <a:cubicBezTo>
                    <a:pt x="2" y="81"/>
                    <a:pt x="2" y="81"/>
                    <a:pt x="2" y="81"/>
                  </a:cubicBezTo>
                  <a:cubicBezTo>
                    <a:pt x="0" y="86"/>
                    <a:pt x="3" y="90"/>
                    <a:pt x="7" y="90"/>
                  </a:cubicBezTo>
                  <a:cubicBezTo>
                    <a:pt x="26" y="94"/>
                    <a:pt x="26" y="94"/>
                    <a:pt x="26" y="94"/>
                  </a:cubicBezTo>
                  <a:cubicBezTo>
                    <a:pt x="24" y="52"/>
                    <a:pt x="47" y="9"/>
                    <a:pt x="47" y="9"/>
                  </a:cubicBezTo>
                  <a:close/>
                </a:path>
              </a:pathLst>
            </a:custGeom>
            <a:grp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2996648185"/>
      </p:ext>
    </p:extLst>
  </p:cSld>
  <p:clrMapOvr>
    <a:masterClrMapping/>
  </p:clrMapOvr>
  <p:transition>
    <p:fade/>
  </p:transition>
  <p:timing>
    <p:tnLst>
      <p:par>
        <p:cTn id="1" dur="indefinite" restart="never" nodeType="tmRoot"/>
      </p:par>
    </p:tnLst>
  </p:timing>
</p:sldLayout>
</file>

<file path=ppt/slideLayouts/slideLayout156.xml><?xml version="1.0" encoding="utf-8"?>
<p:sldLayout xmlns:a="http://schemas.openxmlformats.org/drawingml/2006/main" xmlns:r="http://schemas.openxmlformats.org/officeDocument/2006/relationships" xmlns:p="http://schemas.openxmlformats.org/presentationml/2006/main" preserve="1">
  <p:cSld name="9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18"/>
          <p:cNvSpPr>
            <a:spLocks noEditPoints="1"/>
          </p:cNvSpPr>
          <p:nvPr userDrawn="1"/>
        </p:nvSpPr>
        <p:spPr bwMode="black">
          <a:xfrm>
            <a:off x="6360832" y="1213827"/>
            <a:ext cx="1833797" cy="2236633"/>
          </a:xfrm>
          <a:custGeom>
            <a:avLst/>
            <a:gdLst>
              <a:gd name="T0" fmla="*/ 129 w 246"/>
              <a:gd name="T1" fmla="*/ 192 h 300"/>
              <a:gd name="T2" fmla="*/ 43 w 246"/>
              <a:gd name="T3" fmla="*/ 202 h 300"/>
              <a:gd name="T4" fmla="*/ 129 w 246"/>
              <a:gd name="T5" fmla="*/ 126 h 300"/>
              <a:gd name="T6" fmla="*/ 43 w 246"/>
              <a:gd name="T7" fmla="*/ 135 h 300"/>
              <a:gd name="T8" fmla="*/ 129 w 246"/>
              <a:gd name="T9" fmla="*/ 126 h 300"/>
              <a:gd name="T10" fmla="*/ 215 w 246"/>
              <a:gd name="T11" fmla="*/ 101 h 300"/>
              <a:gd name="T12" fmla="*/ 219 w 246"/>
              <a:gd name="T13" fmla="*/ 90 h 300"/>
              <a:gd name="T14" fmla="*/ 208 w 246"/>
              <a:gd name="T15" fmla="*/ 111 h 300"/>
              <a:gd name="T16" fmla="*/ 43 w 246"/>
              <a:gd name="T17" fmla="*/ 92 h 300"/>
              <a:gd name="T18" fmla="*/ 117 w 246"/>
              <a:gd name="T19" fmla="*/ 102 h 300"/>
              <a:gd name="T20" fmla="*/ 43 w 246"/>
              <a:gd name="T21" fmla="*/ 235 h 300"/>
              <a:gd name="T22" fmla="*/ 117 w 246"/>
              <a:gd name="T23" fmla="*/ 226 h 300"/>
              <a:gd name="T24" fmla="*/ 43 w 246"/>
              <a:gd name="T25" fmla="*/ 235 h 300"/>
              <a:gd name="T26" fmla="*/ 11 w 246"/>
              <a:gd name="T27" fmla="*/ 287 h 300"/>
              <a:gd name="T28" fmla="*/ 35 w 246"/>
              <a:gd name="T29" fmla="*/ 36 h 300"/>
              <a:gd name="T30" fmla="*/ 0 w 246"/>
              <a:gd name="T31" fmla="*/ 22 h 300"/>
              <a:gd name="T32" fmla="*/ 219 w 246"/>
              <a:gd name="T33" fmla="*/ 300 h 300"/>
              <a:gd name="T34" fmla="*/ 208 w 246"/>
              <a:gd name="T35" fmla="*/ 173 h 300"/>
              <a:gd name="T36" fmla="*/ 117 w 246"/>
              <a:gd name="T37" fmla="*/ 159 h 300"/>
              <a:gd name="T38" fmla="*/ 43 w 246"/>
              <a:gd name="T39" fmla="*/ 169 h 300"/>
              <a:gd name="T40" fmla="*/ 117 w 246"/>
              <a:gd name="T41" fmla="*/ 159 h 300"/>
              <a:gd name="T42" fmla="*/ 57 w 246"/>
              <a:gd name="T43" fmla="*/ 22 h 300"/>
              <a:gd name="T44" fmla="*/ 86 w 246"/>
              <a:gd name="T45" fmla="*/ 20 h 300"/>
              <a:gd name="T46" fmla="*/ 110 w 246"/>
              <a:gd name="T47" fmla="*/ 0 h 300"/>
              <a:gd name="T48" fmla="*/ 133 w 246"/>
              <a:gd name="T49" fmla="*/ 20 h 300"/>
              <a:gd name="T50" fmla="*/ 162 w 246"/>
              <a:gd name="T51" fmla="*/ 22 h 300"/>
              <a:gd name="T52" fmla="*/ 179 w 246"/>
              <a:gd name="T53" fmla="*/ 43 h 300"/>
              <a:gd name="T54" fmla="*/ 41 w 246"/>
              <a:gd name="T55" fmla="*/ 36 h 300"/>
              <a:gd name="T56" fmla="*/ 110 w 246"/>
              <a:gd name="T57" fmla="*/ 20 h 300"/>
              <a:gd name="T58" fmla="*/ 110 w 246"/>
              <a:gd name="T59" fmla="*/ 11 h 300"/>
              <a:gd name="T60" fmla="*/ 190 w 246"/>
              <a:gd name="T61" fmla="*/ 269 h 300"/>
              <a:gd name="T62" fmla="*/ 29 w 246"/>
              <a:gd name="T63" fmla="*/ 59 h 300"/>
              <a:gd name="T64" fmla="*/ 190 w 246"/>
              <a:gd name="T65" fmla="*/ 71 h 300"/>
              <a:gd name="T66" fmla="*/ 200 w 246"/>
              <a:gd name="T67" fmla="*/ 49 h 300"/>
              <a:gd name="T68" fmla="*/ 19 w 246"/>
              <a:gd name="T69" fmla="*/ 278 h 300"/>
              <a:gd name="T70" fmla="*/ 200 w 246"/>
              <a:gd name="T71" fmla="*/ 185 h 300"/>
              <a:gd name="T72" fmla="*/ 190 w 246"/>
              <a:gd name="T73" fmla="*/ 269 h 300"/>
              <a:gd name="T74" fmla="*/ 190 w 246"/>
              <a:gd name="T75" fmla="*/ 133 h 300"/>
              <a:gd name="T76" fmla="*/ 200 w 246"/>
              <a:gd name="T77" fmla="*/ 124 h 300"/>
              <a:gd name="T78" fmla="*/ 215 w 246"/>
              <a:gd name="T79" fmla="*/ 35 h 300"/>
              <a:gd name="T80" fmla="*/ 219 w 246"/>
              <a:gd name="T81" fmla="*/ 22 h 300"/>
              <a:gd name="T82" fmla="*/ 184 w 246"/>
              <a:gd name="T83" fmla="*/ 36 h 300"/>
              <a:gd name="T84" fmla="*/ 208 w 246"/>
              <a:gd name="T85" fmla="*/ 44 h 300"/>
              <a:gd name="T86" fmla="*/ 246 w 246"/>
              <a:gd name="T87" fmla="*/ 41 h 300"/>
              <a:gd name="T88" fmla="*/ 155 w 246"/>
              <a:gd name="T89" fmla="*/ 134 h 300"/>
              <a:gd name="T90" fmla="*/ 156 w 246"/>
              <a:gd name="T91" fmla="*/ 92 h 300"/>
              <a:gd name="T92" fmla="*/ 218 w 246"/>
              <a:gd name="T93" fmla="*/ 41 h 300"/>
              <a:gd name="T94" fmla="*/ 246 w 246"/>
              <a:gd name="T95" fmla="*/ 107 h 300"/>
              <a:gd name="T96" fmla="*/ 155 w 246"/>
              <a:gd name="T97" fmla="*/ 201 h 300"/>
              <a:gd name="T98" fmla="*/ 156 w 246"/>
              <a:gd name="T99" fmla="*/ 159 h 300"/>
              <a:gd name="T100" fmla="*/ 218 w 246"/>
              <a:gd name="T101" fmla="*/ 107 h 3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46" h="300">
                <a:moveTo>
                  <a:pt x="43" y="192"/>
                </a:moveTo>
                <a:cubicBezTo>
                  <a:pt x="129" y="192"/>
                  <a:pt x="129" y="192"/>
                  <a:pt x="129" y="192"/>
                </a:cubicBezTo>
                <a:cubicBezTo>
                  <a:pt x="129" y="202"/>
                  <a:pt x="129" y="202"/>
                  <a:pt x="129" y="202"/>
                </a:cubicBezTo>
                <a:cubicBezTo>
                  <a:pt x="43" y="202"/>
                  <a:pt x="43" y="202"/>
                  <a:pt x="43" y="202"/>
                </a:cubicBezTo>
                <a:lnTo>
                  <a:pt x="43" y="192"/>
                </a:lnTo>
                <a:close/>
                <a:moveTo>
                  <a:pt x="129" y="126"/>
                </a:moveTo>
                <a:cubicBezTo>
                  <a:pt x="43" y="126"/>
                  <a:pt x="43" y="126"/>
                  <a:pt x="43" y="126"/>
                </a:cubicBezTo>
                <a:cubicBezTo>
                  <a:pt x="43" y="135"/>
                  <a:pt x="43" y="135"/>
                  <a:pt x="43" y="135"/>
                </a:cubicBezTo>
                <a:cubicBezTo>
                  <a:pt x="129" y="135"/>
                  <a:pt x="129" y="135"/>
                  <a:pt x="129" y="135"/>
                </a:cubicBezTo>
                <a:lnTo>
                  <a:pt x="129" y="126"/>
                </a:lnTo>
                <a:close/>
                <a:moveTo>
                  <a:pt x="208" y="111"/>
                </a:moveTo>
                <a:cubicBezTo>
                  <a:pt x="215" y="101"/>
                  <a:pt x="215" y="101"/>
                  <a:pt x="215" y="101"/>
                </a:cubicBezTo>
                <a:cubicBezTo>
                  <a:pt x="219" y="101"/>
                  <a:pt x="219" y="101"/>
                  <a:pt x="219" y="101"/>
                </a:cubicBezTo>
                <a:cubicBezTo>
                  <a:pt x="219" y="90"/>
                  <a:pt x="219" y="90"/>
                  <a:pt x="219" y="90"/>
                </a:cubicBezTo>
                <a:cubicBezTo>
                  <a:pt x="208" y="106"/>
                  <a:pt x="208" y="106"/>
                  <a:pt x="208" y="106"/>
                </a:cubicBezTo>
                <a:lnTo>
                  <a:pt x="208" y="111"/>
                </a:lnTo>
                <a:close/>
                <a:moveTo>
                  <a:pt x="117" y="92"/>
                </a:moveTo>
                <a:cubicBezTo>
                  <a:pt x="43" y="92"/>
                  <a:pt x="43" y="92"/>
                  <a:pt x="43" y="92"/>
                </a:cubicBezTo>
                <a:cubicBezTo>
                  <a:pt x="43" y="102"/>
                  <a:pt x="43" y="102"/>
                  <a:pt x="43" y="102"/>
                </a:cubicBezTo>
                <a:cubicBezTo>
                  <a:pt x="117" y="102"/>
                  <a:pt x="117" y="102"/>
                  <a:pt x="117" y="102"/>
                </a:cubicBezTo>
                <a:lnTo>
                  <a:pt x="117" y="92"/>
                </a:lnTo>
                <a:close/>
                <a:moveTo>
                  <a:pt x="43" y="235"/>
                </a:moveTo>
                <a:cubicBezTo>
                  <a:pt x="117" y="235"/>
                  <a:pt x="117" y="235"/>
                  <a:pt x="117" y="235"/>
                </a:cubicBezTo>
                <a:cubicBezTo>
                  <a:pt x="117" y="226"/>
                  <a:pt x="117" y="226"/>
                  <a:pt x="117" y="226"/>
                </a:cubicBezTo>
                <a:cubicBezTo>
                  <a:pt x="43" y="226"/>
                  <a:pt x="43" y="226"/>
                  <a:pt x="43" y="226"/>
                </a:cubicBezTo>
                <a:lnTo>
                  <a:pt x="43" y="235"/>
                </a:lnTo>
                <a:close/>
                <a:moveTo>
                  <a:pt x="208" y="287"/>
                </a:moveTo>
                <a:cubicBezTo>
                  <a:pt x="11" y="287"/>
                  <a:pt x="11" y="287"/>
                  <a:pt x="11" y="287"/>
                </a:cubicBezTo>
                <a:cubicBezTo>
                  <a:pt x="11" y="36"/>
                  <a:pt x="11" y="36"/>
                  <a:pt x="11" y="36"/>
                </a:cubicBezTo>
                <a:cubicBezTo>
                  <a:pt x="35" y="36"/>
                  <a:pt x="35" y="36"/>
                  <a:pt x="35" y="36"/>
                </a:cubicBezTo>
                <a:cubicBezTo>
                  <a:pt x="37" y="31"/>
                  <a:pt x="40" y="26"/>
                  <a:pt x="44" y="22"/>
                </a:cubicBezTo>
                <a:cubicBezTo>
                  <a:pt x="0" y="22"/>
                  <a:pt x="0" y="22"/>
                  <a:pt x="0" y="22"/>
                </a:cubicBezTo>
                <a:cubicBezTo>
                  <a:pt x="0" y="300"/>
                  <a:pt x="0" y="300"/>
                  <a:pt x="0" y="300"/>
                </a:cubicBezTo>
                <a:cubicBezTo>
                  <a:pt x="219" y="300"/>
                  <a:pt x="219" y="300"/>
                  <a:pt x="219" y="300"/>
                </a:cubicBezTo>
                <a:cubicBezTo>
                  <a:pt x="219" y="157"/>
                  <a:pt x="219" y="157"/>
                  <a:pt x="219" y="157"/>
                </a:cubicBezTo>
                <a:cubicBezTo>
                  <a:pt x="208" y="173"/>
                  <a:pt x="208" y="173"/>
                  <a:pt x="208" y="173"/>
                </a:cubicBezTo>
                <a:lnTo>
                  <a:pt x="208" y="287"/>
                </a:lnTo>
                <a:close/>
                <a:moveTo>
                  <a:pt x="117" y="159"/>
                </a:moveTo>
                <a:cubicBezTo>
                  <a:pt x="43" y="159"/>
                  <a:pt x="43" y="159"/>
                  <a:pt x="43" y="159"/>
                </a:cubicBezTo>
                <a:cubicBezTo>
                  <a:pt x="43" y="169"/>
                  <a:pt x="43" y="169"/>
                  <a:pt x="43" y="169"/>
                </a:cubicBezTo>
                <a:cubicBezTo>
                  <a:pt x="117" y="169"/>
                  <a:pt x="117" y="169"/>
                  <a:pt x="117" y="169"/>
                </a:cubicBezTo>
                <a:lnTo>
                  <a:pt x="117" y="159"/>
                </a:lnTo>
                <a:close/>
                <a:moveTo>
                  <a:pt x="41" y="36"/>
                </a:moveTo>
                <a:cubicBezTo>
                  <a:pt x="43" y="29"/>
                  <a:pt x="50" y="25"/>
                  <a:pt x="57" y="22"/>
                </a:cubicBezTo>
                <a:cubicBezTo>
                  <a:pt x="63" y="21"/>
                  <a:pt x="71" y="20"/>
                  <a:pt x="77" y="20"/>
                </a:cubicBezTo>
                <a:cubicBezTo>
                  <a:pt x="80" y="20"/>
                  <a:pt x="83" y="20"/>
                  <a:pt x="86" y="20"/>
                </a:cubicBezTo>
                <a:cubicBezTo>
                  <a:pt x="87" y="20"/>
                  <a:pt x="88" y="20"/>
                  <a:pt x="89" y="20"/>
                </a:cubicBezTo>
                <a:cubicBezTo>
                  <a:pt x="89" y="9"/>
                  <a:pt x="98" y="0"/>
                  <a:pt x="110" y="0"/>
                </a:cubicBezTo>
                <a:cubicBezTo>
                  <a:pt x="121" y="0"/>
                  <a:pt x="130" y="9"/>
                  <a:pt x="130" y="20"/>
                </a:cubicBezTo>
                <a:cubicBezTo>
                  <a:pt x="131" y="20"/>
                  <a:pt x="132" y="20"/>
                  <a:pt x="133" y="20"/>
                </a:cubicBezTo>
                <a:cubicBezTo>
                  <a:pt x="136" y="20"/>
                  <a:pt x="139" y="20"/>
                  <a:pt x="142" y="20"/>
                </a:cubicBezTo>
                <a:cubicBezTo>
                  <a:pt x="149" y="20"/>
                  <a:pt x="156" y="21"/>
                  <a:pt x="162" y="22"/>
                </a:cubicBezTo>
                <a:cubicBezTo>
                  <a:pt x="170" y="25"/>
                  <a:pt x="176" y="29"/>
                  <a:pt x="178" y="36"/>
                </a:cubicBezTo>
                <a:cubicBezTo>
                  <a:pt x="179" y="38"/>
                  <a:pt x="179" y="41"/>
                  <a:pt x="179" y="43"/>
                </a:cubicBezTo>
                <a:cubicBezTo>
                  <a:pt x="145" y="43"/>
                  <a:pt x="74" y="43"/>
                  <a:pt x="40" y="43"/>
                </a:cubicBezTo>
                <a:cubicBezTo>
                  <a:pt x="40" y="41"/>
                  <a:pt x="41" y="38"/>
                  <a:pt x="41" y="36"/>
                </a:cubicBezTo>
                <a:close/>
                <a:moveTo>
                  <a:pt x="99" y="20"/>
                </a:moveTo>
                <a:cubicBezTo>
                  <a:pt x="103" y="20"/>
                  <a:pt x="106" y="20"/>
                  <a:pt x="110" y="20"/>
                </a:cubicBezTo>
                <a:cubicBezTo>
                  <a:pt x="113" y="20"/>
                  <a:pt x="116" y="20"/>
                  <a:pt x="120" y="20"/>
                </a:cubicBezTo>
                <a:cubicBezTo>
                  <a:pt x="119" y="15"/>
                  <a:pt x="115" y="11"/>
                  <a:pt x="110" y="11"/>
                </a:cubicBezTo>
                <a:cubicBezTo>
                  <a:pt x="104" y="11"/>
                  <a:pt x="100" y="15"/>
                  <a:pt x="99" y="20"/>
                </a:cubicBezTo>
                <a:close/>
                <a:moveTo>
                  <a:pt x="190" y="269"/>
                </a:moveTo>
                <a:cubicBezTo>
                  <a:pt x="29" y="269"/>
                  <a:pt x="29" y="269"/>
                  <a:pt x="29" y="269"/>
                </a:cubicBezTo>
                <a:cubicBezTo>
                  <a:pt x="29" y="59"/>
                  <a:pt x="29" y="59"/>
                  <a:pt x="29" y="59"/>
                </a:cubicBezTo>
                <a:cubicBezTo>
                  <a:pt x="190" y="59"/>
                  <a:pt x="190" y="59"/>
                  <a:pt x="190" y="59"/>
                </a:cubicBezTo>
                <a:cubicBezTo>
                  <a:pt x="190" y="71"/>
                  <a:pt x="190" y="71"/>
                  <a:pt x="190" y="71"/>
                </a:cubicBezTo>
                <a:cubicBezTo>
                  <a:pt x="200" y="57"/>
                  <a:pt x="200" y="57"/>
                  <a:pt x="200" y="57"/>
                </a:cubicBezTo>
                <a:cubicBezTo>
                  <a:pt x="200" y="49"/>
                  <a:pt x="200" y="49"/>
                  <a:pt x="200" y="49"/>
                </a:cubicBezTo>
                <a:cubicBezTo>
                  <a:pt x="19" y="49"/>
                  <a:pt x="19" y="49"/>
                  <a:pt x="19" y="49"/>
                </a:cubicBezTo>
                <a:cubicBezTo>
                  <a:pt x="19" y="278"/>
                  <a:pt x="19" y="278"/>
                  <a:pt x="19" y="278"/>
                </a:cubicBezTo>
                <a:cubicBezTo>
                  <a:pt x="200" y="278"/>
                  <a:pt x="200" y="278"/>
                  <a:pt x="200" y="278"/>
                </a:cubicBezTo>
                <a:cubicBezTo>
                  <a:pt x="200" y="185"/>
                  <a:pt x="200" y="185"/>
                  <a:pt x="200" y="185"/>
                </a:cubicBezTo>
                <a:cubicBezTo>
                  <a:pt x="190" y="199"/>
                  <a:pt x="190" y="199"/>
                  <a:pt x="190" y="199"/>
                </a:cubicBezTo>
                <a:lnTo>
                  <a:pt x="190" y="269"/>
                </a:lnTo>
                <a:close/>
                <a:moveTo>
                  <a:pt x="200" y="119"/>
                </a:moveTo>
                <a:cubicBezTo>
                  <a:pt x="190" y="133"/>
                  <a:pt x="190" y="133"/>
                  <a:pt x="190" y="133"/>
                </a:cubicBezTo>
                <a:cubicBezTo>
                  <a:pt x="190" y="138"/>
                  <a:pt x="190" y="138"/>
                  <a:pt x="190" y="138"/>
                </a:cubicBezTo>
                <a:cubicBezTo>
                  <a:pt x="200" y="124"/>
                  <a:pt x="200" y="124"/>
                  <a:pt x="200" y="124"/>
                </a:cubicBezTo>
                <a:lnTo>
                  <a:pt x="200" y="119"/>
                </a:lnTo>
                <a:close/>
                <a:moveTo>
                  <a:pt x="215" y="35"/>
                </a:moveTo>
                <a:cubicBezTo>
                  <a:pt x="219" y="35"/>
                  <a:pt x="219" y="35"/>
                  <a:pt x="219" y="35"/>
                </a:cubicBezTo>
                <a:cubicBezTo>
                  <a:pt x="219" y="22"/>
                  <a:pt x="219" y="22"/>
                  <a:pt x="219" y="22"/>
                </a:cubicBezTo>
                <a:cubicBezTo>
                  <a:pt x="175" y="22"/>
                  <a:pt x="175" y="22"/>
                  <a:pt x="175" y="22"/>
                </a:cubicBezTo>
                <a:cubicBezTo>
                  <a:pt x="179" y="26"/>
                  <a:pt x="182" y="30"/>
                  <a:pt x="184" y="36"/>
                </a:cubicBezTo>
                <a:cubicBezTo>
                  <a:pt x="208" y="36"/>
                  <a:pt x="208" y="36"/>
                  <a:pt x="208" y="36"/>
                </a:cubicBezTo>
                <a:cubicBezTo>
                  <a:pt x="208" y="44"/>
                  <a:pt x="208" y="44"/>
                  <a:pt x="208" y="44"/>
                </a:cubicBezTo>
                <a:lnTo>
                  <a:pt x="215" y="35"/>
                </a:lnTo>
                <a:close/>
                <a:moveTo>
                  <a:pt x="246" y="41"/>
                </a:moveTo>
                <a:cubicBezTo>
                  <a:pt x="182" y="134"/>
                  <a:pt x="182" y="134"/>
                  <a:pt x="182" y="134"/>
                </a:cubicBezTo>
                <a:cubicBezTo>
                  <a:pt x="155" y="134"/>
                  <a:pt x="155" y="134"/>
                  <a:pt x="155" y="134"/>
                </a:cubicBezTo>
                <a:cubicBezTo>
                  <a:pt x="129" y="92"/>
                  <a:pt x="129" y="92"/>
                  <a:pt x="129" y="92"/>
                </a:cubicBezTo>
                <a:cubicBezTo>
                  <a:pt x="156" y="92"/>
                  <a:pt x="156" y="92"/>
                  <a:pt x="156" y="92"/>
                </a:cubicBezTo>
                <a:cubicBezTo>
                  <a:pt x="169" y="113"/>
                  <a:pt x="169" y="113"/>
                  <a:pt x="169" y="113"/>
                </a:cubicBezTo>
                <a:cubicBezTo>
                  <a:pt x="218" y="41"/>
                  <a:pt x="218" y="41"/>
                  <a:pt x="218" y="41"/>
                </a:cubicBezTo>
                <a:lnTo>
                  <a:pt x="246" y="41"/>
                </a:lnTo>
                <a:close/>
                <a:moveTo>
                  <a:pt x="246" y="107"/>
                </a:moveTo>
                <a:cubicBezTo>
                  <a:pt x="182" y="201"/>
                  <a:pt x="182" y="201"/>
                  <a:pt x="182" y="201"/>
                </a:cubicBezTo>
                <a:cubicBezTo>
                  <a:pt x="155" y="201"/>
                  <a:pt x="155" y="201"/>
                  <a:pt x="155" y="201"/>
                </a:cubicBezTo>
                <a:cubicBezTo>
                  <a:pt x="129" y="159"/>
                  <a:pt x="129" y="159"/>
                  <a:pt x="129" y="159"/>
                </a:cubicBezTo>
                <a:cubicBezTo>
                  <a:pt x="156" y="159"/>
                  <a:pt x="156" y="159"/>
                  <a:pt x="156" y="159"/>
                </a:cubicBezTo>
                <a:cubicBezTo>
                  <a:pt x="169" y="180"/>
                  <a:pt x="169" y="180"/>
                  <a:pt x="169" y="180"/>
                </a:cubicBezTo>
                <a:cubicBezTo>
                  <a:pt x="218" y="107"/>
                  <a:pt x="218" y="107"/>
                  <a:pt x="218" y="107"/>
                </a:cubicBezTo>
                <a:lnTo>
                  <a:pt x="246" y="107"/>
                </a:ln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955001586"/>
      </p:ext>
    </p:extLst>
  </p:cSld>
  <p:clrMapOvr>
    <a:masterClrMapping/>
  </p:clrMapOvr>
  <p:transition>
    <p:fade/>
  </p:transition>
  <p:timing>
    <p:tnLst>
      <p:par>
        <p:cTn id="1" dur="indefinite" restart="never" nodeType="tmRoot"/>
      </p:par>
    </p:tnLst>
  </p:timing>
</p:sldLayout>
</file>

<file path=ppt/slideLayouts/slideLayout157.xml><?xml version="1.0" encoding="utf-8"?>
<p:sldLayout xmlns:a="http://schemas.openxmlformats.org/drawingml/2006/main" xmlns:r="http://schemas.openxmlformats.org/officeDocument/2006/relationships" xmlns:p="http://schemas.openxmlformats.org/presentationml/2006/main" preserve="1">
  <p:cSld name="8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11" name="Group 10"/>
          <p:cNvGrpSpPr/>
          <p:nvPr userDrawn="1"/>
        </p:nvGrpSpPr>
        <p:grpSpPr bwMode="black">
          <a:xfrm>
            <a:off x="6179539" y="1526889"/>
            <a:ext cx="1945482" cy="1504269"/>
            <a:chOff x="813584" y="4312262"/>
            <a:chExt cx="478309" cy="370027"/>
          </a:xfrm>
        </p:grpSpPr>
        <p:sp>
          <p:nvSpPr>
            <p:cNvPr id="13" name="Freeform 79"/>
            <p:cNvSpPr>
              <a:spLocks/>
            </p:cNvSpPr>
            <p:nvPr/>
          </p:nvSpPr>
          <p:spPr bwMode="black">
            <a:xfrm>
              <a:off x="813584" y="4503897"/>
              <a:ext cx="478309" cy="178392"/>
            </a:xfrm>
            <a:custGeom>
              <a:avLst/>
              <a:gdLst>
                <a:gd name="T0" fmla="*/ 159 w 260"/>
                <a:gd name="T1" fmla="*/ 7 h 97"/>
                <a:gd name="T2" fmla="*/ 143 w 260"/>
                <a:gd name="T3" fmla="*/ 23 h 97"/>
                <a:gd name="T4" fmla="*/ 121 w 260"/>
                <a:gd name="T5" fmla="*/ 23 h 97"/>
                <a:gd name="T6" fmla="*/ 105 w 260"/>
                <a:gd name="T7" fmla="*/ 7 h 97"/>
                <a:gd name="T8" fmla="*/ 105 w 260"/>
                <a:gd name="T9" fmla="*/ 0 h 97"/>
                <a:gd name="T10" fmla="*/ 0 w 260"/>
                <a:gd name="T11" fmla="*/ 0 h 97"/>
                <a:gd name="T12" fmla="*/ 0 w 260"/>
                <a:gd name="T13" fmla="*/ 81 h 97"/>
                <a:gd name="T14" fmla="*/ 16 w 260"/>
                <a:gd name="T15" fmla="*/ 97 h 97"/>
                <a:gd name="T16" fmla="*/ 244 w 260"/>
                <a:gd name="T17" fmla="*/ 97 h 97"/>
                <a:gd name="T18" fmla="*/ 260 w 260"/>
                <a:gd name="T19" fmla="*/ 81 h 97"/>
                <a:gd name="T20" fmla="*/ 260 w 260"/>
                <a:gd name="T21" fmla="*/ 0 h 97"/>
                <a:gd name="T22" fmla="*/ 159 w 260"/>
                <a:gd name="T23" fmla="*/ 0 h 97"/>
                <a:gd name="T24" fmla="*/ 159 w 260"/>
                <a:gd name="T25" fmla="*/ 7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60" h="97">
                  <a:moveTo>
                    <a:pt x="159" y="7"/>
                  </a:moveTo>
                  <a:cubicBezTo>
                    <a:pt x="159" y="16"/>
                    <a:pt x="152" y="23"/>
                    <a:pt x="143" y="23"/>
                  </a:cubicBezTo>
                  <a:cubicBezTo>
                    <a:pt x="121" y="23"/>
                    <a:pt x="121" y="23"/>
                    <a:pt x="121" y="23"/>
                  </a:cubicBezTo>
                  <a:cubicBezTo>
                    <a:pt x="112" y="23"/>
                    <a:pt x="105" y="16"/>
                    <a:pt x="105" y="7"/>
                  </a:cubicBezTo>
                  <a:cubicBezTo>
                    <a:pt x="105" y="0"/>
                    <a:pt x="105" y="0"/>
                    <a:pt x="105" y="0"/>
                  </a:cubicBezTo>
                  <a:cubicBezTo>
                    <a:pt x="0" y="0"/>
                    <a:pt x="0" y="0"/>
                    <a:pt x="0" y="0"/>
                  </a:cubicBezTo>
                  <a:cubicBezTo>
                    <a:pt x="0" y="81"/>
                    <a:pt x="0" y="81"/>
                    <a:pt x="0" y="81"/>
                  </a:cubicBezTo>
                  <a:cubicBezTo>
                    <a:pt x="0" y="90"/>
                    <a:pt x="8" y="97"/>
                    <a:pt x="16" y="97"/>
                  </a:cubicBezTo>
                  <a:cubicBezTo>
                    <a:pt x="244" y="97"/>
                    <a:pt x="244" y="97"/>
                    <a:pt x="244" y="97"/>
                  </a:cubicBezTo>
                  <a:cubicBezTo>
                    <a:pt x="253" y="97"/>
                    <a:pt x="260" y="90"/>
                    <a:pt x="260" y="81"/>
                  </a:cubicBezTo>
                  <a:cubicBezTo>
                    <a:pt x="260" y="0"/>
                    <a:pt x="260" y="0"/>
                    <a:pt x="260" y="0"/>
                  </a:cubicBezTo>
                  <a:cubicBezTo>
                    <a:pt x="159" y="0"/>
                    <a:pt x="159" y="0"/>
                    <a:pt x="159" y="0"/>
                  </a:cubicBezTo>
                  <a:lnTo>
                    <a:pt x="159" y="7"/>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sp>
          <p:nvSpPr>
            <p:cNvPr id="17" name="Freeform 80"/>
            <p:cNvSpPr>
              <a:spLocks noEditPoints="1"/>
            </p:cNvSpPr>
            <p:nvPr/>
          </p:nvSpPr>
          <p:spPr bwMode="black">
            <a:xfrm>
              <a:off x="813584" y="4312262"/>
              <a:ext cx="478309" cy="176834"/>
            </a:xfrm>
            <a:custGeom>
              <a:avLst/>
              <a:gdLst>
                <a:gd name="T0" fmla="*/ 244 w 260"/>
                <a:gd name="T1" fmla="*/ 39 h 96"/>
                <a:gd name="T2" fmla="*/ 212 w 260"/>
                <a:gd name="T3" fmla="*/ 39 h 96"/>
                <a:gd name="T4" fmla="*/ 212 w 260"/>
                <a:gd name="T5" fmla="*/ 19 h 96"/>
                <a:gd name="T6" fmla="*/ 189 w 260"/>
                <a:gd name="T7" fmla="*/ 0 h 96"/>
                <a:gd name="T8" fmla="*/ 70 w 260"/>
                <a:gd name="T9" fmla="*/ 0 h 96"/>
                <a:gd name="T10" fmla="*/ 47 w 260"/>
                <a:gd name="T11" fmla="*/ 19 h 96"/>
                <a:gd name="T12" fmla="*/ 47 w 260"/>
                <a:gd name="T13" fmla="*/ 39 h 96"/>
                <a:gd name="T14" fmla="*/ 16 w 260"/>
                <a:gd name="T15" fmla="*/ 39 h 96"/>
                <a:gd name="T16" fmla="*/ 0 w 260"/>
                <a:gd name="T17" fmla="*/ 54 h 96"/>
                <a:gd name="T18" fmla="*/ 0 w 260"/>
                <a:gd name="T19" fmla="*/ 96 h 96"/>
                <a:gd name="T20" fmla="*/ 105 w 260"/>
                <a:gd name="T21" fmla="*/ 96 h 96"/>
                <a:gd name="T22" fmla="*/ 105 w 260"/>
                <a:gd name="T23" fmla="*/ 89 h 96"/>
                <a:gd name="T24" fmla="*/ 121 w 260"/>
                <a:gd name="T25" fmla="*/ 74 h 96"/>
                <a:gd name="T26" fmla="*/ 143 w 260"/>
                <a:gd name="T27" fmla="*/ 74 h 96"/>
                <a:gd name="T28" fmla="*/ 159 w 260"/>
                <a:gd name="T29" fmla="*/ 89 h 96"/>
                <a:gd name="T30" fmla="*/ 159 w 260"/>
                <a:gd name="T31" fmla="*/ 96 h 96"/>
                <a:gd name="T32" fmla="*/ 260 w 260"/>
                <a:gd name="T33" fmla="*/ 96 h 96"/>
                <a:gd name="T34" fmla="*/ 260 w 260"/>
                <a:gd name="T35" fmla="*/ 54 h 96"/>
                <a:gd name="T36" fmla="*/ 244 w 260"/>
                <a:gd name="T37" fmla="*/ 39 h 96"/>
                <a:gd name="T38" fmla="*/ 197 w 260"/>
                <a:gd name="T39" fmla="*/ 39 h 96"/>
                <a:gd name="T40" fmla="*/ 61 w 260"/>
                <a:gd name="T41" fmla="*/ 39 h 96"/>
                <a:gd name="T42" fmla="*/ 61 w 260"/>
                <a:gd name="T43" fmla="*/ 19 h 96"/>
                <a:gd name="T44" fmla="*/ 70 w 260"/>
                <a:gd name="T45" fmla="*/ 14 h 96"/>
                <a:gd name="T46" fmla="*/ 189 w 260"/>
                <a:gd name="T47" fmla="*/ 14 h 96"/>
                <a:gd name="T48" fmla="*/ 197 w 260"/>
                <a:gd name="T49" fmla="*/ 19 h 96"/>
                <a:gd name="T50" fmla="*/ 197 w 260"/>
                <a:gd name="T51" fmla="*/ 39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60" h="96">
                  <a:moveTo>
                    <a:pt x="244" y="39"/>
                  </a:moveTo>
                  <a:cubicBezTo>
                    <a:pt x="212" y="39"/>
                    <a:pt x="212" y="39"/>
                    <a:pt x="212" y="39"/>
                  </a:cubicBezTo>
                  <a:cubicBezTo>
                    <a:pt x="212" y="19"/>
                    <a:pt x="212" y="19"/>
                    <a:pt x="212" y="19"/>
                  </a:cubicBezTo>
                  <a:cubicBezTo>
                    <a:pt x="212" y="8"/>
                    <a:pt x="202" y="0"/>
                    <a:pt x="189" y="0"/>
                  </a:cubicBezTo>
                  <a:cubicBezTo>
                    <a:pt x="70" y="0"/>
                    <a:pt x="70" y="0"/>
                    <a:pt x="70" y="0"/>
                  </a:cubicBezTo>
                  <a:cubicBezTo>
                    <a:pt x="57" y="0"/>
                    <a:pt x="47" y="8"/>
                    <a:pt x="47" y="19"/>
                  </a:cubicBezTo>
                  <a:cubicBezTo>
                    <a:pt x="47" y="39"/>
                    <a:pt x="47" y="39"/>
                    <a:pt x="47" y="39"/>
                  </a:cubicBezTo>
                  <a:cubicBezTo>
                    <a:pt x="16" y="39"/>
                    <a:pt x="16" y="39"/>
                    <a:pt x="16" y="39"/>
                  </a:cubicBezTo>
                  <a:cubicBezTo>
                    <a:pt x="8" y="39"/>
                    <a:pt x="0" y="46"/>
                    <a:pt x="0" y="54"/>
                  </a:cubicBezTo>
                  <a:cubicBezTo>
                    <a:pt x="0" y="96"/>
                    <a:pt x="0" y="96"/>
                    <a:pt x="0" y="96"/>
                  </a:cubicBezTo>
                  <a:cubicBezTo>
                    <a:pt x="105" y="96"/>
                    <a:pt x="105" y="96"/>
                    <a:pt x="105" y="96"/>
                  </a:cubicBezTo>
                  <a:cubicBezTo>
                    <a:pt x="105" y="89"/>
                    <a:pt x="105" y="89"/>
                    <a:pt x="105" y="89"/>
                  </a:cubicBezTo>
                  <a:cubicBezTo>
                    <a:pt x="105" y="81"/>
                    <a:pt x="112" y="74"/>
                    <a:pt x="121" y="74"/>
                  </a:cubicBezTo>
                  <a:cubicBezTo>
                    <a:pt x="143" y="74"/>
                    <a:pt x="143" y="74"/>
                    <a:pt x="143" y="74"/>
                  </a:cubicBezTo>
                  <a:cubicBezTo>
                    <a:pt x="152" y="74"/>
                    <a:pt x="159" y="81"/>
                    <a:pt x="159" y="89"/>
                  </a:cubicBezTo>
                  <a:cubicBezTo>
                    <a:pt x="159" y="96"/>
                    <a:pt x="159" y="96"/>
                    <a:pt x="159" y="96"/>
                  </a:cubicBezTo>
                  <a:cubicBezTo>
                    <a:pt x="260" y="96"/>
                    <a:pt x="260" y="96"/>
                    <a:pt x="260" y="96"/>
                  </a:cubicBezTo>
                  <a:cubicBezTo>
                    <a:pt x="260" y="54"/>
                    <a:pt x="260" y="54"/>
                    <a:pt x="260" y="54"/>
                  </a:cubicBezTo>
                  <a:cubicBezTo>
                    <a:pt x="260" y="46"/>
                    <a:pt x="253" y="39"/>
                    <a:pt x="244" y="39"/>
                  </a:cubicBezTo>
                  <a:close/>
                  <a:moveTo>
                    <a:pt x="197" y="39"/>
                  </a:moveTo>
                  <a:cubicBezTo>
                    <a:pt x="61" y="39"/>
                    <a:pt x="61" y="39"/>
                    <a:pt x="61" y="39"/>
                  </a:cubicBezTo>
                  <a:cubicBezTo>
                    <a:pt x="61" y="19"/>
                    <a:pt x="61" y="19"/>
                    <a:pt x="61" y="19"/>
                  </a:cubicBezTo>
                  <a:cubicBezTo>
                    <a:pt x="61" y="17"/>
                    <a:pt x="64" y="14"/>
                    <a:pt x="70" y="14"/>
                  </a:cubicBezTo>
                  <a:cubicBezTo>
                    <a:pt x="189" y="14"/>
                    <a:pt x="189" y="14"/>
                    <a:pt x="189" y="14"/>
                  </a:cubicBezTo>
                  <a:cubicBezTo>
                    <a:pt x="194" y="14"/>
                    <a:pt x="197" y="17"/>
                    <a:pt x="197" y="19"/>
                  </a:cubicBezTo>
                  <a:lnTo>
                    <a:pt x="197" y="39"/>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914362"/>
              <a:endParaRPr lang="en-US" sz="1200">
                <a:solidFill>
                  <a:srgbClr val="292929"/>
                </a:solidFill>
              </a:endParaRPr>
            </a:p>
          </p:txBody>
        </p:sp>
      </p:grpSp>
    </p:spTree>
    <p:extLst>
      <p:ext uri="{BB962C8B-B14F-4D97-AF65-F5344CB8AC3E}">
        <p14:creationId xmlns:p14="http://schemas.microsoft.com/office/powerpoint/2010/main" val="3258320026"/>
      </p:ext>
    </p:extLst>
  </p:cSld>
  <p:clrMapOvr>
    <a:masterClrMapping/>
  </p:clrMapOvr>
  <p:transition>
    <p:fade/>
  </p:transition>
  <p:timing>
    <p:tnLst>
      <p:par>
        <p:cTn id="1" dur="indefinite" restart="never" nodeType="tmRoot"/>
      </p:par>
    </p:tnLst>
  </p:timing>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6_Demo, Video etc. &quot;special&quot; slides">
    <p:bg>
      <p:bgPr>
        <a:solidFill>
          <a:schemeClr val="accent2">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2">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sp>
        <p:nvSpPr>
          <p:cNvPr id="11" name="Freeform 6"/>
          <p:cNvSpPr>
            <a:spLocks noEditPoints="1"/>
          </p:cNvSpPr>
          <p:nvPr userDrawn="1"/>
        </p:nvSpPr>
        <p:spPr bwMode="auto">
          <a:xfrm>
            <a:off x="6220585" y="1506070"/>
            <a:ext cx="1702251" cy="1627208"/>
          </a:xfrm>
          <a:custGeom>
            <a:avLst/>
            <a:gdLst>
              <a:gd name="T0" fmla="*/ 150 w 154"/>
              <a:gd name="T1" fmla="*/ 40 h 148"/>
              <a:gd name="T2" fmla="*/ 91 w 154"/>
              <a:gd name="T3" fmla="*/ 40 h 148"/>
              <a:gd name="T4" fmla="*/ 124 w 154"/>
              <a:gd name="T5" fmla="*/ 3 h 148"/>
              <a:gd name="T6" fmla="*/ 120 w 154"/>
              <a:gd name="T7" fmla="*/ 0 h 148"/>
              <a:gd name="T8" fmla="*/ 77 w 154"/>
              <a:gd name="T9" fmla="*/ 39 h 148"/>
              <a:gd name="T10" fmla="*/ 36 w 154"/>
              <a:gd name="T11" fmla="*/ 0 h 148"/>
              <a:gd name="T12" fmla="*/ 32 w 154"/>
              <a:gd name="T13" fmla="*/ 3 h 148"/>
              <a:gd name="T14" fmla="*/ 66 w 154"/>
              <a:gd name="T15" fmla="*/ 40 h 148"/>
              <a:gd name="T16" fmla="*/ 4 w 154"/>
              <a:gd name="T17" fmla="*/ 40 h 148"/>
              <a:gd name="T18" fmla="*/ 0 w 154"/>
              <a:gd name="T19" fmla="*/ 44 h 148"/>
              <a:gd name="T20" fmla="*/ 0 w 154"/>
              <a:gd name="T21" fmla="*/ 144 h 148"/>
              <a:gd name="T22" fmla="*/ 4 w 154"/>
              <a:gd name="T23" fmla="*/ 148 h 148"/>
              <a:gd name="T24" fmla="*/ 150 w 154"/>
              <a:gd name="T25" fmla="*/ 148 h 148"/>
              <a:gd name="T26" fmla="*/ 154 w 154"/>
              <a:gd name="T27" fmla="*/ 144 h 148"/>
              <a:gd name="T28" fmla="*/ 154 w 154"/>
              <a:gd name="T29" fmla="*/ 44 h 148"/>
              <a:gd name="T30" fmla="*/ 150 w 154"/>
              <a:gd name="T31" fmla="*/ 40 h 148"/>
              <a:gd name="T32" fmla="*/ 145 w 154"/>
              <a:gd name="T33" fmla="*/ 135 h 148"/>
              <a:gd name="T34" fmla="*/ 141 w 154"/>
              <a:gd name="T35" fmla="*/ 139 h 148"/>
              <a:gd name="T36" fmla="*/ 13 w 154"/>
              <a:gd name="T37" fmla="*/ 139 h 148"/>
              <a:gd name="T38" fmla="*/ 9 w 154"/>
              <a:gd name="T39" fmla="*/ 135 h 148"/>
              <a:gd name="T40" fmla="*/ 9 w 154"/>
              <a:gd name="T41" fmla="*/ 52 h 148"/>
              <a:gd name="T42" fmla="*/ 13 w 154"/>
              <a:gd name="T43" fmla="*/ 48 h 148"/>
              <a:gd name="T44" fmla="*/ 141 w 154"/>
              <a:gd name="T45" fmla="*/ 48 h 148"/>
              <a:gd name="T46" fmla="*/ 145 w 154"/>
              <a:gd name="T47" fmla="*/ 52 h 148"/>
              <a:gd name="T48" fmla="*/ 145 w 154"/>
              <a:gd name="T49" fmla="*/ 135 h 1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54" h="148">
                <a:moveTo>
                  <a:pt x="150" y="40"/>
                </a:moveTo>
                <a:cubicBezTo>
                  <a:pt x="91" y="40"/>
                  <a:pt x="91" y="40"/>
                  <a:pt x="91" y="40"/>
                </a:cubicBezTo>
                <a:cubicBezTo>
                  <a:pt x="124" y="3"/>
                  <a:pt x="124" y="3"/>
                  <a:pt x="124" y="3"/>
                </a:cubicBezTo>
                <a:cubicBezTo>
                  <a:pt x="120" y="0"/>
                  <a:pt x="120" y="0"/>
                  <a:pt x="120" y="0"/>
                </a:cubicBezTo>
                <a:cubicBezTo>
                  <a:pt x="77" y="39"/>
                  <a:pt x="77" y="39"/>
                  <a:pt x="77" y="39"/>
                </a:cubicBezTo>
                <a:cubicBezTo>
                  <a:pt x="36" y="0"/>
                  <a:pt x="36" y="0"/>
                  <a:pt x="36" y="0"/>
                </a:cubicBezTo>
                <a:cubicBezTo>
                  <a:pt x="32" y="3"/>
                  <a:pt x="32" y="3"/>
                  <a:pt x="32" y="3"/>
                </a:cubicBezTo>
                <a:cubicBezTo>
                  <a:pt x="66" y="40"/>
                  <a:pt x="66" y="40"/>
                  <a:pt x="66" y="40"/>
                </a:cubicBezTo>
                <a:cubicBezTo>
                  <a:pt x="4" y="40"/>
                  <a:pt x="4" y="40"/>
                  <a:pt x="4" y="40"/>
                </a:cubicBezTo>
                <a:cubicBezTo>
                  <a:pt x="2" y="40"/>
                  <a:pt x="0" y="42"/>
                  <a:pt x="0" y="44"/>
                </a:cubicBezTo>
                <a:cubicBezTo>
                  <a:pt x="0" y="144"/>
                  <a:pt x="0" y="144"/>
                  <a:pt x="0" y="144"/>
                </a:cubicBezTo>
                <a:cubicBezTo>
                  <a:pt x="0" y="146"/>
                  <a:pt x="2" y="148"/>
                  <a:pt x="4" y="148"/>
                </a:cubicBezTo>
                <a:cubicBezTo>
                  <a:pt x="150" y="148"/>
                  <a:pt x="150" y="148"/>
                  <a:pt x="150" y="148"/>
                </a:cubicBezTo>
                <a:cubicBezTo>
                  <a:pt x="152" y="148"/>
                  <a:pt x="154" y="146"/>
                  <a:pt x="154" y="144"/>
                </a:cubicBezTo>
                <a:cubicBezTo>
                  <a:pt x="154" y="44"/>
                  <a:pt x="154" y="44"/>
                  <a:pt x="154" y="44"/>
                </a:cubicBezTo>
                <a:cubicBezTo>
                  <a:pt x="154" y="42"/>
                  <a:pt x="152" y="40"/>
                  <a:pt x="150" y="40"/>
                </a:cubicBezTo>
                <a:close/>
                <a:moveTo>
                  <a:pt x="145" y="135"/>
                </a:moveTo>
                <a:cubicBezTo>
                  <a:pt x="145" y="137"/>
                  <a:pt x="143" y="139"/>
                  <a:pt x="141" y="139"/>
                </a:cubicBezTo>
                <a:cubicBezTo>
                  <a:pt x="13" y="139"/>
                  <a:pt x="13" y="139"/>
                  <a:pt x="13" y="139"/>
                </a:cubicBezTo>
                <a:cubicBezTo>
                  <a:pt x="11" y="139"/>
                  <a:pt x="9" y="137"/>
                  <a:pt x="9" y="135"/>
                </a:cubicBezTo>
                <a:cubicBezTo>
                  <a:pt x="9" y="52"/>
                  <a:pt x="9" y="52"/>
                  <a:pt x="9" y="52"/>
                </a:cubicBezTo>
                <a:cubicBezTo>
                  <a:pt x="9" y="50"/>
                  <a:pt x="11" y="48"/>
                  <a:pt x="13" y="48"/>
                </a:cubicBezTo>
                <a:cubicBezTo>
                  <a:pt x="141" y="48"/>
                  <a:pt x="141" y="48"/>
                  <a:pt x="141" y="48"/>
                </a:cubicBezTo>
                <a:cubicBezTo>
                  <a:pt x="143" y="48"/>
                  <a:pt x="145" y="50"/>
                  <a:pt x="145" y="52"/>
                </a:cubicBezTo>
                <a:lnTo>
                  <a:pt x="145" y="13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9" tIns="34295" rIns="68589" bIns="34295" numCol="1" anchor="t" anchorCtr="0" compatLnSpc="1">
            <a:prstTxWarp prst="textNoShape">
              <a:avLst/>
            </a:prstTxWarp>
          </a:bodyPr>
          <a:lstStyle/>
          <a:p>
            <a:pPr defTabSz="914362"/>
            <a:endParaRPr lang="en-US" sz="1800">
              <a:solidFill>
                <a:srgbClr val="292929"/>
              </a:solidFill>
            </a:endParaRPr>
          </a:p>
        </p:txBody>
      </p:sp>
    </p:spTree>
    <p:extLst>
      <p:ext uri="{BB962C8B-B14F-4D97-AF65-F5344CB8AC3E}">
        <p14:creationId xmlns:p14="http://schemas.microsoft.com/office/powerpoint/2010/main" val="2563444167"/>
      </p:ext>
    </p:extLst>
  </p:cSld>
  <p:clrMapOvr>
    <a:masterClrMapping/>
  </p:clrMapOvr>
  <p:transition>
    <p:fade/>
  </p:transition>
  <p:timing>
    <p:tnLst>
      <p:par>
        <p:cTn id="1" dur="indefinite" restart="never" nodeType="tmRoot"/>
      </p:par>
    </p:tnLst>
  </p:timing>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4_Demo, Video etc. &quot;special&quot; slides">
    <p:bg>
      <p:bgPr>
        <a:solidFill>
          <a:srgbClr val="FFBE00">
            <a:alpha val="99000"/>
          </a:srgb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rgbClr val="FFE497"/>
                </a:solidFill>
                <a:effectLst/>
                <a:uLnTx/>
                <a:uFillTx/>
                <a:latin typeface="Segoe UI Light" pitchFamily="34" charset="0"/>
                <a:ea typeface="+mn-ea"/>
                <a:cs typeface="+mn-cs"/>
              </a:defRPr>
            </a:lvl1pPr>
          </a:lstStyle>
          <a:p>
            <a:pPr lvl="0"/>
            <a:r>
              <a:rPr lang="en-US" dirty="0" smtClean="0"/>
              <a:t>click to…</a:t>
            </a:r>
          </a:p>
        </p:txBody>
      </p:sp>
      <p:sp>
        <p:nvSpPr>
          <p:cNvPr id="25" name="Freeform 64"/>
          <p:cNvSpPr>
            <a:spLocks noEditPoints="1"/>
          </p:cNvSpPr>
          <p:nvPr/>
        </p:nvSpPr>
        <p:spPr bwMode="black">
          <a:xfrm>
            <a:off x="5944255" y="1449453"/>
            <a:ext cx="2260588" cy="1735682"/>
          </a:xfrm>
          <a:custGeom>
            <a:avLst/>
            <a:gdLst>
              <a:gd name="T0" fmla="*/ 12 w 221"/>
              <a:gd name="T1" fmla="*/ 104 h 170"/>
              <a:gd name="T2" fmla="*/ 6 w 221"/>
              <a:gd name="T3" fmla="*/ 103 h 170"/>
              <a:gd name="T4" fmla="*/ 2 w 221"/>
              <a:gd name="T5" fmla="*/ 108 h 170"/>
              <a:gd name="T6" fmla="*/ 10 w 221"/>
              <a:gd name="T7" fmla="*/ 141 h 170"/>
              <a:gd name="T8" fmla="*/ 16 w 221"/>
              <a:gd name="T9" fmla="*/ 143 h 170"/>
              <a:gd name="T10" fmla="*/ 21 w 221"/>
              <a:gd name="T11" fmla="*/ 139 h 170"/>
              <a:gd name="T12" fmla="*/ 12 w 221"/>
              <a:gd name="T13" fmla="*/ 104 h 170"/>
              <a:gd name="T14" fmla="*/ 185 w 221"/>
              <a:gd name="T15" fmla="*/ 8 h 170"/>
              <a:gd name="T16" fmla="*/ 219 w 221"/>
              <a:gd name="T17" fmla="*/ 136 h 170"/>
              <a:gd name="T18" fmla="*/ 209 w 221"/>
              <a:gd name="T19" fmla="*/ 139 h 170"/>
              <a:gd name="T20" fmla="*/ 175 w 221"/>
              <a:gd name="T21" fmla="*/ 10 h 170"/>
              <a:gd name="T22" fmla="*/ 185 w 221"/>
              <a:gd name="T23" fmla="*/ 8 h 170"/>
              <a:gd name="T24" fmla="*/ 104 w 221"/>
              <a:gd name="T25" fmla="*/ 170 h 170"/>
              <a:gd name="T26" fmla="*/ 85 w 221"/>
              <a:gd name="T27" fmla="*/ 170 h 170"/>
              <a:gd name="T28" fmla="*/ 63 w 221"/>
              <a:gd name="T29" fmla="*/ 143 h 170"/>
              <a:gd name="T30" fmla="*/ 73 w 221"/>
              <a:gd name="T31" fmla="*/ 143 h 170"/>
              <a:gd name="T32" fmla="*/ 85 w 221"/>
              <a:gd name="T33" fmla="*/ 157 h 170"/>
              <a:gd name="T34" fmla="*/ 104 w 221"/>
              <a:gd name="T35" fmla="*/ 157 h 170"/>
              <a:gd name="T36" fmla="*/ 116 w 221"/>
              <a:gd name="T37" fmla="*/ 143 h 170"/>
              <a:gd name="T38" fmla="*/ 128 w 221"/>
              <a:gd name="T39" fmla="*/ 143 h 170"/>
              <a:gd name="T40" fmla="*/ 104 w 221"/>
              <a:gd name="T41" fmla="*/ 170 h 170"/>
              <a:gd name="T42" fmla="*/ 18 w 221"/>
              <a:gd name="T43" fmla="*/ 102 h 170"/>
              <a:gd name="T44" fmla="*/ 168 w 221"/>
              <a:gd name="T45" fmla="*/ 16 h 170"/>
              <a:gd name="T46" fmla="*/ 172 w 221"/>
              <a:gd name="T47" fmla="*/ 30 h 170"/>
              <a:gd name="T48" fmla="*/ 20 w 221"/>
              <a:gd name="T49" fmla="*/ 109 h 170"/>
              <a:gd name="T50" fmla="*/ 18 w 221"/>
              <a:gd name="T51" fmla="*/ 102 h 170"/>
              <a:gd name="T52" fmla="*/ 185 w 221"/>
              <a:gd name="T53" fmla="*/ 79 h 170"/>
              <a:gd name="T54" fmla="*/ 201 w 221"/>
              <a:gd name="T55" fmla="*/ 137 h 170"/>
              <a:gd name="T56" fmla="*/ 28 w 221"/>
              <a:gd name="T57" fmla="*/ 138 h 170"/>
              <a:gd name="T58" fmla="*/ 24 w 221"/>
              <a:gd name="T59" fmla="*/ 122 h 170"/>
              <a:gd name="T60" fmla="*/ 185 w 221"/>
              <a:gd name="T61" fmla="*/ 79 h 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21" h="170">
                <a:moveTo>
                  <a:pt x="12" y="104"/>
                </a:moveTo>
                <a:cubicBezTo>
                  <a:pt x="6" y="103"/>
                  <a:pt x="6" y="103"/>
                  <a:pt x="6" y="103"/>
                </a:cubicBezTo>
                <a:cubicBezTo>
                  <a:pt x="3" y="103"/>
                  <a:pt x="0" y="104"/>
                  <a:pt x="2" y="108"/>
                </a:cubicBezTo>
                <a:cubicBezTo>
                  <a:pt x="10" y="141"/>
                  <a:pt x="10" y="141"/>
                  <a:pt x="10" y="141"/>
                </a:cubicBezTo>
                <a:cubicBezTo>
                  <a:pt x="12" y="145"/>
                  <a:pt x="14" y="144"/>
                  <a:pt x="16" y="143"/>
                </a:cubicBezTo>
                <a:cubicBezTo>
                  <a:pt x="21" y="139"/>
                  <a:pt x="21" y="139"/>
                  <a:pt x="21" y="139"/>
                </a:cubicBezTo>
                <a:cubicBezTo>
                  <a:pt x="12" y="104"/>
                  <a:pt x="12" y="104"/>
                  <a:pt x="12" y="104"/>
                </a:cubicBezTo>
                <a:close/>
                <a:moveTo>
                  <a:pt x="185" y="8"/>
                </a:moveTo>
                <a:cubicBezTo>
                  <a:pt x="219" y="136"/>
                  <a:pt x="219" y="136"/>
                  <a:pt x="219" y="136"/>
                </a:cubicBezTo>
                <a:cubicBezTo>
                  <a:pt x="221" y="143"/>
                  <a:pt x="211" y="146"/>
                  <a:pt x="209" y="139"/>
                </a:cubicBezTo>
                <a:cubicBezTo>
                  <a:pt x="175" y="10"/>
                  <a:pt x="175" y="10"/>
                  <a:pt x="175" y="10"/>
                </a:cubicBezTo>
                <a:cubicBezTo>
                  <a:pt x="173" y="3"/>
                  <a:pt x="183" y="0"/>
                  <a:pt x="185" y="8"/>
                </a:cubicBezTo>
                <a:close/>
                <a:moveTo>
                  <a:pt x="104" y="170"/>
                </a:moveTo>
                <a:cubicBezTo>
                  <a:pt x="85" y="170"/>
                  <a:pt x="85" y="170"/>
                  <a:pt x="85" y="170"/>
                </a:cubicBezTo>
                <a:cubicBezTo>
                  <a:pt x="69" y="170"/>
                  <a:pt x="62" y="156"/>
                  <a:pt x="63" y="143"/>
                </a:cubicBezTo>
                <a:cubicBezTo>
                  <a:pt x="73" y="143"/>
                  <a:pt x="73" y="143"/>
                  <a:pt x="73" y="143"/>
                </a:cubicBezTo>
                <a:cubicBezTo>
                  <a:pt x="73" y="150"/>
                  <a:pt x="77" y="157"/>
                  <a:pt x="85" y="157"/>
                </a:cubicBezTo>
                <a:cubicBezTo>
                  <a:pt x="104" y="157"/>
                  <a:pt x="104" y="157"/>
                  <a:pt x="104" y="157"/>
                </a:cubicBezTo>
                <a:cubicBezTo>
                  <a:pt x="112" y="157"/>
                  <a:pt x="116" y="150"/>
                  <a:pt x="116" y="143"/>
                </a:cubicBezTo>
                <a:cubicBezTo>
                  <a:pt x="128" y="143"/>
                  <a:pt x="128" y="143"/>
                  <a:pt x="128" y="143"/>
                </a:cubicBezTo>
                <a:cubicBezTo>
                  <a:pt x="128" y="156"/>
                  <a:pt x="120" y="170"/>
                  <a:pt x="104" y="170"/>
                </a:cubicBezTo>
                <a:close/>
                <a:moveTo>
                  <a:pt x="18" y="102"/>
                </a:moveTo>
                <a:cubicBezTo>
                  <a:pt x="168" y="16"/>
                  <a:pt x="168" y="16"/>
                  <a:pt x="168" y="16"/>
                </a:cubicBezTo>
                <a:cubicBezTo>
                  <a:pt x="172" y="30"/>
                  <a:pt x="172" y="30"/>
                  <a:pt x="172" y="30"/>
                </a:cubicBezTo>
                <a:cubicBezTo>
                  <a:pt x="20" y="109"/>
                  <a:pt x="20" y="109"/>
                  <a:pt x="20" y="109"/>
                </a:cubicBezTo>
                <a:cubicBezTo>
                  <a:pt x="18" y="102"/>
                  <a:pt x="18" y="102"/>
                  <a:pt x="18" y="102"/>
                </a:cubicBezTo>
                <a:close/>
                <a:moveTo>
                  <a:pt x="185" y="79"/>
                </a:moveTo>
                <a:cubicBezTo>
                  <a:pt x="201" y="137"/>
                  <a:pt x="201" y="137"/>
                  <a:pt x="201" y="137"/>
                </a:cubicBezTo>
                <a:cubicBezTo>
                  <a:pt x="28" y="138"/>
                  <a:pt x="28" y="138"/>
                  <a:pt x="28" y="138"/>
                </a:cubicBezTo>
                <a:cubicBezTo>
                  <a:pt x="24" y="122"/>
                  <a:pt x="24" y="122"/>
                  <a:pt x="24" y="122"/>
                </a:cubicBezTo>
                <a:cubicBezTo>
                  <a:pt x="185" y="79"/>
                  <a:pt x="185" y="79"/>
                  <a:pt x="185" y="79"/>
                </a:cubicBezTo>
                <a:close/>
              </a:path>
            </a:pathLst>
          </a:custGeom>
          <a:solidFill>
            <a:srgbClr val="FFFFFF"/>
          </a:solidFill>
          <a:ln>
            <a:noFill/>
          </a:ln>
        </p:spPr>
        <p:txBody>
          <a:bodyPr vert="horz" wrap="square" lIns="61737" tIns="30869" rIns="61737" bIns="30869" numCol="1" anchor="t" anchorCtr="0" compatLnSpc="1">
            <a:prstTxWarp prst="textNoShape">
              <a:avLst/>
            </a:prstTxWarp>
          </a:bodyPr>
          <a:lstStyle/>
          <a:p>
            <a:pPr defTabSz="914362"/>
            <a:endParaRPr lang="en-US" sz="1200">
              <a:solidFill>
                <a:srgbClr val="292929"/>
              </a:solidFill>
            </a:endParaRPr>
          </a:p>
        </p:txBody>
      </p:sp>
    </p:spTree>
    <p:extLst>
      <p:ext uri="{BB962C8B-B14F-4D97-AF65-F5344CB8AC3E}">
        <p14:creationId xmlns:p14="http://schemas.microsoft.com/office/powerpoint/2010/main" val="1374534744"/>
      </p:ext>
    </p:extLst>
  </p:cSld>
  <p:clrMapOvr>
    <a:masterClrMapping/>
  </p:clrMapOvr>
  <p:transition>
    <p:fade/>
  </p:transition>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5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9" name="Group 8"/>
          <p:cNvGrpSpPr/>
          <p:nvPr/>
        </p:nvGrpSpPr>
        <p:grpSpPr>
          <a:xfrm>
            <a:off x="6663804" y="1428750"/>
            <a:ext cx="958447" cy="2434026"/>
            <a:chOff x="7558088" y="1685925"/>
            <a:chExt cx="1322387" cy="3359150"/>
          </a:xfrm>
          <a:solidFill>
            <a:schemeClr val="bg1"/>
          </a:solidFill>
        </p:grpSpPr>
        <p:sp>
          <p:nvSpPr>
            <p:cNvPr id="12" name="Oval 6"/>
            <p:cNvSpPr>
              <a:spLocks noChangeArrowheads="1"/>
            </p:cNvSpPr>
            <p:nvPr userDrawn="1"/>
          </p:nvSpPr>
          <p:spPr bwMode="auto">
            <a:xfrm>
              <a:off x="7943850" y="1685925"/>
              <a:ext cx="547687" cy="5588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7558088" y="2308225"/>
              <a:ext cx="1322387" cy="2736850"/>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2593120113"/>
      </p:ext>
    </p:extLst>
  </p:cSld>
  <p:clrMapOvr>
    <a:masterClrMapping/>
  </p:clrMapOvr>
  <p:transition>
    <p:fade/>
  </p:transition>
  <p:timing>
    <p:tnLst>
      <p:par>
        <p:cTn id="1" dur="indefinite" restart="never" nodeType="tmRoot"/>
      </p:par>
    </p:tnLst>
  </p:timing>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7_Demo, Video etc. &quot;special&quot; slides">
    <p:bg>
      <p:bgPr>
        <a:solidFill>
          <a:schemeClr val="accent3">
            <a:alpha val="99000"/>
          </a:schemeClr>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417213" y="1085850"/>
            <a:ext cx="3154788" cy="1142621"/>
          </a:xfrm>
        </p:spPr>
        <p:txBody>
          <a:bodyPr anchor="ctr" anchorCtr="0">
            <a:noAutofit/>
          </a:bodyPr>
          <a:lstStyle>
            <a:lvl1pPr>
              <a:lnSpc>
                <a:spcPct val="90000"/>
              </a:lnSpc>
              <a:defRPr sz="3600" baseline="0">
                <a:solidFill>
                  <a:schemeClr val="bg1">
                    <a:alpha val="98000"/>
                  </a:schemeClr>
                </a:solidFill>
              </a:defRPr>
            </a:lvl1pPr>
          </a:lstStyle>
          <a:p>
            <a:r>
              <a:rPr lang="en-US" smtClean="0"/>
              <a:t>Click to edit Master title style</a:t>
            </a:r>
            <a:endParaRPr lang="en-US" dirty="0"/>
          </a:p>
        </p:txBody>
      </p:sp>
      <p:sp>
        <p:nvSpPr>
          <p:cNvPr id="3" name="Subtitle 2"/>
          <p:cNvSpPr>
            <a:spLocks noGrp="1"/>
          </p:cNvSpPr>
          <p:nvPr>
            <p:ph type="subTitle" idx="1"/>
          </p:nvPr>
        </p:nvSpPr>
        <p:spPr>
          <a:xfrm>
            <a:off x="1417213" y="4222854"/>
            <a:ext cx="3154788" cy="346249"/>
          </a:xfrm>
        </p:spPr>
        <p:txBody>
          <a:bodyPr>
            <a:noAutofit/>
          </a:bodyPr>
          <a:lstStyle>
            <a:lvl1pPr marL="0" indent="0" algn="l" defTabSz="685864" rtl="0" eaLnBrk="1" latinLnBrk="0" hangingPunct="1">
              <a:lnSpc>
                <a:spcPct val="90000"/>
              </a:lnSpc>
              <a:spcBef>
                <a:spcPts val="0"/>
              </a:spcBef>
              <a:buSzPct val="80000"/>
              <a:buFont typeface="Arial" pitchFamily="34" charset="0"/>
              <a:buNone/>
              <a:defRPr lang="en-US" sz="1800" kern="1200" dirty="0">
                <a:solidFill>
                  <a:schemeClr val="bg1">
                    <a:alpha val="99000"/>
                  </a:schemeClr>
                </a:solidFill>
                <a:latin typeface="+mn-lt"/>
                <a:ea typeface="+mn-ea"/>
                <a:cs typeface="+mn-cs"/>
              </a:defRPr>
            </a:lvl1pPr>
            <a:lvl2pPr marL="342932" indent="0" algn="ctr">
              <a:buNone/>
              <a:defRPr>
                <a:solidFill>
                  <a:schemeClr val="tx1">
                    <a:tint val="75000"/>
                  </a:schemeClr>
                </a:solidFill>
              </a:defRPr>
            </a:lvl2pPr>
            <a:lvl3pPr marL="685864" indent="0" algn="ctr">
              <a:buNone/>
              <a:defRPr>
                <a:solidFill>
                  <a:schemeClr val="tx1">
                    <a:tint val="75000"/>
                  </a:schemeClr>
                </a:solidFill>
              </a:defRPr>
            </a:lvl3pPr>
            <a:lvl4pPr marL="1028796" indent="0" algn="ctr">
              <a:buNone/>
              <a:defRPr>
                <a:solidFill>
                  <a:schemeClr val="tx1">
                    <a:tint val="75000"/>
                  </a:schemeClr>
                </a:solidFill>
              </a:defRPr>
            </a:lvl4pPr>
            <a:lvl5pPr marL="1371728" indent="0" algn="ctr">
              <a:buNone/>
              <a:defRPr>
                <a:solidFill>
                  <a:schemeClr val="tx1">
                    <a:tint val="75000"/>
                  </a:schemeClr>
                </a:solidFill>
              </a:defRPr>
            </a:lvl5pPr>
            <a:lvl6pPr marL="1714660" indent="0" algn="ctr">
              <a:buNone/>
              <a:defRPr>
                <a:solidFill>
                  <a:schemeClr val="tx1">
                    <a:tint val="75000"/>
                  </a:schemeClr>
                </a:solidFill>
              </a:defRPr>
            </a:lvl6pPr>
            <a:lvl7pPr marL="2057592" indent="0" algn="ctr">
              <a:buNone/>
              <a:defRPr>
                <a:solidFill>
                  <a:schemeClr val="tx1">
                    <a:tint val="75000"/>
                  </a:schemeClr>
                </a:solidFill>
              </a:defRPr>
            </a:lvl7pPr>
            <a:lvl8pPr marL="2400524" indent="0" algn="ctr">
              <a:buNone/>
              <a:defRPr>
                <a:solidFill>
                  <a:schemeClr val="tx1">
                    <a:tint val="75000"/>
                  </a:schemeClr>
                </a:solidFill>
              </a:defRPr>
            </a:lvl8pPr>
            <a:lvl9pPr marL="2743456" indent="0" algn="ctr">
              <a:buNone/>
              <a:defRPr>
                <a:solidFill>
                  <a:schemeClr val="tx1">
                    <a:tint val="75000"/>
                  </a:schemeClr>
                </a:solidFill>
              </a:defRPr>
            </a:lvl9pPr>
          </a:lstStyle>
          <a:p>
            <a:r>
              <a:rPr lang="en-US" smtClean="0"/>
              <a:t>Click to edit Master subtitle style</a:t>
            </a:r>
            <a:endParaRPr lang="en-US" dirty="0"/>
          </a:p>
        </p:txBody>
      </p:sp>
      <p:sp>
        <p:nvSpPr>
          <p:cNvPr id="7" name="Text Placeholder 6"/>
          <p:cNvSpPr>
            <a:spLocks noGrp="1"/>
          </p:cNvSpPr>
          <p:nvPr>
            <p:ph type="body" sz="quarter" idx="10" hasCustomPrompt="1"/>
          </p:nvPr>
        </p:nvSpPr>
        <p:spPr>
          <a:xfrm>
            <a:off x="1417213" y="3120390"/>
            <a:ext cx="6656137" cy="955904"/>
          </a:xfrm>
        </p:spPr>
        <p:txBody>
          <a:bodyPr anchor="t" anchorCtr="0">
            <a:noAutofit/>
            <a:scene3d>
              <a:camera prst="orthographicFront"/>
              <a:lightRig rig="flat" dir="t"/>
            </a:scene3d>
            <a:sp3d>
              <a:contourClr>
                <a:schemeClr val="bg2"/>
              </a:contourClr>
            </a:sp3d>
          </a:bodyPr>
          <a:lstStyle>
            <a:lvl1pPr marL="0" indent="0" algn="l">
              <a:buFont typeface="Arial" pitchFamily="34" charset="0"/>
              <a:buNone/>
              <a:defRPr kumimoji="0" lang="en-US" sz="5000" b="0" i="0" u="none" strike="noStrike" kern="1200" cap="none" spc="-482" normalizeH="0" baseline="0" noProof="0" dirty="0" smtClean="0">
                <a:ln w="11430"/>
                <a:solidFill>
                  <a:schemeClr val="accent3">
                    <a:lumMod val="40000"/>
                    <a:lumOff val="60000"/>
                    <a:alpha val="99000"/>
                  </a:schemeClr>
                </a:solidFill>
                <a:effectLst/>
                <a:uLnTx/>
                <a:uFillTx/>
                <a:latin typeface="Segoe UI Light" pitchFamily="34" charset="0"/>
                <a:ea typeface="+mn-ea"/>
                <a:cs typeface="+mn-cs"/>
              </a:defRPr>
            </a:lvl1pPr>
          </a:lstStyle>
          <a:p>
            <a:pPr lvl="0"/>
            <a:r>
              <a:rPr lang="en-US" dirty="0" smtClean="0"/>
              <a:t>click to…</a:t>
            </a:r>
          </a:p>
        </p:txBody>
      </p:sp>
      <p:grpSp>
        <p:nvGrpSpPr>
          <p:cNvPr id="4" name="Group 3"/>
          <p:cNvGrpSpPr/>
          <p:nvPr userDrawn="1"/>
        </p:nvGrpSpPr>
        <p:grpSpPr>
          <a:xfrm>
            <a:off x="6328853" y="1645496"/>
            <a:ext cx="799008" cy="2029122"/>
            <a:chOff x="8882758" y="1905000"/>
            <a:chExt cx="1277596" cy="3245368"/>
          </a:xfrm>
        </p:grpSpPr>
        <p:sp>
          <p:nvSpPr>
            <p:cNvPr id="12"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3" name="Freeform 12"/>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5" name="Group 14"/>
          <p:cNvGrpSpPr/>
          <p:nvPr userDrawn="1"/>
        </p:nvGrpSpPr>
        <p:grpSpPr>
          <a:xfrm>
            <a:off x="7423397" y="1645496"/>
            <a:ext cx="799008" cy="2029122"/>
            <a:chOff x="8882758" y="1905000"/>
            <a:chExt cx="1277596" cy="3245368"/>
          </a:xfrm>
        </p:grpSpPr>
        <p:sp>
          <p:nvSpPr>
            <p:cNvPr id="16"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17" name="Freeform 16"/>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grpSp>
        <p:nvGrpSpPr>
          <p:cNvPr id="18" name="Group 17"/>
          <p:cNvGrpSpPr/>
          <p:nvPr userDrawn="1"/>
        </p:nvGrpSpPr>
        <p:grpSpPr>
          <a:xfrm>
            <a:off x="6796405" y="1360335"/>
            <a:ext cx="958447" cy="2434026"/>
            <a:chOff x="8882758" y="1905000"/>
            <a:chExt cx="1277596" cy="3245368"/>
          </a:xfrm>
        </p:grpSpPr>
        <p:sp>
          <p:nvSpPr>
            <p:cNvPr id="19" name="Oval 6"/>
            <p:cNvSpPr>
              <a:spLocks noChangeArrowheads="1"/>
            </p:cNvSpPr>
            <p:nvPr userDrawn="1"/>
          </p:nvSpPr>
          <p:spPr bwMode="auto">
            <a:xfrm>
              <a:off x="9255454" y="1905000"/>
              <a:ext cx="529136" cy="539872"/>
            </a:xfrm>
            <a:prstGeom prst="ellipse">
              <a:avLst/>
            </a:pr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sp>
          <p:nvSpPr>
            <p:cNvPr id="20" name="Freeform 19"/>
            <p:cNvSpPr>
              <a:spLocks/>
            </p:cNvSpPr>
            <p:nvPr userDrawn="1"/>
          </p:nvSpPr>
          <p:spPr bwMode="auto">
            <a:xfrm>
              <a:off x="8882758" y="2506221"/>
              <a:ext cx="1277596" cy="2644147"/>
            </a:xfrm>
            <a:custGeom>
              <a:avLst/>
              <a:gdLst>
                <a:gd name="T0" fmla="*/ 327 w 353"/>
                <a:gd name="T1" fmla="*/ 30 h 730"/>
                <a:gd name="T2" fmla="*/ 327 w 353"/>
                <a:gd name="T3" fmla="*/ 30 h 730"/>
                <a:gd name="T4" fmla="*/ 323 w 353"/>
                <a:gd name="T5" fmla="*/ 26 h 730"/>
                <a:gd name="T6" fmla="*/ 321 w 353"/>
                <a:gd name="T7" fmla="*/ 24 h 730"/>
                <a:gd name="T8" fmla="*/ 320 w 353"/>
                <a:gd name="T9" fmla="*/ 23 h 730"/>
                <a:gd name="T10" fmla="*/ 287 w 353"/>
                <a:gd name="T11" fmla="*/ 5 h 730"/>
                <a:gd name="T12" fmla="*/ 287 w 353"/>
                <a:gd name="T13" fmla="*/ 5 h 730"/>
                <a:gd name="T14" fmla="*/ 283 w 353"/>
                <a:gd name="T15" fmla="*/ 4 h 730"/>
                <a:gd name="T16" fmla="*/ 282 w 353"/>
                <a:gd name="T17" fmla="*/ 4 h 730"/>
                <a:gd name="T18" fmla="*/ 280 w 353"/>
                <a:gd name="T19" fmla="*/ 3 h 730"/>
                <a:gd name="T20" fmla="*/ 277 w 353"/>
                <a:gd name="T21" fmla="*/ 2 h 730"/>
                <a:gd name="T22" fmla="*/ 276 w 353"/>
                <a:gd name="T23" fmla="*/ 2 h 730"/>
                <a:gd name="T24" fmla="*/ 272 w 353"/>
                <a:gd name="T25" fmla="*/ 2 h 730"/>
                <a:gd name="T26" fmla="*/ 272 w 353"/>
                <a:gd name="T27" fmla="*/ 1 h 730"/>
                <a:gd name="T28" fmla="*/ 267 w 353"/>
                <a:gd name="T29" fmla="*/ 1 h 730"/>
                <a:gd name="T30" fmla="*/ 267 w 353"/>
                <a:gd name="T31" fmla="*/ 1 h 730"/>
                <a:gd name="T32" fmla="*/ 263 w 353"/>
                <a:gd name="T33" fmla="*/ 1 h 730"/>
                <a:gd name="T34" fmla="*/ 262 w 353"/>
                <a:gd name="T35" fmla="*/ 1 h 730"/>
                <a:gd name="T36" fmla="*/ 258 w 353"/>
                <a:gd name="T37" fmla="*/ 0 h 730"/>
                <a:gd name="T38" fmla="*/ 258 w 353"/>
                <a:gd name="T39" fmla="*/ 0 h 730"/>
                <a:gd name="T40" fmla="*/ 96 w 353"/>
                <a:gd name="T41" fmla="*/ 0 h 730"/>
                <a:gd name="T42" fmla="*/ 95 w 353"/>
                <a:gd name="T43" fmla="*/ 0 h 730"/>
                <a:gd name="T44" fmla="*/ 95 w 353"/>
                <a:gd name="T45" fmla="*/ 0 h 730"/>
                <a:gd name="T46" fmla="*/ 0 w 353"/>
                <a:gd name="T47" fmla="*/ 95 h 730"/>
                <a:gd name="T48" fmla="*/ 0 w 353"/>
                <a:gd name="T49" fmla="*/ 323 h 730"/>
                <a:gd name="T50" fmla="*/ 32 w 353"/>
                <a:gd name="T51" fmla="*/ 356 h 730"/>
                <a:gd name="T52" fmla="*/ 64 w 353"/>
                <a:gd name="T53" fmla="*/ 323 h 730"/>
                <a:gd name="T54" fmla="*/ 64 w 353"/>
                <a:gd name="T55" fmla="*/ 117 h 730"/>
                <a:gd name="T56" fmla="*/ 81 w 353"/>
                <a:gd name="T57" fmla="*/ 117 h 730"/>
                <a:gd name="T58" fmla="*/ 81 w 353"/>
                <a:gd name="T59" fmla="*/ 687 h 730"/>
                <a:gd name="T60" fmla="*/ 125 w 353"/>
                <a:gd name="T61" fmla="*/ 730 h 730"/>
                <a:gd name="T62" fmla="*/ 168 w 353"/>
                <a:gd name="T63" fmla="*/ 687 h 730"/>
                <a:gd name="T64" fmla="*/ 168 w 353"/>
                <a:gd name="T65" fmla="*/ 358 h 730"/>
                <a:gd name="T66" fmla="*/ 185 w 353"/>
                <a:gd name="T67" fmla="*/ 358 h 730"/>
                <a:gd name="T68" fmla="*/ 185 w 353"/>
                <a:gd name="T69" fmla="*/ 687 h 730"/>
                <a:gd name="T70" fmla="*/ 228 w 353"/>
                <a:gd name="T71" fmla="*/ 730 h 730"/>
                <a:gd name="T72" fmla="*/ 272 w 353"/>
                <a:gd name="T73" fmla="*/ 687 h 730"/>
                <a:gd name="T74" fmla="*/ 272 w 353"/>
                <a:gd name="T75" fmla="*/ 683 h 730"/>
                <a:gd name="T76" fmla="*/ 272 w 353"/>
                <a:gd name="T77" fmla="*/ 687 h 730"/>
                <a:gd name="T78" fmla="*/ 272 w 353"/>
                <a:gd name="T79" fmla="*/ 117 h 730"/>
                <a:gd name="T80" fmla="*/ 289 w 353"/>
                <a:gd name="T81" fmla="*/ 117 h 730"/>
                <a:gd name="T82" fmla="*/ 289 w 353"/>
                <a:gd name="T83" fmla="*/ 315 h 730"/>
                <a:gd name="T84" fmla="*/ 289 w 353"/>
                <a:gd name="T85" fmla="*/ 314 h 730"/>
                <a:gd name="T86" fmla="*/ 289 w 353"/>
                <a:gd name="T87" fmla="*/ 323 h 730"/>
                <a:gd name="T88" fmla="*/ 294 w 353"/>
                <a:gd name="T89" fmla="*/ 342 h 730"/>
                <a:gd name="T90" fmla="*/ 321 w 353"/>
                <a:gd name="T91" fmla="*/ 356 h 730"/>
                <a:gd name="T92" fmla="*/ 353 w 353"/>
                <a:gd name="T93" fmla="*/ 325 h 730"/>
                <a:gd name="T94" fmla="*/ 353 w 353"/>
                <a:gd name="T95" fmla="*/ 323 h 730"/>
                <a:gd name="T96" fmla="*/ 353 w 353"/>
                <a:gd name="T97" fmla="*/ 323 h 730"/>
                <a:gd name="T98" fmla="*/ 353 w 353"/>
                <a:gd name="T99" fmla="*/ 298 h 730"/>
                <a:gd name="T100" fmla="*/ 353 w 353"/>
                <a:gd name="T101" fmla="*/ 95 h 730"/>
                <a:gd name="T102" fmla="*/ 327 w 353"/>
                <a:gd name="T103" fmla="*/ 30 h 7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53" h="730">
                  <a:moveTo>
                    <a:pt x="327" y="30"/>
                  </a:moveTo>
                  <a:cubicBezTo>
                    <a:pt x="327" y="30"/>
                    <a:pt x="327" y="30"/>
                    <a:pt x="327" y="30"/>
                  </a:cubicBezTo>
                  <a:cubicBezTo>
                    <a:pt x="326" y="29"/>
                    <a:pt x="324" y="27"/>
                    <a:pt x="323" y="26"/>
                  </a:cubicBezTo>
                  <a:cubicBezTo>
                    <a:pt x="322" y="25"/>
                    <a:pt x="321" y="25"/>
                    <a:pt x="321" y="24"/>
                  </a:cubicBezTo>
                  <a:cubicBezTo>
                    <a:pt x="320" y="24"/>
                    <a:pt x="320" y="24"/>
                    <a:pt x="320" y="23"/>
                  </a:cubicBezTo>
                  <a:cubicBezTo>
                    <a:pt x="310" y="15"/>
                    <a:pt x="299" y="9"/>
                    <a:pt x="287" y="5"/>
                  </a:cubicBezTo>
                  <a:cubicBezTo>
                    <a:pt x="287" y="5"/>
                    <a:pt x="287" y="5"/>
                    <a:pt x="287" y="5"/>
                  </a:cubicBezTo>
                  <a:cubicBezTo>
                    <a:pt x="286" y="5"/>
                    <a:pt x="285" y="4"/>
                    <a:pt x="283" y="4"/>
                  </a:cubicBezTo>
                  <a:cubicBezTo>
                    <a:pt x="283" y="4"/>
                    <a:pt x="283" y="4"/>
                    <a:pt x="282" y="4"/>
                  </a:cubicBezTo>
                  <a:cubicBezTo>
                    <a:pt x="281" y="3"/>
                    <a:pt x="280" y="3"/>
                    <a:pt x="280" y="3"/>
                  </a:cubicBezTo>
                  <a:cubicBezTo>
                    <a:pt x="279" y="3"/>
                    <a:pt x="278" y="3"/>
                    <a:pt x="277" y="2"/>
                  </a:cubicBezTo>
                  <a:cubicBezTo>
                    <a:pt x="277" y="2"/>
                    <a:pt x="276" y="2"/>
                    <a:pt x="276" y="2"/>
                  </a:cubicBezTo>
                  <a:cubicBezTo>
                    <a:pt x="274" y="2"/>
                    <a:pt x="273" y="2"/>
                    <a:pt x="272" y="2"/>
                  </a:cubicBezTo>
                  <a:cubicBezTo>
                    <a:pt x="272" y="2"/>
                    <a:pt x="272" y="2"/>
                    <a:pt x="272" y="1"/>
                  </a:cubicBezTo>
                  <a:cubicBezTo>
                    <a:pt x="270" y="1"/>
                    <a:pt x="269" y="1"/>
                    <a:pt x="267" y="1"/>
                  </a:cubicBezTo>
                  <a:cubicBezTo>
                    <a:pt x="267" y="1"/>
                    <a:pt x="267" y="1"/>
                    <a:pt x="267" y="1"/>
                  </a:cubicBezTo>
                  <a:cubicBezTo>
                    <a:pt x="266" y="1"/>
                    <a:pt x="264" y="1"/>
                    <a:pt x="263" y="1"/>
                  </a:cubicBezTo>
                  <a:cubicBezTo>
                    <a:pt x="262" y="1"/>
                    <a:pt x="262" y="1"/>
                    <a:pt x="262" y="1"/>
                  </a:cubicBezTo>
                  <a:cubicBezTo>
                    <a:pt x="261" y="1"/>
                    <a:pt x="259" y="0"/>
                    <a:pt x="258" y="0"/>
                  </a:cubicBezTo>
                  <a:cubicBezTo>
                    <a:pt x="258" y="0"/>
                    <a:pt x="258" y="0"/>
                    <a:pt x="258" y="0"/>
                  </a:cubicBezTo>
                  <a:cubicBezTo>
                    <a:pt x="96" y="0"/>
                    <a:pt x="96" y="0"/>
                    <a:pt x="96" y="0"/>
                  </a:cubicBezTo>
                  <a:cubicBezTo>
                    <a:pt x="95" y="0"/>
                    <a:pt x="95" y="0"/>
                    <a:pt x="95" y="0"/>
                  </a:cubicBezTo>
                  <a:cubicBezTo>
                    <a:pt x="95" y="0"/>
                    <a:pt x="95" y="0"/>
                    <a:pt x="95" y="0"/>
                  </a:cubicBezTo>
                  <a:cubicBezTo>
                    <a:pt x="43" y="1"/>
                    <a:pt x="0" y="43"/>
                    <a:pt x="0" y="95"/>
                  </a:cubicBezTo>
                  <a:cubicBezTo>
                    <a:pt x="0" y="323"/>
                    <a:pt x="0" y="323"/>
                    <a:pt x="0" y="323"/>
                  </a:cubicBezTo>
                  <a:cubicBezTo>
                    <a:pt x="0" y="341"/>
                    <a:pt x="15" y="356"/>
                    <a:pt x="32" y="356"/>
                  </a:cubicBezTo>
                  <a:cubicBezTo>
                    <a:pt x="50" y="356"/>
                    <a:pt x="64" y="341"/>
                    <a:pt x="64" y="323"/>
                  </a:cubicBezTo>
                  <a:cubicBezTo>
                    <a:pt x="64" y="117"/>
                    <a:pt x="64" y="117"/>
                    <a:pt x="64" y="117"/>
                  </a:cubicBezTo>
                  <a:cubicBezTo>
                    <a:pt x="81" y="117"/>
                    <a:pt x="81" y="117"/>
                    <a:pt x="81" y="117"/>
                  </a:cubicBezTo>
                  <a:cubicBezTo>
                    <a:pt x="81" y="687"/>
                    <a:pt x="81" y="687"/>
                    <a:pt x="81" y="687"/>
                  </a:cubicBezTo>
                  <a:cubicBezTo>
                    <a:pt x="81" y="711"/>
                    <a:pt x="101" y="730"/>
                    <a:pt x="125" y="730"/>
                  </a:cubicBezTo>
                  <a:cubicBezTo>
                    <a:pt x="148" y="730"/>
                    <a:pt x="168" y="711"/>
                    <a:pt x="168" y="687"/>
                  </a:cubicBezTo>
                  <a:cubicBezTo>
                    <a:pt x="168" y="358"/>
                    <a:pt x="168" y="358"/>
                    <a:pt x="168" y="358"/>
                  </a:cubicBezTo>
                  <a:cubicBezTo>
                    <a:pt x="185" y="358"/>
                    <a:pt x="185" y="358"/>
                    <a:pt x="185" y="358"/>
                  </a:cubicBezTo>
                  <a:cubicBezTo>
                    <a:pt x="185" y="687"/>
                    <a:pt x="185" y="687"/>
                    <a:pt x="185" y="687"/>
                  </a:cubicBezTo>
                  <a:cubicBezTo>
                    <a:pt x="185" y="711"/>
                    <a:pt x="204" y="730"/>
                    <a:pt x="228" y="730"/>
                  </a:cubicBezTo>
                  <a:cubicBezTo>
                    <a:pt x="252" y="730"/>
                    <a:pt x="272" y="711"/>
                    <a:pt x="272" y="687"/>
                  </a:cubicBezTo>
                  <a:cubicBezTo>
                    <a:pt x="272" y="686"/>
                    <a:pt x="272" y="685"/>
                    <a:pt x="272" y="683"/>
                  </a:cubicBezTo>
                  <a:cubicBezTo>
                    <a:pt x="272" y="687"/>
                    <a:pt x="272" y="687"/>
                    <a:pt x="272" y="687"/>
                  </a:cubicBezTo>
                  <a:cubicBezTo>
                    <a:pt x="272" y="687"/>
                    <a:pt x="272" y="687"/>
                    <a:pt x="272" y="117"/>
                  </a:cubicBezTo>
                  <a:cubicBezTo>
                    <a:pt x="272" y="117"/>
                    <a:pt x="272" y="117"/>
                    <a:pt x="289" y="117"/>
                  </a:cubicBezTo>
                  <a:cubicBezTo>
                    <a:pt x="289" y="117"/>
                    <a:pt x="289" y="117"/>
                    <a:pt x="289" y="315"/>
                  </a:cubicBezTo>
                  <a:cubicBezTo>
                    <a:pt x="289" y="314"/>
                    <a:pt x="289" y="314"/>
                    <a:pt x="289" y="314"/>
                  </a:cubicBezTo>
                  <a:cubicBezTo>
                    <a:pt x="289" y="323"/>
                    <a:pt x="289" y="323"/>
                    <a:pt x="289" y="323"/>
                  </a:cubicBezTo>
                  <a:cubicBezTo>
                    <a:pt x="289" y="330"/>
                    <a:pt x="291" y="337"/>
                    <a:pt x="294" y="342"/>
                  </a:cubicBezTo>
                  <a:cubicBezTo>
                    <a:pt x="300" y="350"/>
                    <a:pt x="310" y="356"/>
                    <a:pt x="321" y="356"/>
                  </a:cubicBezTo>
                  <a:cubicBezTo>
                    <a:pt x="338" y="356"/>
                    <a:pt x="352" y="342"/>
                    <a:pt x="353" y="325"/>
                  </a:cubicBezTo>
                  <a:cubicBezTo>
                    <a:pt x="353" y="324"/>
                    <a:pt x="353" y="324"/>
                    <a:pt x="353" y="323"/>
                  </a:cubicBezTo>
                  <a:cubicBezTo>
                    <a:pt x="353" y="323"/>
                    <a:pt x="353" y="323"/>
                    <a:pt x="353" y="323"/>
                  </a:cubicBezTo>
                  <a:cubicBezTo>
                    <a:pt x="353" y="298"/>
                    <a:pt x="353" y="298"/>
                    <a:pt x="353" y="298"/>
                  </a:cubicBezTo>
                  <a:cubicBezTo>
                    <a:pt x="353" y="270"/>
                    <a:pt x="353" y="213"/>
                    <a:pt x="353" y="95"/>
                  </a:cubicBezTo>
                  <a:cubicBezTo>
                    <a:pt x="353" y="70"/>
                    <a:pt x="343" y="47"/>
                    <a:pt x="327" y="30"/>
                  </a:cubicBezTo>
                  <a:close/>
                </a:path>
              </a:pathLst>
            </a:custGeom>
            <a:solidFill>
              <a:schemeClr val="bg1"/>
            </a:solidFill>
            <a:ln w="25400">
              <a:solidFill>
                <a:schemeClr val="accent3"/>
              </a:solidFill>
              <a:round/>
              <a:headEnd/>
              <a:tailEnd/>
            </a:ln>
            <a:extLst/>
          </p:spPr>
          <p:txBody>
            <a:bodyPr vert="horz" wrap="square" lIns="91440" tIns="45720" rIns="91440" bIns="45720" numCol="1" anchor="t" anchorCtr="0" compatLnSpc="1">
              <a:prstTxWarp prst="textNoShape">
                <a:avLst/>
              </a:prstTxWarp>
            </a:bodyPr>
            <a:lstStyle/>
            <a:p>
              <a:pPr defTabSz="914362"/>
              <a:endParaRPr lang="en-US" sz="1800">
                <a:solidFill>
                  <a:srgbClr val="292929"/>
                </a:solidFill>
              </a:endParaRPr>
            </a:p>
          </p:txBody>
        </p:sp>
      </p:grpSp>
    </p:spTree>
    <p:extLst>
      <p:ext uri="{BB962C8B-B14F-4D97-AF65-F5344CB8AC3E}">
        <p14:creationId xmlns:p14="http://schemas.microsoft.com/office/powerpoint/2010/main" val="575290101"/>
      </p:ext>
    </p:extLst>
  </p:cSld>
  <p:clrMapOvr>
    <a:masterClrMapping/>
  </p:clrMapOvr>
  <p:transition>
    <p:fade/>
  </p:transition>
  <p:timing>
    <p:tnLst>
      <p:par>
        <p:cTn id="1" dur="indefinite" restart="never" nodeType="tmRoot"/>
      </p:par>
    </p:tnLst>
  </p:timing>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1_Section Divider">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7" name="Text Placeholder 6"/>
          <p:cNvSpPr>
            <a:spLocks noGrp="1"/>
          </p:cNvSpPr>
          <p:nvPr>
            <p:ph type="body" sz="quarter" idx="10"/>
          </p:nvPr>
        </p:nvSpPr>
        <p:spPr>
          <a:xfrm>
            <a:off x="391008" y="2600757"/>
            <a:ext cx="8022140" cy="1033983"/>
          </a:xfrm>
        </p:spPr>
        <p:txBody>
          <a:bodyPr anchor="ctr" anchorCtr="0">
            <a:noAutofit/>
            <a:scene3d>
              <a:camera prst="orthographicFront"/>
              <a:lightRig rig="flat" dir="t"/>
            </a:scene3d>
            <a:sp3d>
              <a:contourClr>
                <a:schemeClr val="bg2"/>
              </a:contourClr>
            </a:sp3d>
          </a:bodyPr>
          <a:lstStyle>
            <a:lvl1pPr marL="0" indent="0" algn="l">
              <a:buFont typeface="Arial" pitchFamily="34" charset="0"/>
              <a:buNone/>
              <a:defRPr kumimoji="0" lang="en-US" sz="6600" b="0" i="0" u="none" strike="noStrike" kern="1200" cap="none" spc="-90" normalizeH="0" baseline="0" dirty="0" smtClean="0">
                <a:ln w="3175">
                  <a:noFill/>
                </a:ln>
                <a:solidFill>
                  <a:schemeClr val="bg1">
                    <a:alpha val="99000"/>
                  </a:schemeClr>
                </a:solidFill>
                <a:effectLst/>
                <a:uLnTx/>
                <a:uFillTx/>
                <a:latin typeface="Segoe UI Light"/>
                <a:ea typeface="+mn-ea"/>
                <a:cs typeface="Arial" charset="0"/>
              </a:defRPr>
            </a:lvl1pPr>
          </a:lstStyle>
          <a:p>
            <a:pPr lvl="0"/>
            <a:r>
              <a:rPr lang="en-US" smtClean="0"/>
              <a:t>Click to edit Master text styles</a:t>
            </a:r>
          </a:p>
        </p:txBody>
      </p:sp>
      <p:pic>
        <p:nvPicPr>
          <p:cNvPr id="8" name="Picture 7"/>
          <p:cNvPicPr>
            <a:picLocks noChangeAspect="1"/>
          </p:cNvPicPr>
          <p:nvPr/>
        </p:nvPicPr>
        <p:blipFill>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6872963" y="4753536"/>
            <a:ext cx="1880410" cy="218515"/>
          </a:xfrm>
          <a:prstGeom prst="rect">
            <a:avLst/>
          </a:prstGeom>
        </p:spPr>
      </p:pic>
    </p:spTree>
    <p:extLst>
      <p:ext uri="{BB962C8B-B14F-4D97-AF65-F5344CB8AC3E}">
        <p14:creationId xmlns:p14="http://schemas.microsoft.com/office/powerpoint/2010/main" val="3728713546"/>
      </p:ext>
    </p:extLst>
  </p:cSld>
  <p:clrMapOvr>
    <a:masterClrMapping/>
  </p:clrMapOvr>
  <p:transition>
    <p:fade/>
  </p:transition>
  <p:timing>
    <p:tnLst>
      <p:par>
        <p:cTn id="1" dur="indefinite" restart="never" nodeType="tmRoot"/>
      </p:par>
    </p:tnLst>
  </p:timing>
</p:sldLayout>
</file>

<file path=ppt/slideLayouts/slideLayout163.xml><?xml version="1.0" encoding="utf-8"?>
<p:sldLayout xmlns:a="http://schemas.openxmlformats.org/drawingml/2006/main" xmlns:r="http://schemas.openxmlformats.org/officeDocument/2006/relationships" xmlns:p="http://schemas.openxmlformats.org/presentationml/2006/main" type="blank" preserve="1">
  <p:cSld name="Branding">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black">
          <a:xfrm>
            <a:off x="3241725" y="2355206"/>
            <a:ext cx="2660550" cy="433089"/>
          </a:xfrm>
          <a:prstGeom prst="rect">
            <a:avLst/>
          </a:prstGeom>
          <a:noFill/>
          <a:ln>
            <a:noFill/>
          </a:ln>
        </p:spPr>
      </p:pic>
      <p:sp>
        <p:nvSpPr>
          <p:cNvPr id="3" name="Text Box 3"/>
          <p:cNvSpPr txBox="1">
            <a:spLocks noChangeArrowheads="1"/>
          </p:cNvSpPr>
          <p:nvPr/>
        </p:nvSpPr>
        <p:spPr bwMode="blackWhite">
          <a:xfrm>
            <a:off x="381000" y="4562680"/>
            <a:ext cx="8382000" cy="311613"/>
          </a:xfrm>
          <a:prstGeom prst="rect">
            <a:avLst/>
          </a:prstGeom>
          <a:noFill/>
          <a:ln w="12700">
            <a:noFill/>
            <a:miter lim="800000"/>
            <a:headEnd type="none" w="sm" len="sm"/>
            <a:tailEnd type="none" w="sm" len="sm"/>
          </a:ln>
          <a:effectLst/>
        </p:spPr>
        <p:txBody>
          <a:bodyPr vert="horz" wrap="square" lIns="68578" tIns="34289" rIns="68578" bIns="34289" numCol="1" anchor="t" anchorCtr="0" compatLnSpc="1">
            <a:prstTxWarp prst="textNoShape">
              <a:avLst/>
            </a:prstTxWarp>
            <a:spAutoFit/>
          </a:bodyPr>
          <a:lstStyle/>
          <a:p>
            <a:pPr algn="ctr" defTabSz="685666" eaLnBrk="0" hangingPunct="0"/>
            <a:r>
              <a:rPr lang="en-US" sz="500" dirty="0">
                <a:solidFill>
                  <a:srgbClr val="FFFFFF">
                    <a:alpha val="99000"/>
                  </a:srgbClr>
                </a:solidFill>
                <a:cs typeface="Arial" charset="0"/>
              </a:rPr>
              <a:t>© </a:t>
            </a:r>
            <a:r>
              <a:rPr lang="en-US" sz="500" dirty="0" smtClean="0">
                <a:solidFill>
                  <a:srgbClr val="FFFFFF">
                    <a:alpha val="99000"/>
                  </a:srgbClr>
                </a:solidFill>
                <a:cs typeface="Arial" charset="0"/>
              </a:rPr>
              <a:t>2011 Microsoft </a:t>
            </a:r>
            <a:r>
              <a:rPr lang="en-US" sz="500" dirty="0">
                <a:solidFill>
                  <a:srgbClr val="FFFFFF">
                    <a:alpha val="99000"/>
                  </a:srgbClr>
                </a:solidFill>
                <a:cs typeface="Arial" charset="0"/>
              </a:rPr>
              <a:t>Corporation. All rights reserved. Microsoft, Windows, Windows Vista and other product names are or may be registered trademarks and/or trademarks in the U.S. and/or other countries.</a:t>
            </a:r>
          </a:p>
          <a:p>
            <a:pPr algn="ctr" defTabSz="685666" eaLnBrk="0" hangingPunct="0"/>
            <a:r>
              <a:rPr lang="en-US" sz="500" dirty="0">
                <a:solidFill>
                  <a:srgbClr val="FFFFFF">
                    <a:alpha val="99000"/>
                  </a:srgbClr>
                </a:solidFill>
                <a:cs typeface="Arial" charset="0"/>
              </a:rPr>
              <a:t>The information herein is for informational purposes only and represents the current view of Microsoft Corporation as of the date of this presentation.  Because Microsoft must respond to changing market conditions, it should not be interpreted to be a commitment on the part of Microsoft, and Microsoft cannot guarantee the accuracy of any information provided after the date of this presentation.  </a:t>
            </a:r>
            <a:r>
              <a:rPr lang="en-US" sz="500" dirty="0" smtClean="0">
                <a:solidFill>
                  <a:srgbClr val="FFFFFF">
                    <a:alpha val="99000"/>
                  </a:srgbClr>
                </a:solidFill>
                <a:cs typeface="Arial" charset="0"/>
              </a:rPr>
              <a:t>MICROSOFT </a:t>
            </a:r>
            <a:r>
              <a:rPr lang="en-US" sz="500" dirty="0">
                <a:solidFill>
                  <a:srgbClr val="FFFFFF">
                    <a:alpha val="99000"/>
                  </a:srgbClr>
                </a:solidFill>
                <a:cs typeface="Arial" charset="0"/>
              </a:rPr>
              <a:t>MAKES NO WARRANTIES, EXPRESS, IMPLIED OR STATUTORY, AS TO THE INFORMATION IN THIS PRESENTATION.</a:t>
            </a:r>
          </a:p>
        </p:txBody>
      </p:sp>
    </p:spTree>
    <p:extLst>
      <p:ext uri="{BB962C8B-B14F-4D97-AF65-F5344CB8AC3E}">
        <p14:creationId xmlns:p14="http://schemas.microsoft.com/office/powerpoint/2010/main" val="976204432"/>
      </p:ext>
    </p:extLst>
  </p:cSld>
  <p:clrMapOvr>
    <a:masterClrMapping/>
  </p:clrMapOvr>
  <p:transition>
    <p:fade/>
  </p:transition>
  <p:timing>
    <p:tnLst>
      <p:par>
        <p:cTn id="1" dur="indefinite" restart="never" nodeType="tmRoot"/>
      </p:par>
    </p:tnLst>
  </p:timing>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WALKIN - Prints in GRAYSCALE">
    <p:bg bwMode="lt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4" name="Text Placeholder 5"/>
          <p:cNvSpPr>
            <a:spLocks noGrp="1"/>
          </p:cNvSpPr>
          <p:nvPr>
            <p:ph type="body" sz="quarter" idx="10" hasCustomPrompt="1"/>
          </p:nvPr>
        </p:nvSpPr>
        <p:spPr>
          <a:xfrm>
            <a:off x="384673" y="2169533"/>
            <a:ext cx="8423524" cy="914096"/>
          </a:xfrm>
        </p:spPr>
        <p:txBody>
          <a:bodyPr/>
          <a:lstStyle>
            <a:lvl1pPr marL="0" indent="0">
              <a:buNone/>
              <a:defRPr lang="en-US" sz="6600" i="0" kern="1200" spc="-75" baseline="0" dirty="0" smtClean="0">
                <a:solidFill>
                  <a:schemeClr val="bg1">
                    <a:alpha val="99000"/>
                  </a:schemeClr>
                </a:solidFill>
                <a:latin typeface="Segoe UI Light" pitchFamily="34" charset="0"/>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Click to edit title style</a:t>
            </a:r>
          </a:p>
        </p:txBody>
      </p:sp>
      <p:sp>
        <p:nvSpPr>
          <p:cNvPr id="25" name="Text Placeholder 8"/>
          <p:cNvSpPr>
            <a:spLocks noGrp="1"/>
          </p:cNvSpPr>
          <p:nvPr>
            <p:ph type="body" sz="quarter" idx="11" hasCustomPrompt="1"/>
          </p:nvPr>
        </p:nvSpPr>
        <p:spPr>
          <a:xfrm>
            <a:off x="384673" y="3257550"/>
            <a:ext cx="5636696" cy="332399"/>
          </a:xfrm>
        </p:spPr>
        <p:txBody>
          <a:bodyPr/>
          <a:lstStyle>
            <a:lvl1pPr marL="0" indent="0">
              <a:buNone/>
              <a:defRPr lang="en-US" sz="2400" kern="1200" spc="-75" baseline="0" dirty="0">
                <a:solidFill>
                  <a:schemeClr val="bg1">
                    <a:alpha val="99000"/>
                  </a:schemeClr>
                </a:solidFill>
                <a:latin typeface="+mj-lt"/>
                <a:ea typeface="+mn-ea"/>
                <a:cs typeface="+mn-cs"/>
              </a:defRPr>
            </a:lvl1pPr>
          </a:lstStyle>
          <a:p>
            <a:pPr marL="0" lvl="0" indent="0" algn="l" defTabSz="685864" rtl="0" eaLnBrk="1" latinLnBrk="0" hangingPunct="1">
              <a:lnSpc>
                <a:spcPct val="90000"/>
              </a:lnSpc>
              <a:spcBef>
                <a:spcPct val="20000"/>
              </a:spcBef>
              <a:buSzPct val="90000"/>
              <a:buFont typeface="Arial" pitchFamily="34" charset="0"/>
              <a:buNone/>
            </a:pPr>
            <a:r>
              <a:rPr lang="en-US" dirty="0" smtClean="0"/>
              <a:t>Speaker Name</a:t>
            </a:r>
            <a:endParaRPr lang="en-US" dirty="0"/>
          </a:p>
        </p:txBody>
      </p:sp>
      <p:pic>
        <p:nvPicPr>
          <p:cNvPr id="26" name="Picture 25" descr="Microsoft logo and tagline"/>
          <p:cNvPicPr>
            <a:picLocks noChangeAspect="1" noChangeArrowheads="1"/>
          </p:cNvPicPr>
          <p:nvPr/>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401135" y="4773488"/>
            <a:ext cx="1197051" cy="201275"/>
          </a:xfrm>
          <a:prstGeom prst="rect">
            <a:avLst/>
          </a:prstGeom>
          <a:noFill/>
          <a:ln>
            <a:noFill/>
          </a:ln>
        </p:spPr>
      </p:pic>
      <p:pic>
        <p:nvPicPr>
          <p:cNvPr id="7" name="Picture 6"/>
          <p:cNvPicPr>
            <a:picLocks noChangeAspect="1"/>
          </p:cNvPicPr>
          <p:nvPr/>
        </p:nvPicPr>
        <p:blipFill>
          <a:blip r:embed="rId5">
            <a:extLst>
              <a:ext uri="{BEBA8EAE-BF5A-486C-A8C5-ECC9F3942E4B}">
                <a14:imgProps xmlns:a14="http://schemas.microsoft.com/office/drawing/2010/main">
                  <a14:imgLayer r:embed="rId6">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389437" y="171450"/>
            <a:ext cx="1873858" cy="217754"/>
          </a:xfrm>
          <a:prstGeom prst="rect">
            <a:avLst/>
          </a:prstGeom>
        </p:spPr>
      </p:pic>
    </p:spTree>
    <p:extLst>
      <p:ext uri="{BB962C8B-B14F-4D97-AF65-F5344CB8AC3E}">
        <p14:creationId xmlns:p14="http://schemas.microsoft.com/office/powerpoint/2010/main" val="2593580100"/>
      </p:ext>
    </p:extLst>
  </p:cSld>
  <p:clrMapOvr>
    <a:masterClrMapping/>
  </p:clrMapOvr>
  <p:transition>
    <p:fade/>
  </p:transition>
  <p:timing>
    <p:tnLst>
      <p:par>
        <p:cTn id="1" dur="indefinite" restart="never" nodeType="tmRoot"/>
      </p:par>
    </p:tnLst>
  </p:timing>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885210405"/>
      </p:ext>
    </p:extLst>
  </p:cSld>
  <p:clrMapOvr>
    <a:masterClrMapping/>
  </p:clrMapOvr>
  <p:transition>
    <p:fade/>
  </p:transition>
  <p:timing>
    <p:tnLst>
      <p:par>
        <p:cTn id="1" dur="indefinite" restart="never" nodeType="tmRoot"/>
      </p:par>
    </p:tnLst>
  </p:timing>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0">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49"/>
            <a:ext cx="8363938" cy="1500411"/>
          </a:xfrm>
        </p:spPr>
        <p:txBody>
          <a:bodyPr/>
          <a:lstStyle>
            <a:lvl1pPr marL="345327" indent="-345327">
              <a:buClr>
                <a:srgbClr val="FFFFFF"/>
              </a:buClr>
              <a:buSzPct val="70000"/>
              <a:buFontTx/>
              <a:buBlip>
                <a:blip r:embed="rId2"/>
              </a:buBlip>
              <a:defRPr>
                <a:gradFill>
                  <a:gsLst>
                    <a:gs pos="0">
                      <a:srgbClr val="FFFFFF"/>
                    </a:gs>
                    <a:gs pos="86000">
                      <a:srgbClr val="FFFFFF"/>
                    </a:gs>
                  </a:gsLst>
                  <a:lin ang="5400000" scaled="0"/>
                </a:gradFill>
              </a:defRPr>
            </a:lvl1pPr>
            <a:lvl2pPr marL="641833" indent="-296506">
              <a:buClr>
                <a:srgbClr val="FFFFFF"/>
              </a:buClr>
              <a:buSzPct val="70000"/>
              <a:buFontTx/>
              <a:buBlip>
                <a:blip r:embed="rId2"/>
              </a:buBlip>
              <a:defRPr>
                <a:gradFill>
                  <a:gsLst>
                    <a:gs pos="0">
                      <a:srgbClr val="FFFFFF"/>
                    </a:gs>
                    <a:gs pos="86000">
                      <a:srgbClr val="FFFFFF"/>
                    </a:gs>
                  </a:gsLst>
                  <a:lin ang="5400000" scaled="0"/>
                </a:gradFill>
              </a:defRPr>
            </a:lvl2pPr>
            <a:lvl3pPr marL="944292" indent="-302459">
              <a:buClr>
                <a:srgbClr val="FFFFFF"/>
              </a:buClr>
              <a:buSzPct val="70000"/>
              <a:buFontTx/>
              <a:buBlip>
                <a:blip r:embed="rId2"/>
              </a:buBlip>
              <a:defRPr>
                <a:gradFill>
                  <a:gsLst>
                    <a:gs pos="0">
                      <a:srgbClr val="FFFFFF"/>
                    </a:gs>
                    <a:gs pos="86000">
                      <a:srgbClr val="FFFFFF"/>
                    </a:gs>
                  </a:gsLst>
                  <a:lin ang="5400000" scaled="0"/>
                </a:gradFill>
              </a:defRPr>
            </a:lvl3pPr>
            <a:lvl4pPr marL="1203883" indent="-259591">
              <a:buClr>
                <a:srgbClr val="FFFFFF"/>
              </a:buClr>
              <a:buSzPct val="70000"/>
              <a:buFontTx/>
              <a:buBlip>
                <a:blip r:embed="rId2"/>
              </a:buBlip>
              <a:defRPr>
                <a:gradFill>
                  <a:gsLst>
                    <a:gs pos="0">
                      <a:srgbClr val="FFFFFF"/>
                    </a:gs>
                    <a:gs pos="86000">
                      <a:srgbClr val="FFFFFF"/>
                    </a:gs>
                  </a:gsLst>
                  <a:lin ang="5400000" scaled="0"/>
                </a:gradFill>
              </a:defRPr>
            </a:lvl4pPr>
            <a:lvl5pPr marL="1456329" indent="-252446">
              <a:buClr>
                <a:srgbClr val="FFFFFF"/>
              </a:buClr>
              <a:buSzPct val="70000"/>
              <a:buFontTx/>
              <a:buBlip>
                <a:blip r:embed="rId2"/>
              </a:buBlip>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311" tIns="57155" rIns="114311" bIns="57155"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1581506352"/>
      </p:ext>
    </p:extLst>
  </p:cSld>
  <p:clrMapOvr>
    <a:masterClrMapping/>
  </p:clrMapOvr>
  <p:transition>
    <p:fade/>
  </p:transition>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60"/>
            <a:ext cx="9144001" cy="464344"/>
          </a:xfrm>
          <a:solidFill>
            <a:srgbClr val="FFFF99"/>
          </a:solidFill>
        </p:spPr>
        <p:txBody>
          <a:bodyPr wrap="square" lIns="152333" tIns="76167" rIns="152333" bIns="7616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cSld>
  <p:clrMapOvr>
    <a:masterClrMapping/>
  </p:clrMapOvr>
  <p:transition>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Use for slides with Software Cod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6" name="Text Placeholder 5"/>
          <p:cNvSpPr>
            <a:spLocks noGrp="1"/>
          </p:cNvSpPr>
          <p:nvPr>
            <p:ph type="body" sz="quarter" idx="10"/>
          </p:nvPr>
        </p:nvSpPr>
        <p:spPr>
          <a:xfrm>
            <a:off x="389438" y="1428753"/>
            <a:ext cx="8363937" cy="1581202"/>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19.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10"/>
            <a:ext cx="5154369" cy="347441"/>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3092161096"/>
      </p:ext>
    </p:extLst>
  </p:cSld>
  <p:clrMapOvr>
    <a:masterClrMapping/>
  </p:clrMapOvr>
  <p:transition>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Tree>
  </p:cSld>
  <p:clrMapOvr>
    <a:masterClrMapping/>
  </p:clrMapOvr>
  <p:transition>
    <p:fade/>
  </p:transition>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563236818"/>
      </p:ext>
    </p:extLst>
  </p:cSld>
  <p:clrMapOvr>
    <a:masterClrMapping/>
  </p:clrMapOvr>
  <p:transition>
    <p:fade/>
  </p:transition>
  <p:timing>
    <p:tnLst>
      <p:par>
        <p:cTn id="1" dur="indefinite" restart="never" nodeType="tmRoot"/>
      </p:par>
    </p:tnLst>
  </p:timing>
</p:sldLayout>
</file>

<file path=ppt/slideLayouts/slideLayout21.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391413992"/>
      </p:ext>
    </p:extLst>
  </p:cSld>
  <p:clrMapOvr>
    <a:masterClrMapping/>
  </p:clrMapOvr>
  <p:transition>
    <p:fade/>
  </p:transition>
  <p:timing>
    <p:tnLst>
      <p:par>
        <p:cTn id="1" dur="indefinite" restart="never" nodeType="tmRoot"/>
      </p:par>
    </p:tnLst>
  </p:timing>
</p:sldLayout>
</file>

<file path=ppt/slideLayouts/slideLayout22.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20079287"/>
      </p:ext>
    </p:extLst>
  </p:cSld>
  <p:clrMapOvr>
    <a:masterClrMapping/>
  </p:clrMapOvr>
  <p:transition>
    <p:fade/>
  </p:transition>
  <p:timing>
    <p:tnLst>
      <p:par>
        <p:cTn id="1" dur="indefinite" restart="never" nodeType="tmRoot"/>
      </p:par>
    </p:tnLst>
  </p:timing>
</p:sldLayout>
</file>

<file path=ppt/slideLayouts/slideLayout23.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3932211980"/>
      </p:ext>
    </p:extLst>
  </p:cSld>
  <p:clrMapOvr>
    <a:masterClrMapping/>
  </p:clrMapOvr>
  <p:transition>
    <p:fade/>
  </p:transition>
  <p:timing>
    <p:tnLst>
      <p:par>
        <p:cTn id="1" dur="indefinite" restart="never" nodeType="tmRoot"/>
      </p:par>
    </p:tnLst>
  </p:timing>
</p:sldLayout>
</file>

<file path=ppt/slideLayouts/slideLayout24.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1133085449"/>
      </p:ext>
    </p:extLst>
  </p:cSld>
  <p:clrMapOvr>
    <a:masterClrMapping/>
  </p:clrMapOvr>
  <p:transition>
    <p:fade/>
  </p:transition>
  <p:timing>
    <p:tnLst>
      <p:par>
        <p:cTn id="1" dur="indefinite" restart="never" nodeType="tmRoot"/>
      </p:par>
    </p:tnLst>
  </p:timing>
</p:sldLayout>
</file>

<file path=ppt/slideLayouts/slideLayout25.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0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9"/>
            <a:ext cx="4959201" cy="346249"/>
          </a:xfrm>
        </p:spPr>
        <p:txBody>
          <a:bodyPr>
            <a:noAutofit/>
          </a:bodyPr>
          <a:lstStyle>
            <a:lvl1pPr marL="0" indent="0" algn="l" defTabSz="68560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99" indent="0" algn="ctr">
              <a:buNone/>
              <a:defRPr>
                <a:solidFill>
                  <a:schemeClr val="tx1">
                    <a:tint val="75000"/>
                  </a:schemeClr>
                </a:solidFill>
              </a:defRPr>
            </a:lvl2pPr>
            <a:lvl3pPr marL="685607" indent="0" algn="ctr">
              <a:buNone/>
              <a:defRPr>
                <a:solidFill>
                  <a:schemeClr val="tx1">
                    <a:tint val="75000"/>
                  </a:schemeClr>
                </a:solidFill>
              </a:defRPr>
            </a:lvl3pPr>
            <a:lvl4pPr marL="1028409" indent="0" algn="ctr">
              <a:buNone/>
              <a:defRPr>
                <a:solidFill>
                  <a:schemeClr val="tx1">
                    <a:tint val="75000"/>
                  </a:schemeClr>
                </a:solidFill>
              </a:defRPr>
            </a:lvl4pPr>
            <a:lvl5pPr marL="1371215" indent="0" algn="ctr">
              <a:buNone/>
              <a:defRPr>
                <a:solidFill>
                  <a:schemeClr val="tx1">
                    <a:tint val="75000"/>
                  </a:schemeClr>
                </a:solidFill>
              </a:defRPr>
            </a:lvl5pPr>
            <a:lvl6pPr marL="1714012" indent="0" algn="ctr">
              <a:buNone/>
              <a:defRPr>
                <a:solidFill>
                  <a:schemeClr val="tx1">
                    <a:tint val="75000"/>
                  </a:schemeClr>
                </a:solidFill>
              </a:defRPr>
            </a:lvl6pPr>
            <a:lvl7pPr marL="2056820" indent="0" algn="ctr">
              <a:buNone/>
              <a:defRPr>
                <a:solidFill>
                  <a:schemeClr val="tx1">
                    <a:tint val="75000"/>
                  </a:schemeClr>
                </a:solidFill>
              </a:defRPr>
            </a:lvl7pPr>
            <a:lvl8pPr marL="2399624" indent="0" algn="ctr">
              <a:buNone/>
              <a:defRPr>
                <a:solidFill>
                  <a:schemeClr val="tx1">
                    <a:tint val="75000"/>
                  </a:schemeClr>
                </a:solidFill>
              </a:defRPr>
            </a:lvl8pPr>
            <a:lvl9pPr marL="2742429"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2"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62" tIns="34282" rIns="68562" bIns="34282" numCol="1" anchor="t" anchorCtr="0" compatLnSpc="1">
            <a:prstTxWarp prst="textNoShape">
              <a:avLst/>
            </a:prstTxWarp>
          </a:bodyPr>
          <a:lstStyle/>
          <a:p>
            <a:pPr defTabSz="685607"/>
            <a:endParaRPr lang="en-US" dirty="0">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59" tIns="34280" rIns="68559" bIns="34280"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13"/>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61"/>
            <a:ext cx="4959201" cy="1142621"/>
          </a:xfrm>
        </p:spPr>
        <p:txBody>
          <a:bodyPr anchor="ctr" anchorCtr="0">
            <a:noAutofit/>
          </a:bodyPr>
          <a:lstStyle>
            <a:lvl1pPr algn="l" defTabSz="68560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2"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59" tIns="34280" rIns="68559" bIns="34280" numCol="1" spcCol="0" rtlCol="0" fromWordArt="0" anchor="ctr" anchorCtr="0" forceAA="0" compatLnSpc="1">
            <a:prstTxWarp prst="textNoShape">
              <a:avLst/>
            </a:prstTxWarp>
            <a:noAutofit/>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09"/>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07"/>
              <a:endParaRPr lang="en-US" dirty="0">
                <a:solidFill>
                  <a:srgbClr val="FFFFFF"/>
                </a:solidFill>
              </a:endParaRPr>
            </a:p>
          </p:txBody>
        </p:sp>
      </p:grpSp>
    </p:spTree>
    <p:extLst>
      <p:ext uri="{BB962C8B-B14F-4D97-AF65-F5344CB8AC3E}">
        <p14:creationId xmlns:p14="http://schemas.microsoft.com/office/powerpoint/2010/main" val="413690465"/>
      </p:ext>
    </p:extLst>
  </p:cSld>
  <p:clrMapOvr>
    <a:masterClrMapping/>
  </p:clrMapOvr>
  <p:transition>
    <p:fade/>
  </p:transition>
  <p:timing>
    <p:tnLst>
      <p:par>
        <p:cTn id="1" dur="indefinite" restart="never" nodeType="tmRoot"/>
      </p:par>
    </p:tnLst>
  </p:timing>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9"/>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82987810"/>
      </p:ext>
    </p:extLst>
  </p:cSld>
  <p:clrMapOvr>
    <a:masterClrMapping/>
  </p:clrMapOvr>
  <p:transition>
    <p:fade/>
  </p:transition>
  <p:timing>
    <p:tnLst>
      <p:par>
        <p:cTn id="1" dur="indefinite" restart="never" nodeType="tmRoot"/>
      </p:par>
    </p:tnLst>
  </p:timing>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18642850"/>
      </p:ext>
    </p:extLst>
  </p:cSld>
  <p:clrMapOvr>
    <a:masterClrMapping/>
  </p:clrMapOvr>
  <p:transition>
    <p:fade/>
  </p:transition>
  <p:timing>
    <p:tnLst>
      <p:par>
        <p:cTn id="1" dur="indefinite" restart="never" nodeType="tmRoot"/>
      </p:par>
    </p:tnLst>
  </p:timing>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8"/>
            <a:ext cx="4115872" cy="1323439"/>
          </a:xfrm>
        </p:spPr>
        <p:txBody>
          <a:bodyPr/>
          <a:lstStyle>
            <a:lvl1pPr marL="254921" indent="-254921">
              <a:lnSpc>
                <a:spcPct val="90000"/>
              </a:lnSpc>
              <a:defRPr sz="2100"/>
            </a:lvl1pPr>
            <a:lvl2pPr marL="504882" indent="-244011">
              <a:lnSpc>
                <a:spcPct val="90000"/>
              </a:lnSpc>
              <a:defRPr sz="1800"/>
            </a:lvl2pPr>
            <a:lvl3pPr marL="715164" indent="-216236">
              <a:lnSpc>
                <a:spcPct val="90000"/>
              </a:lnSpc>
              <a:defRPr sz="1500"/>
            </a:lvl3pPr>
            <a:lvl4pPr marL="920487" indent="-205321">
              <a:lnSpc>
                <a:spcPct val="90000"/>
              </a:lnSpc>
              <a:defRPr sz="1400"/>
            </a:lvl4pPr>
            <a:lvl5pPr marL="1136723" indent="-210282">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8"/>
            <a:ext cx="4115872" cy="1323439"/>
          </a:xfrm>
        </p:spPr>
        <p:txBody>
          <a:bodyPr/>
          <a:lstStyle>
            <a:lvl1pPr marL="260871" indent="-260871">
              <a:lnSpc>
                <a:spcPct val="90000"/>
              </a:lnSpc>
              <a:defRPr sz="2100"/>
            </a:lvl1pPr>
            <a:lvl2pPr marL="504882" indent="-254921">
              <a:lnSpc>
                <a:spcPct val="90000"/>
              </a:lnSpc>
              <a:defRPr sz="1800"/>
            </a:lvl2pPr>
            <a:lvl3pPr marL="721118" indent="-227151">
              <a:lnSpc>
                <a:spcPct val="90000"/>
              </a:lnSpc>
              <a:defRPr sz="1500"/>
            </a:lvl3pPr>
            <a:lvl4pPr marL="920487" indent="-199368">
              <a:lnSpc>
                <a:spcPct val="90000"/>
              </a:lnSpc>
              <a:defRPr sz="1400"/>
            </a:lvl4pPr>
            <a:lvl5pPr marL="1136723" indent="-205321">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79048945"/>
      </p:ext>
    </p:extLst>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9"/>
            <a:ext cx="4114800" cy="1166473"/>
          </a:xfrm>
        </p:spPr>
        <p:txBody>
          <a:bodyPr/>
          <a:lstStyle>
            <a:lvl1pPr marL="211275" indent="-211275">
              <a:defRPr sz="1700"/>
            </a:lvl1pPr>
            <a:lvl2pPr marL="421558" indent="-199368">
              <a:defRPr sz="1500"/>
            </a:lvl2pPr>
            <a:lvl3pPr marL="610023" indent="-182512">
              <a:defRPr sz="1400"/>
            </a:lvl3pPr>
            <a:lvl4pPr marL="787574" indent="-171602">
              <a:defRPr sz="1300"/>
            </a:lvl4pPr>
            <a:lvl5pPr marL="959175" indent="-154742">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12"/>
            <a:ext cx="4115872" cy="263149"/>
          </a:xfrm>
        </p:spPr>
        <p:txBody>
          <a:bodyPr anchor="b"/>
          <a:lstStyle>
            <a:lvl1pPr marL="0" indent="0">
              <a:lnSpc>
                <a:spcPct val="90000"/>
              </a:lnSpc>
              <a:spcBef>
                <a:spcPts val="0"/>
              </a:spcBef>
              <a:buNone/>
              <a:defRPr sz="1900" b="1"/>
            </a:lvl1pPr>
            <a:lvl2pPr marL="342799" indent="0">
              <a:buNone/>
              <a:defRPr sz="1500" b="1"/>
            </a:lvl2pPr>
            <a:lvl3pPr marL="685607" indent="0">
              <a:buNone/>
              <a:defRPr sz="1400" b="1"/>
            </a:lvl3pPr>
            <a:lvl4pPr marL="1028409" indent="0">
              <a:buNone/>
              <a:defRPr sz="1200" b="1"/>
            </a:lvl4pPr>
            <a:lvl5pPr marL="1371215" indent="0">
              <a:buNone/>
              <a:defRPr sz="1200" b="1"/>
            </a:lvl5pPr>
            <a:lvl6pPr marL="1714012" indent="0">
              <a:buNone/>
              <a:defRPr sz="1200" b="1"/>
            </a:lvl6pPr>
            <a:lvl7pPr marL="2056820" indent="0">
              <a:buNone/>
              <a:defRPr sz="1200" b="1"/>
            </a:lvl7pPr>
            <a:lvl8pPr marL="2399624" indent="0">
              <a:buNone/>
              <a:defRPr sz="1200" b="1"/>
            </a:lvl8pPr>
            <a:lvl9pPr marL="2742429"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189" indent="-222189">
              <a:defRPr sz="1700"/>
            </a:lvl1pPr>
            <a:lvl2pPr marL="427511" indent="-205321">
              <a:defRPr sz="1500"/>
            </a:lvl2pPr>
            <a:lvl3pPr marL="615976" indent="-183504">
              <a:defRPr sz="1400"/>
            </a:lvl3pPr>
            <a:lvl4pPr marL="787574" indent="-177551">
              <a:defRPr sz="1300"/>
            </a:lvl4pPr>
            <a:lvl5pPr marL="959175" indent="-165648">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469213779"/>
      </p:ext>
    </p:extLst>
  </p:cSld>
  <p:clrMapOvr>
    <a:masterClrMapping/>
  </p:clrMapOvr>
  <p:transition>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888345443"/>
      </p:ext>
    </p:extLst>
  </p:cSld>
  <p:clrMapOvr>
    <a:masterClrMapping/>
  </p:clrMapOvr>
  <p:transition>
    <p:fade/>
  </p:transition>
  <p:timing>
    <p:tnLst>
      <p:par>
        <p:cTn id="1" dur="indefinite" restart="never" nodeType="tmRoot"/>
      </p:par>
    </p:tnLst>
  </p:timing>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620097607"/>
      </p:ext>
    </p:extLst>
  </p:cSld>
  <p:clrMapOvr>
    <a:masterClrMapping/>
  </p:clrMapOvr>
  <p:transition>
    <p:fade/>
  </p:transition>
  <p:timing>
    <p:tnLst>
      <p:par>
        <p:cTn id="1" dur="indefinite" restart="never" nodeType="tmRoot"/>
      </p:par>
    </p:tnLst>
  </p:timing>
</p:sldLayout>
</file>

<file path=ppt/slideLayouts/slideLayout31.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14516993"/>
      </p:ext>
    </p:extLst>
  </p:cSld>
  <p:clrMapOvr>
    <a:masterClrMapping/>
  </p:clrMapOvr>
  <p:transition>
    <p:fade/>
  </p:transition>
  <p:timing>
    <p:tnLst>
      <p:par>
        <p:cTn id="1" dur="indefinite" restart="never" nodeType="tmRoot"/>
      </p:par>
    </p:tnLst>
  </p:timing>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25386150"/>
      </p:ext>
    </p:extLst>
  </p:cSld>
  <p:clrMapOvr>
    <a:masterClrMapping/>
  </p:clrMapOvr>
  <p:transition>
    <p:fade/>
  </p:transition>
  <p:timing>
    <p:tnLst>
      <p:par>
        <p:cTn id="1" dur="indefinite" restart="never" nodeType="tmRoot"/>
      </p:par>
    </p:tnLst>
  </p:timing>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42356707"/>
      </p:ext>
    </p:extLst>
  </p:cSld>
  <p:clrMapOvr>
    <a:masterClrMapping/>
  </p:clrMapOvr>
  <p:transition>
    <p:fade/>
  </p:transition>
  <p:timing>
    <p:tnLst>
      <p:par>
        <p:cTn id="1" dur="indefinite" restart="never" nodeType="tmRoot"/>
      </p:par>
    </p:tnLst>
  </p:timing>
</p:sldLayout>
</file>

<file path=ppt/slideLayouts/slideLayout34.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73213310"/>
      </p:ext>
    </p:extLst>
  </p:cSld>
  <p:clrMapOvr>
    <a:masterClrMapping/>
  </p:clrMapOvr>
  <p:transition>
    <p:fade/>
  </p:transition>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66" tIns="57128" rIns="114266" bIns="57128"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3109834049"/>
      </p:ext>
    </p:extLst>
  </p:cSld>
  <p:clrMapOvr>
    <a:masterClrMapping/>
  </p:clrMapOvr>
  <p:transition>
    <p:fade/>
  </p:transition>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7"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grpSp>
        <p:nvGrpSpPr>
          <p:cNvPr id="31" name="Fuschia Tile"/>
          <p:cNvGrpSpPr/>
          <p:nvPr userDrawn="1"/>
        </p:nvGrpSpPr>
        <p:grpSpPr>
          <a:xfrm>
            <a:off x="762580" y="2388950"/>
            <a:ext cx="994669" cy="994410"/>
            <a:chOff x="1071620" y="3044261"/>
            <a:chExt cx="1325880" cy="1325880"/>
          </a:xfrm>
        </p:grpSpPr>
        <p:sp>
          <p:nvSpPr>
            <p:cNvPr id="32" name="Rectangle 31"/>
            <p:cNvSpPr/>
            <p:nvPr/>
          </p:nvSpPr>
          <p:spPr bwMode="auto">
            <a:xfrm>
              <a:off x="1071620" y="3044261"/>
              <a:ext cx="1325880" cy="132588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3"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4" name="Orange Tile"/>
          <p:cNvGrpSpPr/>
          <p:nvPr userDrawn="1"/>
        </p:nvGrpSpPr>
        <p:grpSpPr>
          <a:xfrm>
            <a:off x="1886044" y="2388950"/>
            <a:ext cx="994669" cy="994410"/>
            <a:chOff x="2487267" y="3044261"/>
            <a:chExt cx="1325880" cy="1325880"/>
          </a:xfrm>
        </p:grpSpPr>
        <p:sp>
          <p:nvSpPr>
            <p:cNvPr id="35" name="Rectangle 34"/>
            <p:cNvSpPr/>
            <p:nvPr/>
          </p:nvSpPr>
          <p:spPr bwMode="auto">
            <a:xfrm>
              <a:off x="2487267" y="3044261"/>
              <a:ext cx="1325880" cy="132588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6" name="Freeform 30"/>
            <p:cNvSpPr>
              <a:spLocks noEditPoints="1"/>
            </p:cNvSpPr>
            <p:nvPr/>
          </p:nvSpPr>
          <p:spPr bwMode="auto">
            <a:xfrm>
              <a:off x="2774763" y="3284926"/>
              <a:ext cx="750888" cy="844550"/>
            </a:xfrm>
            <a:custGeom>
              <a:avLst/>
              <a:gdLst>
                <a:gd name="T0" fmla="*/ 15 w 200"/>
                <a:gd name="T1" fmla="*/ 0 h 225"/>
                <a:gd name="T2" fmla="*/ 11 w 200"/>
                <a:gd name="T3" fmla="*/ 17 h 225"/>
                <a:gd name="T4" fmla="*/ 11 w 200"/>
                <a:gd name="T5" fmla="*/ 35 h 225"/>
                <a:gd name="T6" fmla="*/ 0 w 200"/>
                <a:gd name="T7" fmla="*/ 55 h 225"/>
                <a:gd name="T8" fmla="*/ 11 w 200"/>
                <a:gd name="T9" fmla="*/ 75 h 225"/>
                <a:gd name="T10" fmla="*/ 11 w 200"/>
                <a:gd name="T11" fmla="*/ 94 h 225"/>
                <a:gd name="T12" fmla="*/ 0 w 200"/>
                <a:gd name="T13" fmla="*/ 114 h 225"/>
                <a:gd name="T14" fmla="*/ 11 w 200"/>
                <a:gd name="T15" fmla="*/ 134 h 225"/>
                <a:gd name="T16" fmla="*/ 11 w 200"/>
                <a:gd name="T17" fmla="*/ 153 h 225"/>
                <a:gd name="T18" fmla="*/ 0 w 200"/>
                <a:gd name="T19" fmla="*/ 173 h 225"/>
                <a:gd name="T20" fmla="*/ 11 w 200"/>
                <a:gd name="T21" fmla="*/ 193 h 225"/>
                <a:gd name="T22" fmla="*/ 11 w 200"/>
                <a:gd name="T23" fmla="*/ 211 h 225"/>
                <a:gd name="T24" fmla="*/ 15 w 200"/>
                <a:gd name="T25" fmla="*/ 225 h 225"/>
                <a:gd name="T26" fmla="*/ 200 w 200"/>
                <a:gd name="T27" fmla="*/ 185 h 225"/>
                <a:gd name="T28" fmla="*/ 160 w 200"/>
                <a:gd name="T29" fmla="*/ 0 h 225"/>
                <a:gd name="T30" fmla="*/ 11 w 200"/>
                <a:gd name="T31" fmla="*/ 25 h 225"/>
                <a:gd name="T32" fmla="*/ 8 w 200"/>
                <a:gd name="T33" fmla="*/ 26 h 225"/>
                <a:gd name="T34" fmla="*/ 11 w 200"/>
                <a:gd name="T35" fmla="*/ 54 h 225"/>
                <a:gd name="T36" fmla="*/ 8 w 200"/>
                <a:gd name="T37" fmla="*/ 55 h 225"/>
                <a:gd name="T38" fmla="*/ 11 w 200"/>
                <a:gd name="T39" fmla="*/ 83 h 225"/>
                <a:gd name="T40" fmla="*/ 8 w 200"/>
                <a:gd name="T41" fmla="*/ 85 h 225"/>
                <a:gd name="T42" fmla="*/ 11 w 200"/>
                <a:gd name="T43" fmla="*/ 113 h 225"/>
                <a:gd name="T44" fmla="*/ 8 w 200"/>
                <a:gd name="T45" fmla="*/ 114 h 225"/>
                <a:gd name="T46" fmla="*/ 11 w 200"/>
                <a:gd name="T47" fmla="*/ 142 h 225"/>
                <a:gd name="T48" fmla="*/ 8 w 200"/>
                <a:gd name="T49" fmla="*/ 143 h 225"/>
                <a:gd name="T50" fmla="*/ 11 w 200"/>
                <a:gd name="T51" fmla="*/ 171 h 225"/>
                <a:gd name="T52" fmla="*/ 8 w 200"/>
                <a:gd name="T53" fmla="*/ 173 h 225"/>
                <a:gd name="T54" fmla="*/ 11 w 200"/>
                <a:gd name="T55" fmla="*/ 201 h 225"/>
                <a:gd name="T56" fmla="*/ 8 w 200"/>
                <a:gd name="T57" fmla="*/ 202 h 225"/>
                <a:gd name="T58" fmla="*/ 160 w 200"/>
                <a:gd name="T59" fmla="*/ 217 h 225"/>
                <a:gd name="T60" fmla="*/ 19 w 200"/>
                <a:gd name="T61" fmla="*/ 201 h 225"/>
                <a:gd name="T62" fmla="*/ 21 w 200"/>
                <a:gd name="T63" fmla="*/ 205 h 225"/>
                <a:gd name="T64" fmla="*/ 27 w 200"/>
                <a:gd name="T65" fmla="*/ 198 h 225"/>
                <a:gd name="T66" fmla="*/ 19 w 200"/>
                <a:gd name="T67" fmla="*/ 172 h 225"/>
                <a:gd name="T68" fmla="*/ 21 w 200"/>
                <a:gd name="T69" fmla="*/ 175 h 225"/>
                <a:gd name="T70" fmla="*/ 27 w 200"/>
                <a:gd name="T71" fmla="*/ 168 h 225"/>
                <a:gd name="T72" fmla="*/ 19 w 200"/>
                <a:gd name="T73" fmla="*/ 142 h 225"/>
                <a:gd name="T74" fmla="*/ 21 w 200"/>
                <a:gd name="T75" fmla="*/ 146 h 225"/>
                <a:gd name="T76" fmla="*/ 27 w 200"/>
                <a:gd name="T77" fmla="*/ 139 h 225"/>
                <a:gd name="T78" fmla="*/ 19 w 200"/>
                <a:gd name="T79" fmla="*/ 113 h 225"/>
                <a:gd name="T80" fmla="*/ 21 w 200"/>
                <a:gd name="T81" fmla="*/ 117 h 225"/>
                <a:gd name="T82" fmla="*/ 27 w 200"/>
                <a:gd name="T83" fmla="*/ 110 h 225"/>
                <a:gd name="T84" fmla="*/ 19 w 200"/>
                <a:gd name="T85" fmla="*/ 83 h 225"/>
                <a:gd name="T86" fmla="*/ 21 w 200"/>
                <a:gd name="T87" fmla="*/ 87 h 225"/>
                <a:gd name="T88" fmla="*/ 27 w 200"/>
                <a:gd name="T89" fmla="*/ 80 h 225"/>
                <a:gd name="T90" fmla="*/ 19 w 200"/>
                <a:gd name="T91" fmla="*/ 54 h 225"/>
                <a:gd name="T92" fmla="*/ 21 w 200"/>
                <a:gd name="T93" fmla="*/ 58 h 225"/>
                <a:gd name="T94" fmla="*/ 27 w 200"/>
                <a:gd name="T95" fmla="*/ 51 h 225"/>
                <a:gd name="T96" fmla="*/ 19 w 200"/>
                <a:gd name="T97" fmla="*/ 25 h 225"/>
                <a:gd name="T98" fmla="*/ 21 w 200"/>
                <a:gd name="T99" fmla="*/ 29 h 225"/>
                <a:gd name="T100" fmla="*/ 27 w 200"/>
                <a:gd name="T101" fmla="*/ 22 h 225"/>
                <a:gd name="T102" fmla="*/ 19 w 200"/>
                <a:gd name="T103" fmla="*/ 8 h 225"/>
                <a:gd name="T104" fmla="*/ 192 w 200"/>
                <a:gd name="T105" fmla="*/ 40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200" h="225">
                  <a:moveTo>
                    <a:pt x="160" y="0"/>
                  </a:moveTo>
                  <a:cubicBezTo>
                    <a:pt x="15" y="0"/>
                    <a:pt x="15" y="0"/>
                    <a:pt x="15" y="0"/>
                  </a:cubicBezTo>
                  <a:cubicBezTo>
                    <a:pt x="12" y="0"/>
                    <a:pt x="11" y="2"/>
                    <a:pt x="11" y="4"/>
                  </a:cubicBezTo>
                  <a:cubicBezTo>
                    <a:pt x="11" y="17"/>
                    <a:pt x="11" y="17"/>
                    <a:pt x="11" y="17"/>
                  </a:cubicBezTo>
                  <a:cubicBezTo>
                    <a:pt x="4" y="18"/>
                    <a:pt x="0" y="21"/>
                    <a:pt x="0" y="26"/>
                  </a:cubicBezTo>
                  <a:cubicBezTo>
                    <a:pt x="0" y="30"/>
                    <a:pt x="4" y="34"/>
                    <a:pt x="11" y="35"/>
                  </a:cubicBezTo>
                  <a:cubicBezTo>
                    <a:pt x="11" y="46"/>
                    <a:pt x="11" y="46"/>
                    <a:pt x="11" y="46"/>
                  </a:cubicBezTo>
                  <a:cubicBezTo>
                    <a:pt x="4" y="47"/>
                    <a:pt x="0" y="51"/>
                    <a:pt x="0" y="55"/>
                  </a:cubicBezTo>
                  <a:cubicBezTo>
                    <a:pt x="0" y="60"/>
                    <a:pt x="4" y="63"/>
                    <a:pt x="11" y="65"/>
                  </a:cubicBezTo>
                  <a:cubicBezTo>
                    <a:pt x="11" y="75"/>
                    <a:pt x="11" y="75"/>
                    <a:pt x="11" y="75"/>
                  </a:cubicBezTo>
                  <a:cubicBezTo>
                    <a:pt x="4" y="76"/>
                    <a:pt x="0" y="80"/>
                    <a:pt x="0" y="85"/>
                  </a:cubicBezTo>
                  <a:cubicBezTo>
                    <a:pt x="0" y="89"/>
                    <a:pt x="4" y="93"/>
                    <a:pt x="11" y="94"/>
                  </a:cubicBezTo>
                  <a:cubicBezTo>
                    <a:pt x="11" y="105"/>
                    <a:pt x="11" y="105"/>
                    <a:pt x="11" y="105"/>
                  </a:cubicBezTo>
                  <a:cubicBezTo>
                    <a:pt x="4" y="106"/>
                    <a:pt x="0" y="109"/>
                    <a:pt x="0" y="114"/>
                  </a:cubicBezTo>
                  <a:cubicBezTo>
                    <a:pt x="0" y="119"/>
                    <a:pt x="4" y="122"/>
                    <a:pt x="11" y="123"/>
                  </a:cubicBezTo>
                  <a:cubicBezTo>
                    <a:pt x="11" y="134"/>
                    <a:pt x="11" y="134"/>
                    <a:pt x="11" y="134"/>
                  </a:cubicBezTo>
                  <a:cubicBezTo>
                    <a:pt x="4" y="135"/>
                    <a:pt x="0" y="139"/>
                    <a:pt x="0" y="143"/>
                  </a:cubicBezTo>
                  <a:cubicBezTo>
                    <a:pt x="0" y="148"/>
                    <a:pt x="4" y="152"/>
                    <a:pt x="11" y="153"/>
                  </a:cubicBezTo>
                  <a:cubicBezTo>
                    <a:pt x="11" y="163"/>
                    <a:pt x="11" y="163"/>
                    <a:pt x="11" y="163"/>
                  </a:cubicBezTo>
                  <a:cubicBezTo>
                    <a:pt x="4" y="164"/>
                    <a:pt x="0" y="168"/>
                    <a:pt x="0" y="173"/>
                  </a:cubicBezTo>
                  <a:cubicBezTo>
                    <a:pt x="0" y="177"/>
                    <a:pt x="4" y="181"/>
                    <a:pt x="11" y="182"/>
                  </a:cubicBezTo>
                  <a:cubicBezTo>
                    <a:pt x="11" y="193"/>
                    <a:pt x="11" y="193"/>
                    <a:pt x="11" y="193"/>
                  </a:cubicBezTo>
                  <a:cubicBezTo>
                    <a:pt x="4" y="194"/>
                    <a:pt x="0" y="197"/>
                    <a:pt x="0" y="202"/>
                  </a:cubicBezTo>
                  <a:cubicBezTo>
                    <a:pt x="0" y="207"/>
                    <a:pt x="4" y="210"/>
                    <a:pt x="11" y="211"/>
                  </a:cubicBezTo>
                  <a:cubicBezTo>
                    <a:pt x="11" y="221"/>
                    <a:pt x="11" y="221"/>
                    <a:pt x="11" y="221"/>
                  </a:cubicBezTo>
                  <a:cubicBezTo>
                    <a:pt x="11" y="223"/>
                    <a:pt x="12" y="225"/>
                    <a:pt x="15" y="225"/>
                  </a:cubicBezTo>
                  <a:cubicBezTo>
                    <a:pt x="160" y="225"/>
                    <a:pt x="160" y="225"/>
                    <a:pt x="160" y="225"/>
                  </a:cubicBezTo>
                  <a:cubicBezTo>
                    <a:pt x="182" y="225"/>
                    <a:pt x="200" y="207"/>
                    <a:pt x="200" y="185"/>
                  </a:cubicBezTo>
                  <a:cubicBezTo>
                    <a:pt x="200" y="40"/>
                    <a:pt x="200" y="40"/>
                    <a:pt x="200" y="40"/>
                  </a:cubicBezTo>
                  <a:cubicBezTo>
                    <a:pt x="200" y="18"/>
                    <a:pt x="182" y="0"/>
                    <a:pt x="160" y="0"/>
                  </a:cubicBezTo>
                  <a:close/>
                  <a:moveTo>
                    <a:pt x="8" y="26"/>
                  </a:moveTo>
                  <a:cubicBezTo>
                    <a:pt x="9" y="26"/>
                    <a:pt x="9" y="25"/>
                    <a:pt x="11" y="25"/>
                  </a:cubicBezTo>
                  <a:cubicBezTo>
                    <a:pt x="11" y="27"/>
                    <a:pt x="11" y="27"/>
                    <a:pt x="11" y="27"/>
                  </a:cubicBezTo>
                  <a:cubicBezTo>
                    <a:pt x="9" y="27"/>
                    <a:pt x="9" y="26"/>
                    <a:pt x="8" y="26"/>
                  </a:cubicBezTo>
                  <a:close/>
                  <a:moveTo>
                    <a:pt x="8" y="55"/>
                  </a:moveTo>
                  <a:cubicBezTo>
                    <a:pt x="9" y="55"/>
                    <a:pt x="9" y="54"/>
                    <a:pt x="11" y="54"/>
                  </a:cubicBezTo>
                  <a:cubicBezTo>
                    <a:pt x="11" y="56"/>
                    <a:pt x="11" y="56"/>
                    <a:pt x="11" y="56"/>
                  </a:cubicBezTo>
                  <a:cubicBezTo>
                    <a:pt x="9" y="56"/>
                    <a:pt x="9" y="56"/>
                    <a:pt x="8" y="55"/>
                  </a:cubicBezTo>
                  <a:close/>
                  <a:moveTo>
                    <a:pt x="8" y="85"/>
                  </a:moveTo>
                  <a:cubicBezTo>
                    <a:pt x="9" y="84"/>
                    <a:pt x="9" y="84"/>
                    <a:pt x="11" y="83"/>
                  </a:cubicBezTo>
                  <a:cubicBezTo>
                    <a:pt x="11" y="86"/>
                    <a:pt x="11" y="86"/>
                    <a:pt x="11" y="86"/>
                  </a:cubicBezTo>
                  <a:cubicBezTo>
                    <a:pt x="9" y="85"/>
                    <a:pt x="9" y="85"/>
                    <a:pt x="8" y="85"/>
                  </a:cubicBezTo>
                  <a:close/>
                  <a:moveTo>
                    <a:pt x="8" y="114"/>
                  </a:moveTo>
                  <a:cubicBezTo>
                    <a:pt x="9" y="114"/>
                    <a:pt x="9" y="113"/>
                    <a:pt x="11" y="113"/>
                  </a:cubicBezTo>
                  <a:cubicBezTo>
                    <a:pt x="11" y="115"/>
                    <a:pt x="11" y="115"/>
                    <a:pt x="11" y="115"/>
                  </a:cubicBezTo>
                  <a:cubicBezTo>
                    <a:pt x="9" y="115"/>
                    <a:pt x="9" y="114"/>
                    <a:pt x="8" y="114"/>
                  </a:cubicBezTo>
                  <a:close/>
                  <a:moveTo>
                    <a:pt x="8" y="143"/>
                  </a:moveTo>
                  <a:cubicBezTo>
                    <a:pt x="9" y="143"/>
                    <a:pt x="9" y="142"/>
                    <a:pt x="11" y="142"/>
                  </a:cubicBezTo>
                  <a:cubicBezTo>
                    <a:pt x="11" y="144"/>
                    <a:pt x="11" y="144"/>
                    <a:pt x="11" y="144"/>
                  </a:cubicBezTo>
                  <a:cubicBezTo>
                    <a:pt x="9" y="144"/>
                    <a:pt x="9" y="144"/>
                    <a:pt x="8" y="143"/>
                  </a:cubicBezTo>
                  <a:close/>
                  <a:moveTo>
                    <a:pt x="8" y="173"/>
                  </a:moveTo>
                  <a:cubicBezTo>
                    <a:pt x="9" y="172"/>
                    <a:pt x="9" y="172"/>
                    <a:pt x="11" y="171"/>
                  </a:cubicBezTo>
                  <a:cubicBezTo>
                    <a:pt x="11" y="174"/>
                    <a:pt x="11" y="174"/>
                    <a:pt x="11" y="174"/>
                  </a:cubicBezTo>
                  <a:cubicBezTo>
                    <a:pt x="9" y="173"/>
                    <a:pt x="9" y="173"/>
                    <a:pt x="8" y="173"/>
                  </a:cubicBezTo>
                  <a:close/>
                  <a:moveTo>
                    <a:pt x="8" y="202"/>
                  </a:moveTo>
                  <a:cubicBezTo>
                    <a:pt x="9" y="202"/>
                    <a:pt x="9" y="201"/>
                    <a:pt x="11" y="201"/>
                  </a:cubicBezTo>
                  <a:cubicBezTo>
                    <a:pt x="11" y="203"/>
                    <a:pt x="11" y="203"/>
                    <a:pt x="11" y="203"/>
                  </a:cubicBezTo>
                  <a:cubicBezTo>
                    <a:pt x="9" y="203"/>
                    <a:pt x="9" y="202"/>
                    <a:pt x="8" y="202"/>
                  </a:cubicBezTo>
                  <a:close/>
                  <a:moveTo>
                    <a:pt x="192" y="185"/>
                  </a:moveTo>
                  <a:cubicBezTo>
                    <a:pt x="192" y="202"/>
                    <a:pt x="177" y="217"/>
                    <a:pt x="160" y="217"/>
                  </a:cubicBezTo>
                  <a:cubicBezTo>
                    <a:pt x="19" y="217"/>
                    <a:pt x="19" y="217"/>
                    <a:pt x="19" y="217"/>
                  </a:cubicBezTo>
                  <a:cubicBezTo>
                    <a:pt x="19" y="201"/>
                    <a:pt x="19" y="201"/>
                    <a:pt x="19" y="201"/>
                  </a:cubicBezTo>
                  <a:cubicBezTo>
                    <a:pt x="20" y="201"/>
                    <a:pt x="20" y="202"/>
                    <a:pt x="21" y="202"/>
                  </a:cubicBezTo>
                  <a:cubicBezTo>
                    <a:pt x="21" y="203"/>
                    <a:pt x="22" y="203"/>
                    <a:pt x="21" y="205"/>
                  </a:cubicBezTo>
                  <a:cubicBezTo>
                    <a:pt x="29" y="207"/>
                    <a:pt x="29" y="207"/>
                    <a:pt x="29" y="207"/>
                  </a:cubicBezTo>
                  <a:cubicBezTo>
                    <a:pt x="30" y="203"/>
                    <a:pt x="29" y="200"/>
                    <a:pt x="27" y="198"/>
                  </a:cubicBezTo>
                  <a:cubicBezTo>
                    <a:pt x="26" y="195"/>
                    <a:pt x="22" y="193"/>
                    <a:pt x="19" y="193"/>
                  </a:cubicBezTo>
                  <a:cubicBezTo>
                    <a:pt x="19" y="172"/>
                    <a:pt x="19" y="172"/>
                    <a:pt x="19" y="172"/>
                  </a:cubicBezTo>
                  <a:cubicBezTo>
                    <a:pt x="20" y="172"/>
                    <a:pt x="20" y="172"/>
                    <a:pt x="21" y="173"/>
                  </a:cubicBezTo>
                  <a:cubicBezTo>
                    <a:pt x="21" y="173"/>
                    <a:pt x="22" y="174"/>
                    <a:pt x="21" y="175"/>
                  </a:cubicBezTo>
                  <a:cubicBezTo>
                    <a:pt x="29" y="178"/>
                    <a:pt x="29" y="178"/>
                    <a:pt x="29" y="178"/>
                  </a:cubicBezTo>
                  <a:cubicBezTo>
                    <a:pt x="30" y="173"/>
                    <a:pt x="29" y="170"/>
                    <a:pt x="27" y="168"/>
                  </a:cubicBezTo>
                  <a:cubicBezTo>
                    <a:pt x="26" y="166"/>
                    <a:pt x="22" y="164"/>
                    <a:pt x="19" y="163"/>
                  </a:cubicBezTo>
                  <a:cubicBezTo>
                    <a:pt x="19" y="142"/>
                    <a:pt x="19" y="142"/>
                    <a:pt x="19" y="142"/>
                  </a:cubicBezTo>
                  <a:cubicBezTo>
                    <a:pt x="20" y="143"/>
                    <a:pt x="20" y="143"/>
                    <a:pt x="21" y="144"/>
                  </a:cubicBezTo>
                  <a:cubicBezTo>
                    <a:pt x="21" y="144"/>
                    <a:pt x="22" y="145"/>
                    <a:pt x="21" y="146"/>
                  </a:cubicBezTo>
                  <a:cubicBezTo>
                    <a:pt x="29" y="148"/>
                    <a:pt x="29" y="148"/>
                    <a:pt x="29" y="148"/>
                  </a:cubicBezTo>
                  <a:cubicBezTo>
                    <a:pt x="30" y="144"/>
                    <a:pt x="29" y="141"/>
                    <a:pt x="27" y="139"/>
                  </a:cubicBezTo>
                  <a:cubicBezTo>
                    <a:pt x="26" y="136"/>
                    <a:pt x="22" y="135"/>
                    <a:pt x="19" y="134"/>
                  </a:cubicBezTo>
                  <a:cubicBezTo>
                    <a:pt x="19" y="113"/>
                    <a:pt x="19" y="113"/>
                    <a:pt x="19" y="113"/>
                  </a:cubicBezTo>
                  <a:cubicBezTo>
                    <a:pt x="20" y="113"/>
                    <a:pt x="20" y="114"/>
                    <a:pt x="21" y="114"/>
                  </a:cubicBezTo>
                  <a:cubicBezTo>
                    <a:pt x="21" y="115"/>
                    <a:pt x="22" y="115"/>
                    <a:pt x="21" y="117"/>
                  </a:cubicBezTo>
                  <a:cubicBezTo>
                    <a:pt x="29" y="119"/>
                    <a:pt x="29" y="119"/>
                    <a:pt x="29" y="119"/>
                  </a:cubicBezTo>
                  <a:cubicBezTo>
                    <a:pt x="30" y="115"/>
                    <a:pt x="29" y="111"/>
                    <a:pt x="27" y="110"/>
                  </a:cubicBezTo>
                  <a:cubicBezTo>
                    <a:pt x="26" y="107"/>
                    <a:pt x="22" y="105"/>
                    <a:pt x="19" y="105"/>
                  </a:cubicBezTo>
                  <a:cubicBezTo>
                    <a:pt x="19" y="83"/>
                    <a:pt x="19" y="83"/>
                    <a:pt x="19" y="83"/>
                  </a:cubicBezTo>
                  <a:cubicBezTo>
                    <a:pt x="20" y="84"/>
                    <a:pt x="20" y="84"/>
                    <a:pt x="21" y="85"/>
                  </a:cubicBezTo>
                  <a:cubicBezTo>
                    <a:pt x="21" y="85"/>
                    <a:pt x="22" y="86"/>
                    <a:pt x="21" y="87"/>
                  </a:cubicBezTo>
                  <a:cubicBezTo>
                    <a:pt x="29" y="90"/>
                    <a:pt x="29" y="90"/>
                    <a:pt x="29" y="90"/>
                  </a:cubicBezTo>
                  <a:cubicBezTo>
                    <a:pt x="30" y="85"/>
                    <a:pt x="29" y="82"/>
                    <a:pt x="27" y="80"/>
                  </a:cubicBezTo>
                  <a:cubicBezTo>
                    <a:pt x="26" y="78"/>
                    <a:pt x="22" y="76"/>
                    <a:pt x="19" y="75"/>
                  </a:cubicBezTo>
                  <a:cubicBezTo>
                    <a:pt x="19" y="54"/>
                    <a:pt x="19" y="54"/>
                    <a:pt x="19" y="54"/>
                  </a:cubicBezTo>
                  <a:cubicBezTo>
                    <a:pt x="20" y="54"/>
                    <a:pt x="20" y="55"/>
                    <a:pt x="21" y="56"/>
                  </a:cubicBezTo>
                  <a:cubicBezTo>
                    <a:pt x="21" y="56"/>
                    <a:pt x="22" y="56"/>
                    <a:pt x="21" y="58"/>
                  </a:cubicBezTo>
                  <a:cubicBezTo>
                    <a:pt x="29" y="60"/>
                    <a:pt x="29" y="60"/>
                    <a:pt x="29" y="60"/>
                  </a:cubicBezTo>
                  <a:cubicBezTo>
                    <a:pt x="30" y="56"/>
                    <a:pt x="29" y="53"/>
                    <a:pt x="27" y="51"/>
                  </a:cubicBezTo>
                  <a:cubicBezTo>
                    <a:pt x="26" y="48"/>
                    <a:pt x="22" y="47"/>
                    <a:pt x="19" y="46"/>
                  </a:cubicBezTo>
                  <a:cubicBezTo>
                    <a:pt x="19" y="25"/>
                    <a:pt x="19" y="25"/>
                    <a:pt x="19" y="25"/>
                  </a:cubicBezTo>
                  <a:cubicBezTo>
                    <a:pt x="20" y="25"/>
                    <a:pt x="20" y="26"/>
                    <a:pt x="21" y="26"/>
                  </a:cubicBezTo>
                  <a:cubicBezTo>
                    <a:pt x="21" y="26"/>
                    <a:pt x="22" y="27"/>
                    <a:pt x="21" y="29"/>
                  </a:cubicBezTo>
                  <a:cubicBezTo>
                    <a:pt x="29" y="31"/>
                    <a:pt x="29" y="31"/>
                    <a:pt x="29" y="31"/>
                  </a:cubicBezTo>
                  <a:cubicBezTo>
                    <a:pt x="30" y="27"/>
                    <a:pt x="29" y="23"/>
                    <a:pt x="27" y="22"/>
                  </a:cubicBezTo>
                  <a:cubicBezTo>
                    <a:pt x="26" y="19"/>
                    <a:pt x="22" y="17"/>
                    <a:pt x="19" y="16"/>
                  </a:cubicBezTo>
                  <a:cubicBezTo>
                    <a:pt x="19" y="8"/>
                    <a:pt x="19" y="8"/>
                    <a:pt x="19" y="8"/>
                  </a:cubicBezTo>
                  <a:cubicBezTo>
                    <a:pt x="160" y="8"/>
                    <a:pt x="160" y="8"/>
                    <a:pt x="160" y="8"/>
                  </a:cubicBezTo>
                  <a:cubicBezTo>
                    <a:pt x="177" y="8"/>
                    <a:pt x="192" y="22"/>
                    <a:pt x="192" y="40"/>
                  </a:cubicBezTo>
                  <a:lnTo>
                    <a:pt x="192" y="185"/>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37" name="Teal Tile"/>
          <p:cNvGrpSpPr/>
          <p:nvPr userDrawn="1"/>
        </p:nvGrpSpPr>
        <p:grpSpPr>
          <a:xfrm>
            <a:off x="762580" y="3512121"/>
            <a:ext cx="994669" cy="994410"/>
            <a:chOff x="1020317" y="4686638"/>
            <a:chExt cx="1325880" cy="1325880"/>
          </a:xfrm>
        </p:grpSpPr>
        <p:sp>
          <p:nvSpPr>
            <p:cNvPr id="38" name="Rectangle 37"/>
            <p:cNvSpPr/>
            <p:nvPr/>
          </p:nvSpPr>
          <p:spPr bwMode="auto">
            <a:xfrm>
              <a:off x="1020317" y="4686638"/>
              <a:ext cx="1325880" cy="132588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9" name="Freeform 13"/>
            <p:cNvSpPr>
              <a:spLocks noEditPoints="1"/>
            </p:cNvSpPr>
            <p:nvPr/>
          </p:nvSpPr>
          <p:spPr bwMode="auto">
            <a:xfrm>
              <a:off x="1455948" y="4930478"/>
              <a:ext cx="454618" cy="838200"/>
            </a:xfrm>
            <a:custGeom>
              <a:avLst/>
              <a:gdLst>
                <a:gd name="T0" fmla="*/ 2 w 122"/>
                <a:gd name="T1" fmla="*/ 65 h 225"/>
                <a:gd name="T2" fmla="*/ 14 w 122"/>
                <a:gd name="T3" fmla="*/ 77 h 225"/>
                <a:gd name="T4" fmla="*/ 17 w 122"/>
                <a:gd name="T5" fmla="*/ 76 h 225"/>
                <a:gd name="T6" fmla="*/ 119 w 122"/>
                <a:gd name="T7" fmla="*/ 42 h 225"/>
                <a:gd name="T8" fmla="*/ 119 w 122"/>
                <a:gd name="T9" fmla="*/ 30 h 225"/>
                <a:gd name="T10" fmla="*/ 105 w 122"/>
                <a:gd name="T11" fmla="*/ 23 h 225"/>
                <a:gd name="T12" fmla="*/ 3 w 122"/>
                <a:gd name="T13" fmla="*/ 57 h 225"/>
                <a:gd name="T14" fmla="*/ 108 w 122"/>
                <a:gd name="T15" fmla="*/ 28 h 225"/>
                <a:gd name="T16" fmla="*/ 114 w 122"/>
                <a:gd name="T17" fmla="*/ 35 h 225"/>
                <a:gd name="T18" fmla="*/ 111 w 122"/>
                <a:gd name="T19" fmla="*/ 42 h 225"/>
                <a:gd name="T20" fmla="*/ 14 w 122"/>
                <a:gd name="T21" fmla="*/ 71 h 225"/>
                <a:gd name="T22" fmla="*/ 9 w 122"/>
                <a:gd name="T23" fmla="*/ 67 h 225"/>
                <a:gd name="T24" fmla="*/ 8 w 122"/>
                <a:gd name="T25" fmla="*/ 59 h 225"/>
                <a:gd name="T26" fmla="*/ 106 w 122"/>
                <a:gd name="T27" fmla="*/ 28 h 225"/>
                <a:gd name="T28" fmla="*/ 14 w 122"/>
                <a:gd name="T29" fmla="*/ 43 h 225"/>
                <a:gd name="T30" fmla="*/ 66 w 122"/>
                <a:gd name="T31" fmla="*/ 28 h 225"/>
                <a:gd name="T32" fmla="*/ 73 w 122"/>
                <a:gd name="T33" fmla="*/ 10 h 225"/>
                <a:gd name="T34" fmla="*/ 9 w 122"/>
                <a:gd name="T35" fmla="*/ 17 h 225"/>
                <a:gd name="T36" fmla="*/ 3 w 122"/>
                <a:gd name="T37" fmla="*/ 35 h 225"/>
                <a:gd name="T38" fmla="*/ 61 w 122"/>
                <a:gd name="T39" fmla="*/ 8 h 225"/>
                <a:gd name="T40" fmla="*/ 67 w 122"/>
                <a:gd name="T41" fmla="*/ 12 h 225"/>
                <a:gd name="T42" fmla="*/ 65 w 122"/>
                <a:gd name="T43" fmla="*/ 22 h 225"/>
                <a:gd name="T44" fmla="*/ 14 w 122"/>
                <a:gd name="T45" fmla="*/ 37 h 225"/>
                <a:gd name="T46" fmla="*/ 8 w 122"/>
                <a:gd name="T47" fmla="*/ 30 h 225"/>
                <a:gd name="T48" fmla="*/ 120 w 122"/>
                <a:gd name="T49" fmla="*/ 101 h 225"/>
                <a:gd name="T50" fmla="*/ 105 w 122"/>
                <a:gd name="T51" fmla="*/ 90 h 225"/>
                <a:gd name="T52" fmla="*/ 72 w 122"/>
                <a:gd name="T53" fmla="*/ 110 h 225"/>
                <a:gd name="T54" fmla="*/ 55 w 122"/>
                <a:gd name="T55" fmla="*/ 138 h 225"/>
                <a:gd name="T56" fmla="*/ 53 w 122"/>
                <a:gd name="T57" fmla="*/ 99 h 225"/>
                <a:gd name="T58" fmla="*/ 119 w 122"/>
                <a:gd name="T59" fmla="*/ 76 h 225"/>
                <a:gd name="T60" fmla="*/ 119 w 122"/>
                <a:gd name="T61" fmla="*/ 64 h 225"/>
                <a:gd name="T62" fmla="*/ 9 w 122"/>
                <a:gd name="T63" fmla="*/ 85 h 225"/>
                <a:gd name="T64" fmla="*/ 1 w 122"/>
                <a:gd name="T65" fmla="*/ 97 h 225"/>
                <a:gd name="T66" fmla="*/ 3 w 122"/>
                <a:gd name="T67" fmla="*/ 102 h 225"/>
                <a:gd name="T68" fmla="*/ 11 w 122"/>
                <a:gd name="T69" fmla="*/ 110 h 225"/>
                <a:gd name="T70" fmla="*/ 28 w 122"/>
                <a:gd name="T71" fmla="*/ 121 h 225"/>
                <a:gd name="T72" fmla="*/ 17 w 122"/>
                <a:gd name="T73" fmla="*/ 138 h 225"/>
                <a:gd name="T74" fmla="*/ 40 w 122"/>
                <a:gd name="T75" fmla="*/ 209 h 225"/>
                <a:gd name="T76" fmla="*/ 53 w 122"/>
                <a:gd name="T77" fmla="*/ 225 h 225"/>
                <a:gd name="T78" fmla="*/ 87 w 122"/>
                <a:gd name="T79" fmla="*/ 214 h 225"/>
                <a:gd name="T80" fmla="*/ 110 w 122"/>
                <a:gd name="T81" fmla="*/ 187 h 225"/>
                <a:gd name="T82" fmla="*/ 99 w 122"/>
                <a:gd name="T83" fmla="*/ 138 h 225"/>
                <a:gd name="T84" fmla="*/ 104 w 122"/>
                <a:gd name="T85" fmla="*/ 117 h 225"/>
                <a:gd name="T86" fmla="*/ 120 w 122"/>
                <a:gd name="T87" fmla="*/ 101 h 225"/>
                <a:gd name="T88" fmla="*/ 47 w 122"/>
                <a:gd name="T89" fmla="*/ 101 h 225"/>
                <a:gd name="T90" fmla="*/ 49 w 122"/>
                <a:gd name="T91" fmla="*/ 138 h 225"/>
                <a:gd name="T92" fmla="*/ 35 w 122"/>
                <a:gd name="T93" fmla="*/ 121 h 225"/>
                <a:gd name="T94" fmla="*/ 24 w 122"/>
                <a:gd name="T95" fmla="*/ 108 h 225"/>
                <a:gd name="T96" fmla="*/ 12 w 122"/>
                <a:gd name="T97" fmla="*/ 104 h 225"/>
                <a:gd name="T98" fmla="*/ 8 w 122"/>
                <a:gd name="T99" fmla="*/ 97 h 225"/>
                <a:gd name="T100" fmla="*/ 8 w 122"/>
                <a:gd name="T101" fmla="*/ 93 h 225"/>
                <a:gd name="T102" fmla="*/ 12 w 122"/>
                <a:gd name="T103" fmla="*/ 90 h 225"/>
                <a:gd name="T104" fmla="*/ 24 w 122"/>
                <a:gd name="T105" fmla="*/ 86 h 225"/>
                <a:gd name="T106" fmla="*/ 108 w 122"/>
                <a:gd name="T107" fmla="*/ 62 h 225"/>
                <a:gd name="T108" fmla="*/ 114 w 122"/>
                <a:gd name="T109" fmla="*/ 69 h 225"/>
                <a:gd name="T110" fmla="*/ 111 w 122"/>
                <a:gd name="T111" fmla="*/ 76 h 225"/>
                <a:gd name="T112" fmla="*/ 43 w 122"/>
                <a:gd name="T113" fmla="*/ 98 h 225"/>
                <a:gd name="T114" fmla="*/ 103 w 122"/>
                <a:gd name="T115" fmla="*/ 111 h 225"/>
                <a:gd name="T116" fmla="*/ 92 w 122"/>
                <a:gd name="T117" fmla="*/ 138 h 225"/>
                <a:gd name="T118" fmla="*/ 78 w 122"/>
                <a:gd name="T119" fmla="*/ 110 h 225"/>
                <a:gd name="T120" fmla="*/ 106 w 122"/>
                <a:gd name="T121" fmla="*/ 96 h 225"/>
                <a:gd name="T122" fmla="*/ 114 w 122"/>
                <a:gd name="T123" fmla="*/ 103 h 2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22" h="225">
                  <a:moveTo>
                    <a:pt x="3" y="57"/>
                  </a:moveTo>
                  <a:cubicBezTo>
                    <a:pt x="1" y="59"/>
                    <a:pt x="1" y="62"/>
                    <a:pt x="2" y="65"/>
                  </a:cubicBezTo>
                  <a:cubicBezTo>
                    <a:pt x="3" y="69"/>
                    <a:pt x="3" y="69"/>
                    <a:pt x="3" y="69"/>
                  </a:cubicBezTo>
                  <a:cubicBezTo>
                    <a:pt x="4" y="74"/>
                    <a:pt x="9" y="77"/>
                    <a:pt x="14" y="77"/>
                  </a:cubicBezTo>
                  <a:cubicBezTo>
                    <a:pt x="14" y="77"/>
                    <a:pt x="14" y="77"/>
                    <a:pt x="14" y="77"/>
                  </a:cubicBezTo>
                  <a:cubicBezTo>
                    <a:pt x="15" y="77"/>
                    <a:pt x="16" y="77"/>
                    <a:pt x="17" y="76"/>
                  </a:cubicBezTo>
                  <a:cubicBezTo>
                    <a:pt x="112" y="48"/>
                    <a:pt x="112" y="48"/>
                    <a:pt x="112" y="48"/>
                  </a:cubicBezTo>
                  <a:cubicBezTo>
                    <a:pt x="115" y="47"/>
                    <a:pt x="118" y="45"/>
                    <a:pt x="119" y="42"/>
                  </a:cubicBezTo>
                  <a:cubicBezTo>
                    <a:pt x="120" y="40"/>
                    <a:pt x="121" y="37"/>
                    <a:pt x="120" y="34"/>
                  </a:cubicBezTo>
                  <a:cubicBezTo>
                    <a:pt x="119" y="30"/>
                    <a:pt x="119" y="30"/>
                    <a:pt x="119" y="30"/>
                  </a:cubicBezTo>
                  <a:cubicBezTo>
                    <a:pt x="117" y="25"/>
                    <a:pt x="113" y="22"/>
                    <a:pt x="108" y="22"/>
                  </a:cubicBezTo>
                  <a:cubicBezTo>
                    <a:pt x="107" y="22"/>
                    <a:pt x="106" y="22"/>
                    <a:pt x="105" y="23"/>
                  </a:cubicBezTo>
                  <a:cubicBezTo>
                    <a:pt x="9" y="51"/>
                    <a:pt x="9" y="51"/>
                    <a:pt x="9" y="51"/>
                  </a:cubicBezTo>
                  <a:cubicBezTo>
                    <a:pt x="6" y="52"/>
                    <a:pt x="4" y="54"/>
                    <a:pt x="3" y="57"/>
                  </a:cubicBezTo>
                  <a:close/>
                  <a:moveTo>
                    <a:pt x="106" y="28"/>
                  </a:moveTo>
                  <a:cubicBezTo>
                    <a:pt x="107" y="28"/>
                    <a:pt x="107" y="28"/>
                    <a:pt x="108" y="28"/>
                  </a:cubicBezTo>
                  <a:cubicBezTo>
                    <a:pt x="110" y="28"/>
                    <a:pt x="112" y="30"/>
                    <a:pt x="113" y="32"/>
                  </a:cubicBezTo>
                  <a:cubicBezTo>
                    <a:pt x="114" y="35"/>
                    <a:pt x="114" y="35"/>
                    <a:pt x="114" y="35"/>
                  </a:cubicBezTo>
                  <a:cubicBezTo>
                    <a:pt x="115" y="37"/>
                    <a:pt x="114" y="38"/>
                    <a:pt x="114" y="40"/>
                  </a:cubicBezTo>
                  <a:cubicBezTo>
                    <a:pt x="113" y="41"/>
                    <a:pt x="112" y="42"/>
                    <a:pt x="111" y="42"/>
                  </a:cubicBezTo>
                  <a:cubicBezTo>
                    <a:pt x="15" y="71"/>
                    <a:pt x="15" y="71"/>
                    <a:pt x="15" y="71"/>
                  </a:cubicBezTo>
                  <a:cubicBezTo>
                    <a:pt x="15" y="71"/>
                    <a:pt x="14" y="71"/>
                    <a:pt x="14" y="71"/>
                  </a:cubicBezTo>
                  <a:cubicBezTo>
                    <a:pt x="14" y="71"/>
                    <a:pt x="14" y="71"/>
                    <a:pt x="14" y="71"/>
                  </a:cubicBezTo>
                  <a:cubicBezTo>
                    <a:pt x="11" y="71"/>
                    <a:pt x="9" y="69"/>
                    <a:pt x="9" y="67"/>
                  </a:cubicBezTo>
                  <a:cubicBezTo>
                    <a:pt x="8" y="63"/>
                    <a:pt x="8" y="63"/>
                    <a:pt x="8" y="63"/>
                  </a:cubicBezTo>
                  <a:cubicBezTo>
                    <a:pt x="7" y="62"/>
                    <a:pt x="7" y="61"/>
                    <a:pt x="8" y="59"/>
                  </a:cubicBezTo>
                  <a:cubicBezTo>
                    <a:pt x="9" y="58"/>
                    <a:pt x="10" y="57"/>
                    <a:pt x="11" y="57"/>
                  </a:cubicBezTo>
                  <a:lnTo>
                    <a:pt x="106" y="28"/>
                  </a:lnTo>
                  <a:close/>
                  <a:moveTo>
                    <a:pt x="3" y="35"/>
                  </a:moveTo>
                  <a:cubicBezTo>
                    <a:pt x="4" y="40"/>
                    <a:pt x="9" y="43"/>
                    <a:pt x="14" y="43"/>
                  </a:cubicBezTo>
                  <a:cubicBezTo>
                    <a:pt x="15" y="43"/>
                    <a:pt x="16" y="43"/>
                    <a:pt x="17" y="43"/>
                  </a:cubicBezTo>
                  <a:cubicBezTo>
                    <a:pt x="66" y="28"/>
                    <a:pt x="66" y="28"/>
                    <a:pt x="66" y="28"/>
                  </a:cubicBezTo>
                  <a:cubicBezTo>
                    <a:pt x="72" y="26"/>
                    <a:pt x="76" y="19"/>
                    <a:pt x="74" y="13"/>
                  </a:cubicBezTo>
                  <a:cubicBezTo>
                    <a:pt x="73" y="10"/>
                    <a:pt x="73" y="10"/>
                    <a:pt x="73" y="10"/>
                  </a:cubicBezTo>
                  <a:cubicBezTo>
                    <a:pt x="71" y="4"/>
                    <a:pt x="65" y="0"/>
                    <a:pt x="59" y="2"/>
                  </a:cubicBezTo>
                  <a:cubicBezTo>
                    <a:pt x="9" y="17"/>
                    <a:pt x="9" y="17"/>
                    <a:pt x="9" y="17"/>
                  </a:cubicBezTo>
                  <a:cubicBezTo>
                    <a:pt x="3" y="19"/>
                    <a:pt x="0" y="25"/>
                    <a:pt x="2" y="31"/>
                  </a:cubicBezTo>
                  <a:lnTo>
                    <a:pt x="3" y="35"/>
                  </a:lnTo>
                  <a:close/>
                  <a:moveTo>
                    <a:pt x="11" y="23"/>
                  </a:moveTo>
                  <a:cubicBezTo>
                    <a:pt x="61" y="8"/>
                    <a:pt x="61" y="8"/>
                    <a:pt x="61" y="8"/>
                  </a:cubicBezTo>
                  <a:cubicBezTo>
                    <a:pt x="61" y="8"/>
                    <a:pt x="62" y="8"/>
                    <a:pt x="62" y="8"/>
                  </a:cubicBezTo>
                  <a:cubicBezTo>
                    <a:pt x="64" y="8"/>
                    <a:pt x="67" y="9"/>
                    <a:pt x="67" y="12"/>
                  </a:cubicBezTo>
                  <a:cubicBezTo>
                    <a:pt x="68" y="15"/>
                    <a:pt x="68" y="15"/>
                    <a:pt x="68" y="15"/>
                  </a:cubicBezTo>
                  <a:cubicBezTo>
                    <a:pt x="69" y="18"/>
                    <a:pt x="68" y="21"/>
                    <a:pt x="65" y="22"/>
                  </a:cubicBezTo>
                  <a:cubicBezTo>
                    <a:pt x="15" y="37"/>
                    <a:pt x="15" y="37"/>
                    <a:pt x="15" y="37"/>
                  </a:cubicBezTo>
                  <a:cubicBezTo>
                    <a:pt x="15" y="37"/>
                    <a:pt x="14" y="37"/>
                    <a:pt x="14" y="37"/>
                  </a:cubicBezTo>
                  <a:cubicBezTo>
                    <a:pt x="11" y="37"/>
                    <a:pt x="9" y="36"/>
                    <a:pt x="9" y="33"/>
                  </a:cubicBezTo>
                  <a:cubicBezTo>
                    <a:pt x="8" y="30"/>
                    <a:pt x="8" y="30"/>
                    <a:pt x="8" y="30"/>
                  </a:cubicBezTo>
                  <a:cubicBezTo>
                    <a:pt x="7" y="27"/>
                    <a:pt x="8" y="24"/>
                    <a:pt x="11" y="23"/>
                  </a:cubicBezTo>
                  <a:close/>
                  <a:moveTo>
                    <a:pt x="120" y="101"/>
                  </a:moveTo>
                  <a:cubicBezTo>
                    <a:pt x="119" y="97"/>
                    <a:pt x="119" y="97"/>
                    <a:pt x="119" y="97"/>
                  </a:cubicBezTo>
                  <a:cubicBezTo>
                    <a:pt x="117" y="92"/>
                    <a:pt x="110" y="88"/>
                    <a:pt x="105" y="90"/>
                  </a:cubicBezTo>
                  <a:cubicBezTo>
                    <a:pt x="82" y="96"/>
                    <a:pt x="82" y="96"/>
                    <a:pt x="82" y="96"/>
                  </a:cubicBezTo>
                  <a:cubicBezTo>
                    <a:pt x="76" y="98"/>
                    <a:pt x="72" y="104"/>
                    <a:pt x="72" y="110"/>
                  </a:cubicBezTo>
                  <a:cubicBezTo>
                    <a:pt x="72" y="138"/>
                    <a:pt x="72" y="138"/>
                    <a:pt x="72" y="138"/>
                  </a:cubicBezTo>
                  <a:cubicBezTo>
                    <a:pt x="55" y="138"/>
                    <a:pt x="55" y="138"/>
                    <a:pt x="55" y="138"/>
                  </a:cubicBezTo>
                  <a:cubicBezTo>
                    <a:pt x="55" y="106"/>
                    <a:pt x="55" y="106"/>
                    <a:pt x="55" y="106"/>
                  </a:cubicBezTo>
                  <a:cubicBezTo>
                    <a:pt x="55" y="104"/>
                    <a:pt x="54" y="101"/>
                    <a:pt x="53" y="99"/>
                  </a:cubicBezTo>
                  <a:cubicBezTo>
                    <a:pt x="112" y="82"/>
                    <a:pt x="112" y="82"/>
                    <a:pt x="112" y="82"/>
                  </a:cubicBezTo>
                  <a:cubicBezTo>
                    <a:pt x="115" y="81"/>
                    <a:pt x="118" y="79"/>
                    <a:pt x="119" y="76"/>
                  </a:cubicBezTo>
                  <a:cubicBezTo>
                    <a:pt x="120" y="73"/>
                    <a:pt x="121" y="70"/>
                    <a:pt x="120" y="67"/>
                  </a:cubicBezTo>
                  <a:cubicBezTo>
                    <a:pt x="119" y="64"/>
                    <a:pt x="119" y="64"/>
                    <a:pt x="119" y="64"/>
                  </a:cubicBezTo>
                  <a:cubicBezTo>
                    <a:pt x="117" y="58"/>
                    <a:pt x="110" y="54"/>
                    <a:pt x="105" y="56"/>
                  </a:cubicBezTo>
                  <a:cubicBezTo>
                    <a:pt x="9" y="85"/>
                    <a:pt x="9" y="85"/>
                    <a:pt x="9" y="85"/>
                  </a:cubicBezTo>
                  <a:cubicBezTo>
                    <a:pt x="6" y="86"/>
                    <a:pt x="4" y="88"/>
                    <a:pt x="3" y="90"/>
                  </a:cubicBezTo>
                  <a:cubicBezTo>
                    <a:pt x="1" y="92"/>
                    <a:pt x="1" y="95"/>
                    <a:pt x="1" y="97"/>
                  </a:cubicBezTo>
                  <a:cubicBezTo>
                    <a:pt x="2" y="98"/>
                    <a:pt x="2" y="98"/>
                    <a:pt x="2" y="99"/>
                  </a:cubicBezTo>
                  <a:cubicBezTo>
                    <a:pt x="3" y="102"/>
                    <a:pt x="3" y="102"/>
                    <a:pt x="3" y="102"/>
                  </a:cubicBezTo>
                  <a:cubicBezTo>
                    <a:pt x="4" y="106"/>
                    <a:pt x="7" y="109"/>
                    <a:pt x="10" y="110"/>
                  </a:cubicBezTo>
                  <a:cubicBezTo>
                    <a:pt x="11" y="110"/>
                    <a:pt x="11" y="110"/>
                    <a:pt x="11" y="110"/>
                  </a:cubicBezTo>
                  <a:cubicBezTo>
                    <a:pt x="23" y="113"/>
                    <a:pt x="23" y="113"/>
                    <a:pt x="23" y="113"/>
                  </a:cubicBezTo>
                  <a:cubicBezTo>
                    <a:pt x="26" y="114"/>
                    <a:pt x="28" y="118"/>
                    <a:pt x="28" y="121"/>
                  </a:cubicBezTo>
                  <a:cubicBezTo>
                    <a:pt x="28" y="138"/>
                    <a:pt x="28" y="138"/>
                    <a:pt x="28" y="138"/>
                  </a:cubicBezTo>
                  <a:cubicBezTo>
                    <a:pt x="17" y="138"/>
                    <a:pt x="17" y="138"/>
                    <a:pt x="17" y="138"/>
                  </a:cubicBezTo>
                  <a:cubicBezTo>
                    <a:pt x="17" y="187"/>
                    <a:pt x="17" y="187"/>
                    <a:pt x="17" y="187"/>
                  </a:cubicBezTo>
                  <a:cubicBezTo>
                    <a:pt x="17" y="199"/>
                    <a:pt x="28" y="208"/>
                    <a:pt x="40" y="209"/>
                  </a:cubicBezTo>
                  <a:cubicBezTo>
                    <a:pt x="40" y="214"/>
                    <a:pt x="40" y="214"/>
                    <a:pt x="40" y="214"/>
                  </a:cubicBezTo>
                  <a:cubicBezTo>
                    <a:pt x="40" y="220"/>
                    <a:pt x="46" y="225"/>
                    <a:pt x="53" y="225"/>
                  </a:cubicBezTo>
                  <a:cubicBezTo>
                    <a:pt x="74" y="225"/>
                    <a:pt x="74" y="225"/>
                    <a:pt x="74" y="225"/>
                  </a:cubicBezTo>
                  <a:cubicBezTo>
                    <a:pt x="81" y="225"/>
                    <a:pt x="87" y="220"/>
                    <a:pt x="87" y="214"/>
                  </a:cubicBezTo>
                  <a:cubicBezTo>
                    <a:pt x="87" y="209"/>
                    <a:pt x="87" y="209"/>
                    <a:pt x="87" y="209"/>
                  </a:cubicBezTo>
                  <a:cubicBezTo>
                    <a:pt x="99" y="208"/>
                    <a:pt x="110" y="199"/>
                    <a:pt x="110" y="187"/>
                  </a:cubicBezTo>
                  <a:cubicBezTo>
                    <a:pt x="110" y="138"/>
                    <a:pt x="110" y="138"/>
                    <a:pt x="110" y="138"/>
                  </a:cubicBezTo>
                  <a:cubicBezTo>
                    <a:pt x="99" y="138"/>
                    <a:pt x="99" y="138"/>
                    <a:pt x="99" y="138"/>
                  </a:cubicBezTo>
                  <a:cubicBezTo>
                    <a:pt x="99" y="125"/>
                    <a:pt x="99" y="125"/>
                    <a:pt x="99" y="125"/>
                  </a:cubicBezTo>
                  <a:cubicBezTo>
                    <a:pt x="99" y="122"/>
                    <a:pt x="101" y="118"/>
                    <a:pt x="104" y="117"/>
                  </a:cubicBezTo>
                  <a:cubicBezTo>
                    <a:pt x="112" y="115"/>
                    <a:pt x="112" y="115"/>
                    <a:pt x="112" y="115"/>
                  </a:cubicBezTo>
                  <a:cubicBezTo>
                    <a:pt x="118" y="113"/>
                    <a:pt x="122" y="107"/>
                    <a:pt x="120" y="101"/>
                  </a:cubicBezTo>
                  <a:close/>
                  <a:moveTo>
                    <a:pt x="43" y="98"/>
                  </a:moveTo>
                  <a:cubicBezTo>
                    <a:pt x="45" y="99"/>
                    <a:pt x="46" y="100"/>
                    <a:pt x="47" y="101"/>
                  </a:cubicBezTo>
                  <a:cubicBezTo>
                    <a:pt x="48" y="103"/>
                    <a:pt x="49" y="104"/>
                    <a:pt x="49" y="106"/>
                  </a:cubicBezTo>
                  <a:cubicBezTo>
                    <a:pt x="49" y="138"/>
                    <a:pt x="49" y="138"/>
                    <a:pt x="49" y="138"/>
                  </a:cubicBezTo>
                  <a:cubicBezTo>
                    <a:pt x="35" y="138"/>
                    <a:pt x="35" y="138"/>
                    <a:pt x="35" y="138"/>
                  </a:cubicBezTo>
                  <a:cubicBezTo>
                    <a:pt x="35" y="121"/>
                    <a:pt x="35" y="121"/>
                    <a:pt x="35" y="121"/>
                  </a:cubicBezTo>
                  <a:cubicBezTo>
                    <a:pt x="35" y="116"/>
                    <a:pt x="30" y="110"/>
                    <a:pt x="25" y="108"/>
                  </a:cubicBezTo>
                  <a:cubicBezTo>
                    <a:pt x="25" y="108"/>
                    <a:pt x="24" y="108"/>
                    <a:pt x="24" y="108"/>
                  </a:cubicBezTo>
                  <a:cubicBezTo>
                    <a:pt x="13" y="104"/>
                    <a:pt x="13" y="104"/>
                    <a:pt x="13" y="104"/>
                  </a:cubicBezTo>
                  <a:cubicBezTo>
                    <a:pt x="12" y="104"/>
                    <a:pt x="12" y="104"/>
                    <a:pt x="12" y="104"/>
                  </a:cubicBezTo>
                  <a:cubicBezTo>
                    <a:pt x="10" y="104"/>
                    <a:pt x="9" y="102"/>
                    <a:pt x="9" y="101"/>
                  </a:cubicBezTo>
                  <a:cubicBezTo>
                    <a:pt x="8" y="97"/>
                    <a:pt x="8" y="97"/>
                    <a:pt x="8" y="97"/>
                  </a:cubicBezTo>
                  <a:cubicBezTo>
                    <a:pt x="8" y="97"/>
                    <a:pt x="8" y="97"/>
                    <a:pt x="8" y="97"/>
                  </a:cubicBezTo>
                  <a:cubicBezTo>
                    <a:pt x="7" y="96"/>
                    <a:pt x="7" y="94"/>
                    <a:pt x="8" y="93"/>
                  </a:cubicBezTo>
                  <a:cubicBezTo>
                    <a:pt x="9" y="92"/>
                    <a:pt x="10" y="91"/>
                    <a:pt x="11" y="90"/>
                  </a:cubicBezTo>
                  <a:cubicBezTo>
                    <a:pt x="12" y="90"/>
                    <a:pt x="12" y="90"/>
                    <a:pt x="12" y="90"/>
                  </a:cubicBezTo>
                  <a:cubicBezTo>
                    <a:pt x="13" y="90"/>
                    <a:pt x="13" y="90"/>
                    <a:pt x="13" y="90"/>
                  </a:cubicBezTo>
                  <a:cubicBezTo>
                    <a:pt x="24" y="86"/>
                    <a:pt x="24" y="86"/>
                    <a:pt x="24" y="86"/>
                  </a:cubicBezTo>
                  <a:cubicBezTo>
                    <a:pt x="106" y="62"/>
                    <a:pt x="106" y="62"/>
                    <a:pt x="106" y="62"/>
                  </a:cubicBezTo>
                  <a:cubicBezTo>
                    <a:pt x="107" y="62"/>
                    <a:pt x="107" y="62"/>
                    <a:pt x="108" y="62"/>
                  </a:cubicBezTo>
                  <a:cubicBezTo>
                    <a:pt x="110" y="62"/>
                    <a:pt x="112" y="63"/>
                    <a:pt x="113" y="66"/>
                  </a:cubicBezTo>
                  <a:cubicBezTo>
                    <a:pt x="114" y="69"/>
                    <a:pt x="114" y="69"/>
                    <a:pt x="114" y="69"/>
                  </a:cubicBezTo>
                  <a:cubicBezTo>
                    <a:pt x="115" y="71"/>
                    <a:pt x="114" y="72"/>
                    <a:pt x="114" y="73"/>
                  </a:cubicBezTo>
                  <a:cubicBezTo>
                    <a:pt x="113" y="74"/>
                    <a:pt x="112" y="75"/>
                    <a:pt x="111" y="76"/>
                  </a:cubicBezTo>
                  <a:cubicBezTo>
                    <a:pt x="49" y="94"/>
                    <a:pt x="49" y="94"/>
                    <a:pt x="49" y="94"/>
                  </a:cubicBezTo>
                  <a:cubicBezTo>
                    <a:pt x="39" y="97"/>
                    <a:pt x="43" y="98"/>
                    <a:pt x="43" y="98"/>
                  </a:cubicBezTo>
                  <a:close/>
                  <a:moveTo>
                    <a:pt x="111" y="109"/>
                  </a:moveTo>
                  <a:cubicBezTo>
                    <a:pt x="103" y="111"/>
                    <a:pt x="103" y="111"/>
                    <a:pt x="103" y="111"/>
                  </a:cubicBezTo>
                  <a:cubicBezTo>
                    <a:pt x="97" y="113"/>
                    <a:pt x="92" y="119"/>
                    <a:pt x="92" y="125"/>
                  </a:cubicBezTo>
                  <a:cubicBezTo>
                    <a:pt x="92" y="138"/>
                    <a:pt x="92" y="138"/>
                    <a:pt x="92" y="138"/>
                  </a:cubicBezTo>
                  <a:cubicBezTo>
                    <a:pt x="78" y="138"/>
                    <a:pt x="78" y="138"/>
                    <a:pt x="78" y="138"/>
                  </a:cubicBezTo>
                  <a:cubicBezTo>
                    <a:pt x="78" y="110"/>
                    <a:pt x="78" y="110"/>
                    <a:pt x="78" y="110"/>
                  </a:cubicBezTo>
                  <a:cubicBezTo>
                    <a:pt x="78" y="107"/>
                    <a:pt x="81" y="103"/>
                    <a:pt x="84" y="102"/>
                  </a:cubicBezTo>
                  <a:cubicBezTo>
                    <a:pt x="106" y="96"/>
                    <a:pt x="106" y="96"/>
                    <a:pt x="106" y="96"/>
                  </a:cubicBezTo>
                  <a:cubicBezTo>
                    <a:pt x="109" y="95"/>
                    <a:pt x="112" y="96"/>
                    <a:pt x="113" y="99"/>
                  </a:cubicBezTo>
                  <a:cubicBezTo>
                    <a:pt x="114" y="103"/>
                    <a:pt x="114" y="103"/>
                    <a:pt x="114" y="103"/>
                  </a:cubicBezTo>
                  <a:cubicBezTo>
                    <a:pt x="115" y="106"/>
                    <a:pt x="113" y="109"/>
                    <a:pt x="111" y="109"/>
                  </a:cubicBez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grpSp>
        <p:nvGrpSpPr>
          <p:cNvPr id="5" name="Green Tile"/>
          <p:cNvGrpSpPr/>
          <p:nvPr userDrawn="1"/>
        </p:nvGrpSpPr>
        <p:grpSpPr>
          <a:xfrm>
            <a:off x="1886044" y="3512121"/>
            <a:ext cx="994669" cy="994410"/>
            <a:chOff x="2514069" y="4682828"/>
            <a:chExt cx="1325880" cy="1325880"/>
          </a:xfrm>
        </p:grpSpPr>
        <p:sp>
          <p:nvSpPr>
            <p:cNvPr id="41" name="Rectangle 40"/>
            <p:cNvSpPr/>
            <p:nvPr/>
          </p:nvSpPr>
          <p:spPr bwMode="auto">
            <a:xfrm>
              <a:off x="2514069" y="4682828"/>
              <a:ext cx="1325880" cy="132588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6" name="Freeform 73"/>
            <p:cNvSpPr>
              <a:spLocks noEditPoints="1"/>
            </p:cNvSpPr>
            <p:nvPr userDrawn="1"/>
          </p:nvSpPr>
          <p:spPr bwMode="auto">
            <a:xfrm>
              <a:off x="2757463" y="5062311"/>
              <a:ext cx="839092" cy="702557"/>
            </a:xfrm>
            <a:custGeom>
              <a:avLst/>
              <a:gdLst>
                <a:gd name="T0" fmla="*/ 339 w 411"/>
                <a:gd name="T1" fmla="*/ 344 h 344"/>
                <a:gd name="T2" fmla="*/ 334 w 411"/>
                <a:gd name="T3" fmla="*/ 342 h 344"/>
                <a:gd name="T4" fmla="*/ 270 w 411"/>
                <a:gd name="T5" fmla="*/ 277 h 344"/>
                <a:gd name="T6" fmla="*/ 74 w 411"/>
                <a:gd name="T7" fmla="*/ 277 h 344"/>
                <a:gd name="T8" fmla="*/ 0 w 411"/>
                <a:gd name="T9" fmla="*/ 203 h 344"/>
                <a:gd name="T10" fmla="*/ 0 w 411"/>
                <a:gd name="T11" fmla="*/ 74 h 344"/>
                <a:gd name="T12" fmla="*/ 74 w 411"/>
                <a:gd name="T13" fmla="*/ 0 h 344"/>
                <a:gd name="T14" fmla="*/ 338 w 411"/>
                <a:gd name="T15" fmla="*/ 0 h 344"/>
                <a:gd name="T16" fmla="*/ 411 w 411"/>
                <a:gd name="T17" fmla="*/ 74 h 344"/>
                <a:gd name="T18" fmla="*/ 411 w 411"/>
                <a:gd name="T19" fmla="*/ 203 h 344"/>
                <a:gd name="T20" fmla="*/ 347 w 411"/>
                <a:gd name="T21" fmla="*/ 277 h 344"/>
                <a:gd name="T22" fmla="*/ 347 w 411"/>
                <a:gd name="T23" fmla="*/ 337 h 344"/>
                <a:gd name="T24" fmla="*/ 342 w 411"/>
                <a:gd name="T25" fmla="*/ 344 h 344"/>
                <a:gd name="T26" fmla="*/ 339 w 411"/>
                <a:gd name="T27" fmla="*/ 344 h 344"/>
                <a:gd name="T28" fmla="*/ 74 w 411"/>
                <a:gd name="T29" fmla="*/ 15 h 344"/>
                <a:gd name="T30" fmla="*/ 14 w 411"/>
                <a:gd name="T31" fmla="*/ 74 h 344"/>
                <a:gd name="T32" fmla="*/ 14 w 411"/>
                <a:gd name="T33" fmla="*/ 203 h 344"/>
                <a:gd name="T34" fmla="*/ 74 w 411"/>
                <a:gd name="T35" fmla="*/ 262 h 344"/>
                <a:gd name="T36" fmla="*/ 273 w 411"/>
                <a:gd name="T37" fmla="*/ 262 h 344"/>
                <a:gd name="T38" fmla="*/ 278 w 411"/>
                <a:gd name="T39" fmla="*/ 264 h 344"/>
                <a:gd name="T40" fmla="*/ 332 w 411"/>
                <a:gd name="T41" fmla="*/ 319 h 344"/>
                <a:gd name="T42" fmla="*/ 332 w 411"/>
                <a:gd name="T43" fmla="*/ 270 h 344"/>
                <a:gd name="T44" fmla="*/ 339 w 411"/>
                <a:gd name="T45" fmla="*/ 262 h 344"/>
                <a:gd name="T46" fmla="*/ 397 w 411"/>
                <a:gd name="T47" fmla="*/ 203 h 344"/>
                <a:gd name="T48" fmla="*/ 397 w 411"/>
                <a:gd name="T49" fmla="*/ 74 h 344"/>
                <a:gd name="T50" fmla="*/ 338 w 411"/>
                <a:gd name="T51" fmla="*/ 15 h 344"/>
                <a:gd name="T52" fmla="*/ 74 w 411"/>
                <a:gd name="T53" fmla="*/ 15 h 3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11" h="344">
                  <a:moveTo>
                    <a:pt x="339" y="344"/>
                  </a:moveTo>
                  <a:cubicBezTo>
                    <a:pt x="337" y="344"/>
                    <a:pt x="336" y="343"/>
                    <a:pt x="334" y="342"/>
                  </a:cubicBezTo>
                  <a:cubicBezTo>
                    <a:pt x="270" y="277"/>
                    <a:pt x="270" y="277"/>
                    <a:pt x="270" y="277"/>
                  </a:cubicBezTo>
                  <a:cubicBezTo>
                    <a:pt x="74" y="277"/>
                    <a:pt x="74" y="277"/>
                    <a:pt x="74" y="277"/>
                  </a:cubicBezTo>
                  <a:cubicBezTo>
                    <a:pt x="33" y="277"/>
                    <a:pt x="0" y="244"/>
                    <a:pt x="0" y="203"/>
                  </a:cubicBezTo>
                  <a:cubicBezTo>
                    <a:pt x="0" y="74"/>
                    <a:pt x="0" y="74"/>
                    <a:pt x="0" y="74"/>
                  </a:cubicBezTo>
                  <a:cubicBezTo>
                    <a:pt x="0" y="33"/>
                    <a:pt x="33" y="0"/>
                    <a:pt x="74" y="0"/>
                  </a:cubicBezTo>
                  <a:cubicBezTo>
                    <a:pt x="338" y="0"/>
                    <a:pt x="338" y="0"/>
                    <a:pt x="338" y="0"/>
                  </a:cubicBezTo>
                  <a:cubicBezTo>
                    <a:pt x="378" y="0"/>
                    <a:pt x="411" y="33"/>
                    <a:pt x="411" y="74"/>
                  </a:cubicBezTo>
                  <a:cubicBezTo>
                    <a:pt x="411" y="203"/>
                    <a:pt x="411" y="203"/>
                    <a:pt x="411" y="203"/>
                  </a:cubicBezTo>
                  <a:cubicBezTo>
                    <a:pt x="411" y="242"/>
                    <a:pt x="384" y="273"/>
                    <a:pt x="347" y="277"/>
                  </a:cubicBezTo>
                  <a:cubicBezTo>
                    <a:pt x="347" y="337"/>
                    <a:pt x="347" y="337"/>
                    <a:pt x="347" y="337"/>
                  </a:cubicBezTo>
                  <a:cubicBezTo>
                    <a:pt x="347" y="340"/>
                    <a:pt x="345" y="342"/>
                    <a:pt x="342" y="344"/>
                  </a:cubicBezTo>
                  <a:cubicBezTo>
                    <a:pt x="341" y="344"/>
                    <a:pt x="340" y="344"/>
                    <a:pt x="339" y="344"/>
                  </a:cubicBezTo>
                  <a:close/>
                  <a:moveTo>
                    <a:pt x="74" y="15"/>
                  </a:moveTo>
                  <a:cubicBezTo>
                    <a:pt x="41" y="15"/>
                    <a:pt x="14" y="41"/>
                    <a:pt x="14" y="74"/>
                  </a:cubicBezTo>
                  <a:cubicBezTo>
                    <a:pt x="14" y="203"/>
                    <a:pt x="14" y="203"/>
                    <a:pt x="14" y="203"/>
                  </a:cubicBezTo>
                  <a:cubicBezTo>
                    <a:pt x="14" y="236"/>
                    <a:pt x="41" y="262"/>
                    <a:pt x="74" y="262"/>
                  </a:cubicBezTo>
                  <a:cubicBezTo>
                    <a:pt x="273" y="262"/>
                    <a:pt x="273" y="262"/>
                    <a:pt x="273" y="262"/>
                  </a:cubicBezTo>
                  <a:cubicBezTo>
                    <a:pt x="275" y="262"/>
                    <a:pt x="277" y="263"/>
                    <a:pt x="278" y="264"/>
                  </a:cubicBezTo>
                  <a:cubicBezTo>
                    <a:pt x="332" y="319"/>
                    <a:pt x="332" y="319"/>
                    <a:pt x="332" y="319"/>
                  </a:cubicBezTo>
                  <a:cubicBezTo>
                    <a:pt x="332" y="270"/>
                    <a:pt x="332" y="270"/>
                    <a:pt x="332" y="270"/>
                  </a:cubicBezTo>
                  <a:cubicBezTo>
                    <a:pt x="332" y="266"/>
                    <a:pt x="335" y="262"/>
                    <a:pt x="339" y="262"/>
                  </a:cubicBezTo>
                  <a:cubicBezTo>
                    <a:pt x="371" y="262"/>
                    <a:pt x="397" y="236"/>
                    <a:pt x="397" y="203"/>
                  </a:cubicBezTo>
                  <a:cubicBezTo>
                    <a:pt x="397" y="74"/>
                    <a:pt x="397" y="74"/>
                    <a:pt x="397" y="74"/>
                  </a:cubicBezTo>
                  <a:cubicBezTo>
                    <a:pt x="397" y="41"/>
                    <a:pt x="370" y="15"/>
                    <a:pt x="338" y="15"/>
                  </a:cubicBezTo>
                  <a:lnTo>
                    <a:pt x="74" y="15"/>
                  </a:lnTo>
                  <a:close/>
                </a:path>
              </a:pathLst>
            </a:custGeom>
            <a:solidFill>
              <a:srgbClr val="FFFFFF"/>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useBgFill="1">
        <p:nvSpPr>
          <p:cNvPr id="4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4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useBgFill="1">
        <p:nvSpPr>
          <p:cNvPr id="45"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Content Placeholder 5"/>
          <p:cNvSpPr>
            <a:spLocks noGrp="1"/>
          </p:cNvSpPr>
          <p:nvPr>
            <p:ph sz="quarter" idx="10" hasCustomPrompt="1"/>
          </p:nvPr>
        </p:nvSpPr>
        <p:spPr>
          <a:xfrm>
            <a:off x="388745" y="171453"/>
            <a:ext cx="1114714" cy="197362"/>
          </a:xfrm>
        </p:spPr>
        <p:txBody>
          <a:bodyPr/>
          <a:lstStyle>
            <a:lvl1pPr marL="0" indent="0">
              <a:buNone/>
              <a:defRPr sz="1400" baseline="0"/>
            </a:lvl1pPr>
          </a:lstStyle>
          <a:p>
            <a:pPr lvl="0"/>
            <a:r>
              <a:rPr lang="en-US" dirty="0" smtClean="0"/>
              <a:t>Session Code</a:t>
            </a:r>
            <a:endParaRPr lang="en-US" dirty="0"/>
          </a:p>
        </p:txBody>
      </p:sp>
    </p:spTree>
    <p:extLst>
      <p:ext uri="{BB962C8B-B14F-4D97-AF65-F5344CB8AC3E}">
        <p14:creationId xmlns:p14="http://schemas.microsoft.com/office/powerpoint/2010/main" val="1612734037"/>
      </p:ext>
    </p:extLst>
  </p:cSld>
  <p:clrMapOvr>
    <a:masterClrMapping/>
  </p:clrMapOvr>
  <p:transition>
    <p:fade/>
  </p:transition>
  <p:timing>
    <p:tnLst>
      <p:par>
        <p:cTn id="1" dur="indefinite" restart="never" nodeType="tmRoot"/>
      </p:par>
    </p:tnLst>
  </p:timing>
</p:sldLayout>
</file>

<file path=ppt/slideLayouts/slideLayout37.xml><?xml version="1.0" encoding="utf-8"?>
<p:sldLayout xmlns:a="http://schemas.openxmlformats.org/drawingml/2006/main" xmlns:r="http://schemas.openxmlformats.org/officeDocument/2006/relationships" xmlns:p="http://schemas.openxmlformats.org/presentationml/2006/main" showMasterSp="0"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Demo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6" name="Demo Tile"/>
          <p:cNvGrpSpPr/>
          <p:nvPr userDrawn="1"/>
        </p:nvGrpSpPr>
        <p:grpSpPr>
          <a:xfrm>
            <a:off x="763409" y="2390915"/>
            <a:ext cx="2120991" cy="2120439"/>
            <a:chOff x="1022073" y="-1135906"/>
            <a:chExt cx="2827252" cy="2827252"/>
          </a:xfrm>
        </p:grpSpPr>
        <p:sp>
          <p:nvSpPr>
            <p:cNvPr id="17" name="Rectangle 16"/>
            <p:cNvSpPr/>
            <p:nvPr/>
          </p:nvSpPr>
          <p:spPr bwMode="auto">
            <a:xfrm>
              <a:off x="1022073" y="-1135906"/>
              <a:ext cx="2827252" cy="282725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8" name="Light bulb Icon"/>
            <p:cNvSpPr>
              <a:spLocks noEditPoints="1"/>
            </p:cNvSpPr>
            <p:nvPr/>
          </p:nvSpPr>
          <p:spPr bwMode="auto">
            <a:xfrm>
              <a:off x="1945077" y="-620805"/>
              <a:ext cx="979488" cy="1797050"/>
            </a:xfrm>
            <a:custGeom>
              <a:avLst/>
              <a:gdLst>
                <a:gd name="T0" fmla="*/ 18 w 122"/>
                <a:gd name="T1" fmla="*/ 137 h 224"/>
                <a:gd name="T2" fmla="*/ 105 w 122"/>
                <a:gd name="T3" fmla="*/ 22 h 224"/>
                <a:gd name="T4" fmla="*/ 119 w 122"/>
                <a:gd name="T5" fmla="*/ 29 h 224"/>
                <a:gd name="T6" fmla="*/ 119 w 122"/>
                <a:gd name="T7" fmla="*/ 41 h 224"/>
                <a:gd name="T8" fmla="*/ 17 w 122"/>
                <a:gd name="T9" fmla="*/ 75 h 224"/>
                <a:gd name="T10" fmla="*/ 14 w 122"/>
                <a:gd name="T11" fmla="*/ 76 h 224"/>
                <a:gd name="T12" fmla="*/ 2 w 122"/>
                <a:gd name="T13" fmla="*/ 64 h 224"/>
                <a:gd name="T14" fmla="*/ 10 w 122"/>
                <a:gd name="T15" fmla="*/ 50 h 224"/>
                <a:gd name="T16" fmla="*/ 8 w 122"/>
                <a:gd name="T17" fmla="*/ 58 h 224"/>
                <a:gd name="T18" fmla="*/ 9 w 122"/>
                <a:gd name="T19" fmla="*/ 66 h 224"/>
                <a:gd name="T20" fmla="*/ 14 w 122"/>
                <a:gd name="T21" fmla="*/ 70 h 224"/>
                <a:gd name="T22" fmla="*/ 111 w 122"/>
                <a:gd name="T23" fmla="*/ 41 h 224"/>
                <a:gd name="T24" fmla="*/ 115 w 122"/>
                <a:gd name="T25" fmla="*/ 35 h 224"/>
                <a:gd name="T26" fmla="*/ 108 w 122"/>
                <a:gd name="T27" fmla="*/ 27 h 224"/>
                <a:gd name="T28" fmla="*/ 12 w 122"/>
                <a:gd name="T29" fmla="*/ 56 h 224"/>
                <a:gd name="T30" fmla="*/ 10 w 122"/>
                <a:gd name="T31" fmla="*/ 16 h 224"/>
                <a:gd name="T32" fmla="*/ 73 w 122"/>
                <a:gd name="T33" fmla="*/ 9 h 224"/>
                <a:gd name="T34" fmla="*/ 67 w 122"/>
                <a:gd name="T35" fmla="*/ 27 h 224"/>
                <a:gd name="T36" fmla="*/ 14 w 122"/>
                <a:gd name="T37" fmla="*/ 42 h 224"/>
                <a:gd name="T38" fmla="*/ 2 w 122"/>
                <a:gd name="T39" fmla="*/ 31 h 224"/>
                <a:gd name="T40" fmla="*/ 9 w 122"/>
                <a:gd name="T41" fmla="*/ 32 h 224"/>
                <a:gd name="T42" fmla="*/ 16 w 122"/>
                <a:gd name="T43" fmla="*/ 36 h 224"/>
                <a:gd name="T44" fmla="*/ 69 w 122"/>
                <a:gd name="T45" fmla="*/ 14 h 224"/>
                <a:gd name="T46" fmla="*/ 63 w 122"/>
                <a:gd name="T47" fmla="*/ 7 h 224"/>
                <a:gd name="T48" fmla="*/ 12 w 122"/>
                <a:gd name="T49" fmla="*/ 22 h 224"/>
                <a:gd name="T50" fmla="*/ 113 w 122"/>
                <a:gd name="T51" fmla="*/ 114 h 224"/>
                <a:gd name="T52" fmla="*/ 99 w 122"/>
                <a:gd name="T53" fmla="*/ 124 h 224"/>
                <a:gd name="T54" fmla="*/ 110 w 122"/>
                <a:gd name="T55" fmla="*/ 137 h 224"/>
                <a:gd name="T56" fmla="*/ 87 w 122"/>
                <a:gd name="T57" fmla="*/ 208 h 224"/>
                <a:gd name="T58" fmla="*/ 74 w 122"/>
                <a:gd name="T59" fmla="*/ 224 h 224"/>
                <a:gd name="T60" fmla="*/ 41 w 122"/>
                <a:gd name="T61" fmla="*/ 213 h 224"/>
                <a:gd name="T62" fmla="*/ 18 w 122"/>
                <a:gd name="T63" fmla="*/ 187 h 224"/>
                <a:gd name="T64" fmla="*/ 29 w 122"/>
                <a:gd name="T65" fmla="*/ 137 h 224"/>
                <a:gd name="T66" fmla="*/ 23 w 122"/>
                <a:gd name="T67" fmla="*/ 113 h 224"/>
                <a:gd name="T68" fmla="*/ 10 w 122"/>
                <a:gd name="T69" fmla="*/ 109 h 224"/>
                <a:gd name="T70" fmla="*/ 2 w 122"/>
                <a:gd name="T71" fmla="*/ 98 h 224"/>
                <a:gd name="T72" fmla="*/ 3 w 122"/>
                <a:gd name="T73" fmla="*/ 89 h 224"/>
                <a:gd name="T74" fmla="*/ 105 w 122"/>
                <a:gd name="T75" fmla="*/ 55 h 224"/>
                <a:gd name="T76" fmla="*/ 120 w 122"/>
                <a:gd name="T77" fmla="*/ 66 h 224"/>
                <a:gd name="T78" fmla="*/ 113 w 122"/>
                <a:gd name="T79" fmla="*/ 81 h 224"/>
                <a:gd name="T80" fmla="*/ 56 w 122"/>
                <a:gd name="T81" fmla="*/ 105 h 224"/>
                <a:gd name="T82" fmla="*/ 72 w 122"/>
                <a:gd name="T83" fmla="*/ 137 h 224"/>
                <a:gd name="T84" fmla="*/ 82 w 122"/>
                <a:gd name="T85" fmla="*/ 95 h 224"/>
                <a:gd name="T86" fmla="*/ 119 w 122"/>
                <a:gd name="T87" fmla="*/ 96 h 224"/>
                <a:gd name="T88" fmla="*/ 113 w 122"/>
                <a:gd name="T89" fmla="*/ 114 h 224"/>
                <a:gd name="T90" fmla="*/ 111 w 122"/>
                <a:gd name="T91" fmla="*/ 75 h 224"/>
                <a:gd name="T92" fmla="*/ 115 w 122"/>
                <a:gd name="T93" fmla="*/ 68 h 224"/>
                <a:gd name="T94" fmla="*/ 108 w 122"/>
                <a:gd name="T95" fmla="*/ 61 h 224"/>
                <a:gd name="T96" fmla="*/ 25 w 122"/>
                <a:gd name="T97" fmla="*/ 86 h 224"/>
                <a:gd name="T98" fmla="*/ 12 w 122"/>
                <a:gd name="T99" fmla="*/ 89 h 224"/>
                <a:gd name="T100" fmla="*/ 8 w 122"/>
                <a:gd name="T101" fmla="*/ 92 h 224"/>
                <a:gd name="T102" fmla="*/ 8 w 122"/>
                <a:gd name="T103" fmla="*/ 96 h 224"/>
                <a:gd name="T104" fmla="*/ 12 w 122"/>
                <a:gd name="T105" fmla="*/ 103 h 224"/>
                <a:gd name="T106" fmla="*/ 25 w 122"/>
                <a:gd name="T107" fmla="*/ 107 h 224"/>
                <a:gd name="T108" fmla="*/ 35 w 122"/>
                <a:gd name="T109" fmla="*/ 120 h 224"/>
                <a:gd name="T110" fmla="*/ 50 w 122"/>
                <a:gd name="T111" fmla="*/ 137 h 224"/>
                <a:gd name="T112" fmla="*/ 48 w 122"/>
                <a:gd name="T113" fmla="*/ 100 h 224"/>
                <a:gd name="T114" fmla="*/ 49 w 122"/>
                <a:gd name="T115" fmla="*/ 93 h 224"/>
                <a:gd name="T116" fmla="*/ 113 w 122"/>
                <a:gd name="T117" fmla="*/ 98 h 224"/>
                <a:gd name="T118" fmla="*/ 84 w 122"/>
                <a:gd name="T119" fmla="*/ 101 h 224"/>
                <a:gd name="T120" fmla="*/ 78 w 122"/>
                <a:gd name="T121" fmla="*/ 137 h 224"/>
                <a:gd name="T122" fmla="*/ 93 w 122"/>
                <a:gd name="T123" fmla="*/ 124 h 224"/>
                <a:gd name="T124" fmla="*/ 111 w 122"/>
                <a:gd name="T125" fmla="*/ 108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22" h="224">
                  <a:moveTo>
                    <a:pt x="18" y="137"/>
                  </a:moveTo>
                  <a:cubicBezTo>
                    <a:pt x="18" y="137"/>
                    <a:pt x="18" y="137"/>
                    <a:pt x="18" y="137"/>
                  </a:cubicBezTo>
                  <a:moveTo>
                    <a:pt x="10" y="50"/>
                  </a:moveTo>
                  <a:cubicBezTo>
                    <a:pt x="105" y="22"/>
                    <a:pt x="105" y="22"/>
                    <a:pt x="105" y="22"/>
                  </a:cubicBezTo>
                  <a:cubicBezTo>
                    <a:pt x="106" y="21"/>
                    <a:pt x="107" y="21"/>
                    <a:pt x="108" y="21"/>
                  </a:cubicBezTo>
                  <a:cubicBezTo>
                    <a:pt x="113" y="21"/>
                    <a:pt x="118" y="24"/>
                    <a:pt x="119" y="29"/>
                  </a:cubicBezTo>
                  <a:cubicBezTo>
                    <a:pt x="120" y="33"/>
                    <a:pt x="120" y="33"/>
                    <a:pt x="120" y="33"/>
                  </a:cubicBezTo>
                  <a:cubicBezTo>
                    <a:pt x="121" y="36"/>
                    <a:pt x="121" y="39"/>
                    <a:pt x="119" y="41"/>
                  </a:cubicBezTo>
                  <a:cubicBezTo>
                    <a:pt x="118" y="44"/>
                    <a:pt x="116" y="46"/>
                    <a:pt x="113" y="47"/>
                  </a:cubicBezTo>
                  <a:cubicBezTo>
                    <a:pt x="17" y="75"/>
                    <a:pt x="17" y="75"/>
                    <a:pt x="17" y="75"/>
                  </a:cubicBezTo>
                  <a:cubicBezTo>
                    <a:pt x="16" y="76"/>
                    <a:pt x="15" y="76"/>
                    <a:pt x="14" y="76"/>
                  </a:cubicBezTo>
                  <a:cubicBezTo>
                    <a:pt x="14" y="76"/>
                    <a:pt x="14" y="76"/>
                    <a:pt x="14" y="76"/>
                  </a:cubicBezTo>
                  <a:cubicBezTo>
                    <a:pt x="9" y="76"/>
                    <a:pt x="5" y="73"/>
                    <a:pt x="3" y="68"/>
                  </a:cubicBezTo>
                  <a:cubicBezTo>
                    <a:pt x="2" y="64"/>
                    <a:pt x="2" y="64"/>
                    <a:pt x="2" y="64"/>
                  </a:cubicBezTo>
                  <a:cubicBezTo>
                    <a:pt x="1" y="61"/>
                    <a:pt x="2" y="58"/>
                    <a:pt x="3" y="56"/>
                  </a:cubicBezTo>
                  <a:cubicBezTo>
                    <a:pt x="5" y="53"/>
                    <a:pt x="7" y="51"/>
                    <a:pt x="10" y="50"/>
                  </a:cubicBezTo>
                  <a:close/>
                  <a:moveTo>
                    <a:pt x="12" y="56"/>
                  </a:moveTo>
                  <a:cubicBezTo>
                    <a:pt x="10" y="56"/>
                    <a:pt x="9" y="57"/>
                    <a:pt x="8" y="58"/>
                  </a:cubicBezTo>
                  <a:cubicBezTo>
                    <a:pt x="8" y="60"/>
                    <a:pt x="8" y="61"/>
                    <a:pt x="8" y="62"/>
                  </a:cubicBezTo>
                  <a:cubicBezTo>
                    <a:pt x="9" y="66"/>
                    <a:pt x="9" y="66"/>
                    <a:pt x="9" y="66"/>
                  </a:cubicBezTo>
                  <a:cubicBezTo>
                    <a:pt x="10" y="68"/>
                    <a:pt x="12" y="70"/>
                    <a:pt x="14" y="70"/>
                  </a:cubicBezTo>
                  <a:cubicBezTo>
                    <a:pt x="14" y="70"/>
                    <a:pt x="14" y="70"/>
                    <a:pt x="14" y="70"/>
                  </a:cubicBezTo>
                  <a:cubicBezTo>
                    <a:pt x="15" y="70"/>
                    <a:pt x="15" y="70"/>
                    <a:pt x="16" y="70"/>
                  </a:cubicBezTo>
                  <a:cubicBezTo>
                    <a:pt x="111" y="41"/>
                    <a:pt x="111" y="41"/>
                    <a:pt x="111" y="41"/>
                  </a:cubicBezTo>
                  <a:cubicBezTo>
                    <a:pt x="112" y="41"/>
                    <a:pt x="113" y="40"/>
                    <a:pt x="114" y="39"/>
                  </a:cubicBezTo>
                  <a:cubicBezTo>
                    <a:pt x="115" y="37"/>
                    <a:pt x="115" y="36"/>
                    <a:pt x="115" y="35"/>
                  </a:cubicBezTo>
                  <a:cubicBezTo>
                    <a:pt x="113" y="31"/>
                    <a:pt x="113" y="31"/>
                    <a:pt x="113" y="31"/>
                  </a:cubicBezTo>
                  <a:cubicBezTo>
                    <a:pt x="113" y="29"/>
                    <a:pt x="111" y="27"/>
                    <a:pt x="108" y="27"/>
                  </a:cubicBezTo>
                  <a:cubicBezTo>
                    <a:pt x="108" y="27"/>
                    <a:pt x="107" y="27"/>
                    <a:pt x="107" y="27"/>
                  </a:cubicBezTo>
                  <a:lnTo>
                    <a:pt x="12" y="56"/>
                  </a:lnTo>
                  <a:close/>
                  <a:moveTo>
                    <a:pt x="2" y="31"/>
                  </a:moveTo>
                  <a:cubicBezTo>
                    <a:pt x="0" y="25"/>
                    <a:pt x="4" y="18"/>
                    <a:pt x="10" y="16"/>
                  </a:cubicBezTo>
                  <a:cubicBezTo>
                    <a:pt x="59" y="1"/>
                    <a:pt x="59" y="1"/>
                    <a:pt x="59" y="1"/>
                  </a:cubicBezTo>
                  <a:cubicBezTo>
                    <a:pt x="65" y="0"/>
                    <a:pt x="72" y="3"/>
                    <a:pt x="73" y="9"/>
                  </a:cubicBezTo>
                  <a:cubicBezTo>
                    <a:pt x="75" y="12"/>
                    <a:pt x="75" y="12"/>
                    <a:pt x="75" y="12"/>
                  </a:cubicBezTo>
                  <a:cubicBezTo>
                    <a:pt x="76" y="18"/>
                    <a:pt x="73" y="25"/>
                    <a:pt x="67" y="27"/>
                  </a:cubicBezTo>
                  <a:cubicBezTo>
                    <a:pt x="18" y="42"/>
                    <a:pt x="18" y="42"/>
                    <a:pt x="18" y="42"/>
                  </a:cubicBezTo>
                  <a:cubicBezTo>
                    <a:pt x="16" y="42"/>
                    <a:pt x="15" y="42"/>
                    <a:pt x="14" y="42"/>
                  </a:cubicBezTo>
                  <a:cubicBezTo>
                    <a:pt x="9" y="42"/>
                    <a:pt x="5" y="39"/>
                    <a:pt x="3" y="34"/>
                  </a:cubicBezTo>
                  <a:lnTo>
                    <a:pt x="2" y="31"/>
                  </a:lnTo>
                  <a:close/>
                  <a:moveTo>
                    <a:pt x="8" y="29"/>
                  </a:moveTo>
                  <a:cubicBezTo>
                    <a:pt x="9" y="32"/>
                    <a:pt x="9" y="32"/>
                    <a:pt x="9" y="32"/>
                  </a:cubicBezTo>
                  <a:cubicBezTo>
                    <a:pt x="10" y="35"/>
                    <a:pt x="12" y="36"/>
                    <a:pt x="14" y="36"/>
                  </a:cubicBezTo>
                  <a:cubicBezTo>
                    <a:pt x="15" y="36"/>
                    <a:pt x="15" y="36"/>
                    <a:pt x="16" y="36"/>
                  </a:cubicBezTo>
                  <a:cubicBezTo>
                    <a:pt x="65" y="21"/>
                    <a:pt x="65" y="21"/>
                    <a:pt x="65" y="21"/>
                  </a:cubicBezTo>
                  <a:cubicBezTo>
                    <a:pt x="68" y="20"/>
                    <a:pt x="70" y="17"/>
                    <a:pt x="69" y="14"/>
                  </a:cubicBezTo>
                  <a:cubicBezTo>
                    <a:pt x="68" y="11"/>
                    <a:pt x="68" y="11"/>
                    <a:pt x="68" y="11"/>
                  </a:cubicBezTo>
                  <a:cubicBezTo>
                    <a:pt x="67" y="8"/>
                    <a:pt x="65" y="7"/>
                    <a:pt x="63" y="7"/>
                  </a:cubicBezTo>
                  <a:cubicBezTo>
                    <a:pt x="62" y="7"/>
                    <a:pt x="62" y="7"/>
                    <a:pt x="61" y="7"/>
                  </a:cubicBezTo>
                  <a:cubicBezTo>
                    <a:pt x="12" y="22"/>
                    <a:pt x="12" y="22"/>
                    <a:pt x="12" y="22"/>
                  </a:cubicBezTo>
                  <a:cubicBezTo>
                    <a:pt x="9" y="23"/>
                    <a:pt x="7" y="26"/>
                    <a:pt x="8" y="29"/>
                  </a:cubicBezTo>
                  <a:close/>
                  <a:moveTo>
                    <a:pt x="113" y="114"/>
                  </a:moveTo>
                  <a:cubicBezTo>
                    <a:pt x="105" y="116"/>
                    <a:pt x="105" y="116"/>
                    <a:pt x="105" y="116"/>
                  </a:cubicBezTo>
                  <a:cubicBezTo>
                    <a:pt x="102" y="117"/>
                    <a:pt x="99" y="121"/>
                    <a:pt x="99" y="124"/>
                  </a:cubicBezTo>
                  <a:cubicBezTo>
                    <a:pt x="99" y="137"/>
                    <a:pt x="99" y="137"/>
                    <a:pt x="99" y="137"/>
                  </a:cubicBezTo>
                  <a:cubicBezTo>
                    <a:pt x="110" y="137"/>
                    <a:pt x="110" y="137"/>
                    <a:pt x="110" y="137"/>
                  </a:cubicBezTo>
                  <a:cubicBezTo>
                    <a:pt x="110" y="187"/>
                    <a:pt x="110" y="187"/>
                    <a:pt x="110" y="187"/>
                  </a:cubicBezTo>
                  <a:cubicBezTo>
                    <a:pt x="110" y="198"/>
                    <a:pt x="100" y="207"/>
                    <a:pt x="87" y="208"/>
                  </a:cubicBezTo>
                  <a:cubicBezTo>
                    <a:pt x="87" y="213"/>
                    <a:pt x="87" y="213"/>
                    <a:pt x="87" y="213"/>
                  </a:cubicBezTo>
                  <a:cubicBezTo>
                    <a:pt x="87" y="219"/>
                    <a:pt x="81" y="224"/>
                    <a:pt x="74" y="224"/>
                  </a:cubicBezTo>
                  <a:cubicBezTo>
                    <a:pt x="54" y="224"/>
                    <a:pt x="54" y="224"/>
                    <a:pt x="54" y="224"/>
                  </a:cubicBezTo>
                  <a:cubicBezTo>
                    <a:pt x="47" y="224"/>
                    <a:pt x="41" y="219"/>
                    <a:pt x="41" y="213"/>
                  </a:cubicBezTo>
                  <a:cubicBezTo>
                    <a:pt x="41" y="208"/>
                    <a:pt x="41" y="208"/>
                    <a:pt x="41" y="208"/>
                  </a:cubicBezTo>
                  <a:cubicBezTo>
                    <a:pt x="28" y="207"/>
                    <a:pt x="18" y="198"/>
                    <a:pt x="18" y="187"/>
                  </a:cubicBezTo>
                  <a:cubicBezTo>
                    <a:pt x="18" y="137"/>
                    <a:pt x="18" y="137"/>
                    <a:pt x="18" y="137"/>
                  </a:cubicBezTo>
                  <a:cubicBezTo>
                    <a:pt x="29" y="137"/>
                    <a:pt x="29" y="137"/>
                    <a:pt x="29" y="137"/>
                  </a:cubicBezTo>
                  <a:cubicBezTo>
                    <a:pt x="29" y="120"/>
                    <a:pt x="29" y="120"/>
                    <a:pt x="29" y="120"/>
                  </a:cubicBezTo>
                  <a:cubicBezTo>
                    <a:pt x="29" y="117"/>
                    <a:pt x="26" y="113"/>
                    <a:pt x="23" y="113"/>
                  </a:cubicBezTo>
                  <a:cubicBezTo>
                    <a:pt x="12" y="109"/>
                    <a:pt x="12" y="109"/>
                    <a:pt x="12" y="109"/>
                  </a:cubicBezTo>
                  <a:cubicBezTo>
                    <a:pt x="10" y="109"/>
                    <a:pt x="10" y="109"/>
                    <a:pt x="10" y="109"/>
                  </a:cubicBezTo>
                  <a:cubicBezTo>
                    <a:pt x="7" y="108"/>
                    <a:pt x="4" y="105"/>
                    <a:pt x="3" y="102"/>
                  </a:cubicBezTo>
                  <a:cubicBezTo>
                    <a:pt x="2" y="98"/>
                    <a:pt x="2" y="98"/>
                    <a:pt x="2" y="98"/>
                  </a:cubicBezTo>
                  <a:cubicBezTo>
                    <a:pt x="2" y="97"/>
                    <a:pt x="2" y="97"/>
                    <a:pt x="2" y="96"/>
                  </a:cubicBezTo>
                  <a:cubicBezTo>
                    <a:pt x="2" y="94"/>
                    <a:pt x="2" y="91"/>
                    <a:pt x="3" y="89"/>
                  </a:cubicBezTo>
                  <a:cubicBezTo>
                    <a:pt x="5" y="87"/>
                    <a:pt x="7" y="85"/>
                    <a:pt x="10" y="84"/>
                  </a:cubicBezTo>
                  <a:cubicBezTo>
                    <a:pt x="105" y="55"/>
                    <a:pt x="105" y="55"/>
                    <a:pt x="105" y="55"/>
                  </a:cubicBezTo>
                  <a:cubicBezTo>
                    <a:pt x="111" y="54"/>
                    <a:pt x="118" y="57"/>
                    <a:pt x="119" y="63"/>
                  </a:cubicBezTo>
                  <a:cubicBezTo>
                    <a:pt x="120" y="66"/>
                    <a:pt x="120" y="66"/>
                    <a:pt x="120" y="66"/>
                  </a:cubicBezTo>
                  <a:cubicBezTo>
                    <a:pt x="121" y="69"/>
                    <a:pt x="121" y="72"/>
                    <a:pt x="119" y="75"/>
                  </a:cubicBezTo>
                  <a:cubicBezTo>
                    <a:pt x="118" y="78"/>
                    <a:pt x="116" y="80"/>
                    <a:pt x="113" y="81"/>
                  </a:cubicBezTo>
                  <a:cubicBezTo>
                    <a:pt x="54" y="98"/>
                    <a:pt x="54" y="98"/>
                    <a:pt x="54" y="98"/>
                  </a:cubicBezTo>
                  <a:cubicBezTo>
                    <a:pt x="55" y="100"/>
                    <a:pt x="56" y="103"/>
                    <a:pt x="56" y="105"/>
                  </a:cubicBezTo>
                  <a:cubicBezTo>
                    <a:pt x="56" y="137"/>
                    <a:pt x="56" y="137"/>
                    <a:pt x="56" y="137"/>
                  </a:cubicBezTo>
                  <a:cubicBezTo>
                    <a:pt x="72" y="137"/>
                    <a:pt x="72" y="137"/>
                    <a:pt x="72" y="137"/>
                  </a:cubicBezTo>
                  <a:cubicBezTo>
                    <a:pt x="72" y="109"/>
                    <a:pt x="72" y="109"/>
                    <a:pt x="72" y="109"/>
                  </a:cubicBezTo>
                  <a:cubicBezTo>
                    <a:pt x="72" y="103"/>
                    <a:pt x="77" y="97"/>
                    <a:pt x="82" y="95"/>
                  </a:cubicBezTo>
                  <a:cubicBezTo>
                    <a:pt x="105" y="89"/>
                    <a:pt x="105" y="89"/>
                    <a:pt x="105" y="89"/>
                  </a:cubicBezTo>
                  <a:cubicBezTo>
                    <a:pt x="111" y="87"/>
                    <a:pt x="118" y="91"/>
                    <a:pt x="119" y="96"/>
                  </a:cubicBezTo>
                  <a:cubicBezTo>
                    <a:pt x="120" y="100"/>
                    <a:pt x="120" y="100"/>
                    <a:pt x="120" y="100"/>
                  </a:cubicBezTo>
                  <a:cubicBezTo>
                    <a:pt x="122" y="106"/>
                    <a:pt x="119" y="112"/>
                    <a:pt x="113" y="114"/>
                  </a:cubicBezTo>
                  <a:close/>
                  <a:moveTo>
                    <a:pt x="49" y="93"/>
                  </a:moveTo>
                  <a:cubicBezTo>
                    <a:pt x="111" y="75"/>
                    <a:pt x="111" y="75"/>
                    <a:pt x="111" y="75"/>
                  </a:cubicBezTo>
                  <a:cubicBezTo>
                    <a:pt x="112" y="74"/>
                    <a:pt x="113" y="74"/>
                    <a:pt x="114" y="72"/>
                  </a:cubicBezTo>
                  <a:cubicBezTo>
                    <a:pt x="115" y="71"/>
                    <a:pt x="115" y="70"/>
                    <a:pt x="115" y="68"/>
                  </a:cubicBezTo>
                  <a:cubicBezTo>
                    <a:pt x="113" y="65"/>
                    <a:pt x="113" y="65"/>
                    <a:pt x="113" y="65"/>
                  </a:cubicBezTo>
                  <a:cubicBezTo>
                    <a:pt x="113" y="62"/>
                    <a:pt x="111" y="61"/>
                    <a:pt x="108" y="61"/>
                  </a:cubicBezTo>
                  <a:cubicBezTo>
                    <a:pt x="108" y="61"/>
                    <a:pt x="107" y="61"/>
                    <a:pt x="107" y="61"/>
                  </a:cubicBezTo>
                  <a:cubicBezTo>
                    <a:pt x="25" y="86"/>
                    <a:pt x="25" y="86"/>
                    <a:pt x="25" y="86"/>
                  </a:cubicBezTo>
                  <a:cubicBezTo>
                    <a:pt x="13" y="89"/>
                    <a:pt x="13" y="89"/>
                    <a:pt x="13" y="89"/>
                  </a:cubicBezTo>
                  <a:cubicBezTo>
                    <a:pt x="12" y="89"/>
                    <a:pt x="12" y="89"/>
                    <a:pt x="12" y="89"/>
                  </a:cubicBezTo>
                  <a:cubicBezTo>
                    <a:pt x="12" y="90"/>
                    <a:pt x="12" y="90"/>
                    <a:pt x="12" y="90"/>
                  </a:cubicBezTo>
                  <a:cubicBezTo>
                    <a:pt x="10" y="90"/>
                    <a:pt x="9" y="91"/>
                    <a:pt x="8" y="92"/>
                  </a:cubicBezTo>
                  <a:cubicBezTo>
                    <a:pt x="8" y="93"/>
                    <a:pt x="8" y="95"/>
                    <a:pt x="8" y="96"/>
                  </a:cubicBezTo>
                  <a:cubicBezTo>
                    <a:pt x="8" y="96"/>
                    <a:pt x="8" y="96"/>
                    <a:pt x="8" y="96"/>
                  </a:cubicBezTo>
                  <a:cubicBezTo>
                    <a:pt x="9" y="100"/>
                    <a:pt x="9" y="100"/>
                    <a:pt x="9" y="100"/>
                  </a:cubicBezTo>
                  <a:cubicBezTo>
                    <a:pt x="10" y="101"/>
                    <a:pt x="11" y="103"/>
                    <a:pt x="12" y="103"/>
                  </a:cubicBezTo>
                  <a:cubicBezTo>
                    <a:pt x="13" y="103"/>
                    <a:pt x="13" y="103"/>
                    <a:pt x="13" y="103"/>
                  </a:cubicBezTo>
                  <a:cubicBezTo>
                    <a:pt x="25" y="107"/>
                    <a:pt x="25" y="107"/>
                    <a:pt x="25" y="107"/>
                  </a:cubicBezTo>
                  <a:cubicBezTo>
                    <a:pt x="25" y="107"/>
                    <a:pt x="25" y="107"/>
                    <a:pt x="25" y="107"/>
                  </a:cubicBezTo>
                  <a:cubicBezTo>
                    <a:pt x="31" y="109"/>
                    <a:pt x="35" y="115"/>
                    <a:pt x="35" y="120"/>
                  </a:cubicBezTo>
                  <a:cubicBezTo>
                    <a:pt x="35" y="137"/>
                    <a:pt x="35" y="137"/>
                    <a:pt x="35" y="137"/>
                  </a:cubicBezTo>
                  <a:cubicBezTo>
                    <a:pt x="50" y="137"/>
                    <a:pt x="50" y="137"/>
                    <a:pt x="50" y="137"/>
                  </a:cubicBezTo>
                  <a:cubicBezTo>
                    <a:pt x="50" y="105"/>
                    <a:pt x="50" y="105"/>
                    <a:pt x="50" y="105"/>
                  </a:cubicBezTo>
                  <a:cubicBezTo>
                    <a:pt x="50" y="104"/>
                    <a:pt x="49" y="102"/>
                    <a:pt x="48" y="100"/>
                  </a:cubicBezTo>
                  <a:cubicBezTo>
                    <a:pt x="47" y="99"/>
                    <a:pt x="45" y="98"/>
                    <a:pt x="44" y="97"/>
                  </a:cubicBezTo>
                  <a:cubicBezTo>
                    <a:pt x="44" y="97"/>
                    <a:pt x="40" y="96"/>
                    <a:pt x="49" y="93"/>
                  </a:cubicBezTo>
                  <a:close/>
                  <a:moveTo>
                    <a:pt x="115" y="102"/>
                  </a:moveTo>
                  <a:cubicBezTo>
                    <a:pt x="113" y="98"/>
                    <a:pt x="113" y="98"/>
                    <a:pt x="113" y="98"/>
                  </a:cubicBezTo>
                  <a:cubicBezTo>
                    <a:pt x="113" y="95"/>
                    <a:pt x="110" y="94"/>
                    <a:pt x="107" y="95"/>
                  </a:cubicBezTo>
                  <a:cubicBezTo>
                    <a:pt x="84" y="101"/>
                    <a:pt x="84" y="101"/>
                    <a:pt x="84" y="101"/>
                  </a:cubicBezTo>
                  <a:cubicBezTo>
                    <a:pt x="81" y="102"/>
                    <a:pt x="78" y="106"/>
                    <a:pt x="78" y="109"/>
                  </a:cubicBezTo>
                  <a:cubicBezTo>
                    <a:pt x="78" y="137"/>
                    <a:pt x="78" y="137"/>
                    <a:pt x="78" y="137"/>
                  </a:cubicBezTo>
                  <a:cubicBezTo>
                    <a:pt x="93" y="137"/>
                    <a:pt x="93" y="137"/>
                    <a:pt x="93" y="137"/>
                  </a:cubicBezTo>
                  <a:cubicBezTo>
                    <a:pt x="93" y="124"/>
                    <a:pt x="93" y="124"/>
                    <a:pt x="93" y="124"/>
                  </a:cubicBezTo>
                  <a:cubicBezTo>
                    <a:pt x="93" y="118"/>
                    <a:pt x="97" y="112"/>
                    <a:pt x="103" y="111"/>
                  </a:cubicBezTo>
                  <a:cubicBezTo>
                    <a:pt x="111" y="108"/>
                    <a:pt x="111" y="108"/>
                    <a:pt x="111" y="108"/>
                  </a:cubicBezTo>
                  <a:cubicBezTo>
                    <a:pt x="114" y="108"/>
                    <a:pt x="115" y="105"/>
                    <a:pt x="115" y="102"/>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6">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Tree>
    <p:extLst>
      <p:ext uri="{BB962C8B-B14F-4D97-AF65-F5344CB8AC3E}">
        <p14:creationId xmlns:p14="http://schemas.microsoft.com/office/powerpoint/2010/main" val="1420041613"/>
      </p:ext>
    </p:extLst>
  </p:cSld>
  <p:clrMapOvr>
    <a:masterClrMapping/>
  </p:clrMapOvr>
  <p:transition>
    <p:fade/>
  </p:transition>
  <p:timing>
    <p:tnLst>
      <p:par>
        <p:cTn id="1" dur="indefinite" restart="never" nodeType="tmRoot"/>
      </p:par>
    </p:tnLst>
  </p:timing>
</p:sldLayout>
</file>

<file path=ppt/slideLayouts/slideLayout38.xml><?xml version="1.0" encoding="utf-8"?>
<p:sldLayout xmlns:a="http://schemas.openxmlformats.org/drawingml/2006/main" xmlns:r="http://schemas.openxmlformats.org/officeDocument/2006/relationships" xmlns:p="http://schemas.openxmlformats.org/presentationml/2006/main" showMasterSp="0" preserve="1" userDrawn="1">
  <p:cSld name="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Video</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5">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Green Tile"/>
          <p:cNvGrpSpPr/>
          <p:nvPr userDrawn="1"/>
        </p:nvGrpSpPr>
        <p:grpSpPr>
          <a:xfrm>
            <a:off x="762091" y="2390354"/>
            <a:ext cx="2120991" cy="2120439"/>
            <a:chOff x="-2619354" y="-790581"/>
            <a:chExt cx="2827252" cy="2827252"/>
          </a:xfrm>
        </p:grpSpPr>
        <p:sp>
          <p:nvSpPr>
            <p:cNvPr id="20" name="Rectangle 19"/>
            <p:cNvSpPr/>
            <p:nvPr/>
          </p:nvSpPr>
          <p:spPr bwMode="auto">
            <a:xfrm>
              <a:off x="-2619354" y="-790581"/>
              <a:ext cx="2827252" cy="2827252"/>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Play Icon"/>
            <p:cNvSpPr>
              <a:spLocks noEditPoints="1"/>
            </p:cNvSpPr>
            <p:nvPr/>
          </p:nvSpPr>
          <p:spPr bwMode="auto">
            <a:xfrm>
              <a:off x="-2097903" y="-269875"/>
              <a:ext cx="1784350" cy="1784350"/>
            </a:xfrm>
            <a:custGeom>
              <a:avLst/>
              <a:gdLst>
                <a:gd name="T0" fmla="*/ 168 w 224"/>
                <a:gd name="T1" fmla="*/ 112 h 224"/>
                <a:gd name="T2" fmla="*/ 86 w 224"/>
                <a:gd name="T3" fmla="*/ 173 h 224"/>
                <a:gd name="T4" fmla="*/ 86 w 224"/>
                <a:gd name="T5" fmla="*/ 50 h 224"/>
                <a:gd name="T6" fmla="*/ 168 w 224"/>
                <a:gd name="T7" fmla="*/ 112 h 224"/>
                <a:gd name="T8" fmla="*/ 168 w 224"/>
                <a:gd name="T9" fmla="*/ 112 h 224"/>
                <a:gd name="T10" fmla="*/ 112 w 224"/>
                <a:gd name="T11" fmla="*/ 0 h 224"/>
                <a:gd name="T12" fmla="*/ 224 w 224"/>
                <a:gd name="T13" fmla="*/ 112 h 224"/>
                <a:gd name="T14" fmla="*/ 112 w 224"/>
                <a:gd name="T15" fmla="*/ 224 h 224"/>
                <a:gd name="T16" fmla="*/ 0 w 224"/>
                <a:gd name="T17" fmla="*/ 112 h 224"/>
                <a:gd name="T18" fmla="*/ 112 w 224"/>
                <a:gd name="T19" fmla="*/ 0 h 224"/>
                <a:gd name="T20" fmla="*/ 112 w 224"/>
                <a:gd name="T21" fmla="*/ 216 h 224"/>
                <a:gd name="T22" fmla="*/ 216 w 224"/>
                <a:gd name="T23" fmla="*/ 112 h 224"/>
                <a:gd name="T24" fmla="*/ 112 w 224"/>
                <a:gd name="T25" fmla="*/ 8 h 224"/>
                <a:gd name="T26" fmla="*/ 8 w 224"/>
                <a:gd name="T27" fmla="*/ 112 h 224"/>
                <a:gd name="T28" fmla="*/ 112 w 224"/>
                <a:gd name="T29" fmla="*/ 216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24" h="224">
                  <a:moveTo>
                    <a:pt x="168" y="112"/>
                  </a:moveTo>
                  <a:cubicBezTo>
                    <a:pt x="86" y="173"/>
                    <a:pt x="86" y="173"/>
                    <a:pt x="86" y="173"/>
                  </a:cubicBezTo>
                  <a:cubicBezTo>
                    <a:pt x="86" y="50"/>
                    <a:pt x="86" y="50"/>
                    <a:pt x="86" y="50"/>
                  </a:cubicBezTo>
                  <a:cubicBezTo>
                    <a:pt x="168" y="112"/>
                    <a:pt x="168" y="112"/>
                    <a:pt x="168" y="112"/>
                  </a:cubicBezTo>
                  <a:cubicBezTo>
                    <a:pt x="168" y="112"/>
                    <a:pt x="168" y="112"/>
                    <a:pt x="168" y="112"/>
                  </a:cubicBezTo>
                  <a:close/>
                  <a:moveTo>
                    <a:pt x="112" y="0"/>
                  </a:moveTo>
                  <a:cubicBezTo>
                    <a:pt x="174" y="0"/>
                    <a:pt x="224" y="50"/>
                    <a:pt x="224" y="112"/>
                  </a:cubicBezTo>
                  <a:cubicBezTo>
                    <a:pt x="224" y="174"/>
                    <a:pt x="174" y="224"/>
                    <a:pt x="112" y="224"/>
                  </a:cubicBezTo>
                  <a:cubicBezTo>
                    <a:pt x="51" y="224"/>
                    <a:pt x="0" y="174"/>
                    <a:pt x="0" y="112"/>
                  </a:cubicBezTo>
                  <a:cubicBezTo>
                    <a:pt x="0" y="50"/>
                    <a:pt x="51" y="0"/>
                    <a:pt x="112" y="0"/>
                  </a:cubicBezTo>
                  <a:moveTo>
                    <a:pt x="112" y="216"/>
                  </a:moveTo>
                  <a:cubicBezTo>
                    <a:pt x="170" y="216"/>
                    <a:pt x="216" y="169"/>
                    <a:pt x="216" y="112"/>
                  </a:cubicBezTo>
                  <a:cubicBezTo>
                    <a:pt x="216" y="54"/>
                    <a:pt x="170" y="8"/>
                    <a:pt x="112" y="8"/>
                  </a:cubicBezTo>
                  <a:cubicBezTo>
                    <a:pt x="55" y="8"/>
                    <a:pt x="8" y="54"/>
                    <a:pt x="8" y="112"/>
                  </a:cubicBezTo>
                  <a:cubicBezTo>
                    <a:pt x="8" y="169"/>
                    <a:pt x="55" y="216"/>
                    <a:pt x="112" y="21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56409725"/>
      </p:ext>
    </p:extLst>
  </p:cSld>
  <p:clrMapOvr>
    <a:masterClrMapping/>
  </p:clrMapOvr>
  <p:transition>
    <p:fade/>
  </p:transition>
  <p:timing>
    <p:tnLst>
      <p:par>
        <p:cTn id="1" dur="indefinite" restart="never" nodeType="tmRoot"/>
      </p:par>
    </p:tnLst>
  </p:timing>
</p:sldLayout>
</file>

<file path=ppt/slideLayouts/slideLayout39.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Blue Tile"/>
          <p:cNvGrpSpPr/>
          <p:nvPr userDrawn="1"/>
        </p:nvGrpSpPr>
        <p:grpSpPr>
          <a:xfrm>
            <a:off x="762091"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456302851"/>
      </p:ext>
    </p:extLst>
  </p:cSld>
  <p:clrMapOvr>
    <a:masterClrMapping/>
  </p:clrMapOvr>
  <p:transition>
    <p:fade/>
  </p:transition>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userDrawn="1">
  <p:cSld name="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Partner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Blue Tile"/>
          <p:cNvGrpSpPr/>
          <p:nvPr userDrawn="1"/>
        </p:nvGrpSpPr>
        <p:grpSpPr>
          <a:xfrm>
            <a:off x="762092" y="2392295"/>
            <a:ext cx="2120991" cy="2120439"/>
            <a:chOff x="1071620" y="3044261"/>
            <a:chExt cx="1325880" cy="1325880"/>
          </a:xfrm>
        </p:grpSpPr>
        <p:sp>
          <p:nvSpPr>
            <p:cNvPr id="18" name="Rectangle 17"/>
            <p:cNvSpPr/>
            <p:nvPr/>
          </p:nvSpPr>
          <p:spPr bwMode="auto">
            <a:xfrm>
              <a:off x="1071620" y="3044261"/>
              <a:ext cx="1325880" cy="132588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13"/>
            <p:cNvSpPr>
              <a:spLocks noEditPoints="1"/>
            </p:cNvSpPr>
            <p:nvPr/>
          </p:nvSpPr>
          <p:spPr bwMode="auto">
            <a:xfrm>
              <a:off x="1316254" y="3284926"/>
              <a:ext cx="836612" cy="841375"/>
            </a:xfrm>
            <a:custGeom>
              <a:avLst/>
              <a:gdLst>
                <a:gd name="T0" fmla="*/ 183 w 223"/>
                <a:gd name="T1" fmla="*/ 108 h 224"/>
                <a:gd name="T2" fmla="*/ 154 w 223"/>
                <a:gd name="T3" fmla="*/ 120 h 224"/>
                <a:gd name="T4" fmla="*/ 135 w 223"/>
                <a:gd name="T5" fmla="*/ 101 h 224"/>
                <a:gd name="T6" fmla="*/ 154 w 223"/>
                <a:gd name="T7" fmla="*/ 59 h 224"/>
                <a:gd name="T8" fmla="*/ 96 w 223"/>
                <a:gd name="T9" fmla="*/ 0 h 224"/>
                <a:gd name="T10" fmla="*/ 37 w 223"/>
                <a:gd name="T11" fmla="*/ 59 h 224"/>
                <a:gd name="T12" fmla="*/ 64 w 223"/>
                <a:gd name="T13" fmla="*/ 107 h 224"/>
                <a:gd name="T14" fmla="*/ 52 w 223"/>
                <a:gd name="T15" fmla="*/ 145 h 224"/>
                <a:gd name="T16" fmla="*/ 41 w 223"/>
                <a:gd name="T17" fmla="*/ 143 h 224"/>
                <a:gd name="T18" fmla="*/ 0 w 223"/>
                <a:gd name="T19" fmla="*/ 183 h 224"/>
                <a:gd name="T20" fmla="*/ 41 w 223"/>
                <a:gd name="T21" fmla="*/ 224 h 224"/>
                <a:gd name="T22" fmla="*/ 81 w 223"/>
                <a:gd name="T23" fmla="*/ 183 h 224"/>
                <a:gd name="T24" fmla="*/ 60 w 223"/>
                <a:gd name="T25" fmla="*/ 148 h 224"/>
                <a:gd name="T26" fmla="*/ 71 w 223"/>
                <a:gd name="T27" fmla="*/ 111 h 224"/>
                <a:gd name="T28" fmla="*/ 96 w 223"/>
                <a:gd name="T29" fmla="*/ 117 h 224"/>
                <a:gd name="T30" fmla="*/ 129 w 223"/>
                <a:gd name="T31" fmla="*/ 106 h 224"/>
                <a:gd name="T32" fmla="*/ 149 w 223"/>
                <a:gd name="T33" fmla="*/ 126 h 224"/>
                <a:gd name="T34" fmla="*/ 143 w 223"/>
                <a:gd name="T35" fmla="*/ 148 h 224"/>
                <a:gd name="T36" fmla="*/ 183 w 223"/>
                <a:gd name="T37" fmla="*/ 189 h 224"/>
                <a:gd name="T38" fmla="*/ 223 w 223"/>
                <a:gd name="T39" fmla="*/ 148 h 224"/>
                <a:gd name="T40" fmla="*/ 183 w 223"/>
                <a:gd name="T41" fmla="*/ 108 h 224"/>
                <a:gd name="T42" fmla="*/ 73 w 223"/>
                <a:gd name="T43" fmla="*/ 183 h 224"/>
                <a:gd name="T44" fmla="*/ 41 w 223"/>
                <a:gd name="T45" fmla="*/ 216 h 224"/>
                <a:gd name="T46" fmla="*/ 8 w 223"/>
                <a:gd name="T47" fmla="*/ 183 h 224"/>
                <a:gd name="T48" fmla="*/ 41 w 223"/>
                <a:gd name="T49" fmla="*/ 151 h 224"/>
                <a:gd name="T50" fmla="*/ 73 w 223"/>
                <a:gd name="T51" fmla="*/ 183 h 224"/>
                <a:gd name="T52" fmla="*/ 45 w 223"/>
                <a:gd name="T53" fmla="*/ 59 h 224"/>
                <a:gd name="T54" fmla="*/ 96 w 223"/>
                <a:gd name="T55" fmla="*/ 8 h 224"/>
                <a:gd name="T56" fmla="*/ 146 w 223"/>
                <a:gd name="T57" fmla="*/ 59 h 224"/>
                <a:gd name="T58" fmla="*/ 96 w 223"/>
                <a:gd name="T59" fmla="*/ 109 h 224"/>
                <a:gd name="T60" fmla="*/ 45 w 223"/>
                <a:gd name="T61" fmla="*/ 59 h 224"/>
                <a:gd name="T62" fmla="*/ 183 w 223"/>
                <a:gd name="T63" fmla="*/ 181 h 224"/>
                <a:gd name="T64" fmla="*/ 151 w 223"/>
                <a:gd name="T65" fmla="*/ 148 h 224"/>
                <a:gd name="T66" fmla="*/ 183 w 223"/>
                <a:gd name="T67" fmla="*/ 116 h 224"/>
                <a:gd name="T68" fmla="*/ 215 w 223"/>
                <a:gd name="T69" fmla="*/ 148 h 224"/>
                <a:gd name="T70" fmla="*/ 183 w 223"/>
                <a:gd name="T71" fmla="*/ 181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23" h="224">
                  <a:moveTo>
                    <a:pt x="183" y="108"/>
                  </a:moveTo>
                  <a:cubicBezTo>
                    <a:pt x="172" y="108"/>
                    <a:pt x="162" y="113"/>
                    <a:pt x="154" y="120"/>
                  </a:cubicBezTo>
                  <a:cubicBezTo>
                    <a:pt x="135" y="101"/>
                    <a:pt x="135" y="101"/>
                    <a:pt x="135" y="101"/>
                  </a:cubicBezTo>
                  <a:cubicBezTo>
                    <a:pt x="147" y="90"/>
                    <a:pt x="154" y="75"/>
                    <a:pt x="154" y="59"/>
                  </a:cubicBezTo>
                  <a:cubicBezTo>
                    <a:pt x="154" y="26"/>
                    <a:pt x="128" y="0"/>
                    <a:pt x="96" y="0"/>
                  </a:cubicBezTo>
                  <a:cubicBezTo>
                    <a:pt x="64" y="0"/>
                    <a:pt x="37" y="26"/>
                    <a:pt x="37" y="59"/>
                  </a:cubicBezTo>
                  <a:cubicBezTo>
                    <a:pt x="37" y="79"/>
                    <a:pt x="48" y="97"/>
                    <a:pt x="64" y="107"/>
                  </a:cubicBezTo>
                  <a:cubicBezTo>
                    <a:pt x="52" y="145"/>
                    <a:pt x="52" y="145"/>
                    <a:pt x="52" y="145"/>
                  </a:cubicBezTo>
                  <a:cubicBezTo>
                    <a:pt x="49" y="144"/>
                    <a:pt x="45" y="143"/>
                    <a:pt x="41" y="143"/>
                  </a:cubicBezTo>
                  <a:cubicBezTo>
                    <a:pt x="18" y="143"/>
                    <a:pt x="0" y="161"/>
                    <a:pt x="0" y="183"/>
                  </a:cubicBezTo>
                  <a:cubicBezTo>
                    <a:pt x="0" y="206"/>
                    <a:pt x="18" y="224"/>
                    <a:pt x="41" y="224"/>
                  </a:cubicBezTo>
                  <a:cubicBezTo>
                    <a:pt x="63" y="224"/>
                    <a:pt x="81" y="206"/>
                    <a:pt x="81" y="183"/>
                  </a:cubicBezTo>
                  <a:cubicBezTo>
                    <a:pt x="81" y="168"/>
                    <a:pt x="72" y="155"/>
                    <a:pt x="60" y="148"/>
                  </a:cubicBezTo>
                  <a:cubicBezTo>
                    <a:pt x="71" y="111"/>
                    <a:pt x="71" y="111"/>
                    <a:pt x="71" y="111"/>
                  </a:cubicBezTo>
                  <a:cubicBezTo>
                    <a:pt x="78" y="115"/>
                    <a:pt x="87" y="117"/>
                    <a:pt x="96" y="117"/>
                  </a:cubicBezTo>
                  <a:cubicBezTo>
                    <a:pt x="108" y="117"/>
                    <a:pt x="120" y="113"/>
                    <a:pt x="129" y="106"/>
                  </a:cubicBezTo>
                  <a:cubicBezTo>
                    <a:pt x="149" y="126"/>
                    <a:pt x="149" y="126"/>
                    <a:pt x="149" y="126"/>
                  </a:cubicBezTo>
                  <a:cubicBezTo>
                    <a:pt x="145" y="133"/>
                    <a:pt x="143" y="140"/>
                    <a:pt x="143" y="148"/>
                  </a:cubicBezTo>
                  <a:cubicBezTo>
                    <a:pt x="143" y="171"/>
                    <a:pt x="161" y="189"/>
                    <a:pt x="183" y="189"/>
                  </a:cubicBezTo>
                  <a:cubicBezTo>
                    <a:pt x="205" y="189"/>
                    <a:pt x="223" y="171"/>
                    <a:pt x="223" y="148"/>
                  </a:cubicBezTo>
                  <a:cubicBezTo>
                    <a:pt x="223" y="126"/>
                    <a:pt x="205" y="108"/>
                    <a:pt x="183" y="108"/>
                  </a:cubicBezTo>
                  <a:close/>
                  <a:moveTo>
                    <a:pt x="73" y="183"/>
                  </a:moveTo>
                  <a:cubicBezTo>
                    <a:pt x="73" y="201"/>
                    <a:pt x="58" y="216"/>
                    <a:pt x="41" y="216"/>
                  </a:cubicBezTo>
                  <a:cubicBezTo>
                    <a:pt x="23" y="216"/>
                    <a:pt x="8" y="201"/>
                    <a:pt x="8" y="183"/>
                  </a:cubicBezTo>
                  <a:cubicBezTo>
                    <a:pt x="8" y="166"/>
                    <a:pt x="23" y="151"/>
                    <a:pt x="41" y="151"/>
                  </a:cubicBezTo>
                  <a:cubicBezTo>
                    <a:pt x="58" y="151"/>
                    <a:pt x="73" y="166"/>
                    <a:pt x="73" y="183"/>
                  </a:cubicBezTo>
                  <a:close/>
                  <a:moveTo>
                    <a:pt x="45" y="59"/>
                  </a:moveTo>
                  <a:cubicBezTo>
                    <a:pt x="45" y="31"/>
                    <a:pt x="68" y="8"/>
                    <a:pt x="96" y="8"/>
                  </a:cubicBezTo>
                  <a:cubicBezTo>
                    <a:pt x="123" y="8"/>
                    <a:pt x="146" y="31"/>
                    <a:pt x="146" y="59"/>
                  </a:cubicBezTo>
                  <a:cubicBezTo>
                    <a:pt x="146" y="86"/>
                    <a:pt x="123" y="109"/>
                    <a:pt x="96" y="109"/>
                  </a:cubicBezTo>
                  <a:cubicBezTo>
                    <a:pt x="68" y="109"/>
                    <a:pt x="45" y="86"/>
                    <a:pt x="45" y="59"/>
                  </a:cubicBezTo>
                  <a:close/>
                  <a:moveTo>
                    <a:pt x="183" y="181"/>
                  </a:moveTo>
                  <a:cubicBezTo>
                    <a:pt x="165" y="181"/>
                    <a:pt x="151" y="166"/>
                    <a:pt x="151" y="148"/>
                  </a:cubicBezTo>
                  <a:cubicBezTo>
                    <a:pt x="151" y="130"/>
                    <a:pt x="165" y="116"/>
                    <a:pt x="183" y="116"/>
                  </a:cubicBezTo>
                  <a:cubicBezTo>
                    <a:pt x="201" y="116"/>
                    <a:pt x="215" y="130"/>
                    <a:pt x="215" y="148"/>
                  </a:cubicBezTo>
                  <a:cubicBezTo>
                    <a:pt x="215" y="166"/>
                    <a:pt x="201" y="181"/>
                    <a:pt x="183" y="181"/>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404241828"/>
      </p:ext>
    </p:extLst>
  </p:cSld>
  <p:clrMapOvr>
    <a:masterClrMapping/>
  </p:clrMapOvr>
  <p:transition>
    <p:fade/>
  </p:transition>
  <p:timing>
    <p:tnLst>
      <p:par>
        <p:cTn id="1" dur="indefinite" restart="never" nodeType="tmRoot"/>
      </p:par>
    </p:tnLst>
  </p:timing>
</p:sldLayout>
</file>

<file path=ppt/slideLayouts/slideLayout40.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694685450"/>
      </p:ext>
    </p:extLst>
  </p:cSld>
  <p:clrMapOvr>
    <a:masterClrMapping/>
  </p:clrMapOvr>
  <p:transition>
    <p:fade/>
  </p:transition>
  <p:timing>
    <p:tnLst>
      <p:par>
        <p:cTn id="1" dur="indefinite" restart="never" nodeType="tmRoot"/>
      </p:par>
    </p:tnLst>
  </p:timing>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7" name="Orange Tile"/>
          <p:cNvGrpSpPr/>
          <p:nvPr userDrawn="1"/>
        </p:nvGrpSpPr>
        <p:grpSpPr>
          <a:xfrm>
            <a:off x="762091"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218280100"/>
      </p:ext>
    </p:extLst>
  </p:cSld>
  <p:clrMapOvr>
    <a:masterClrMapping/>
  </p:clrMapOvr>
  <p:transition>
    <p:fade/>
  </p:transition>
  <p:timing>
    <p:tnLst>
      <p:par>
        <p:cTn id="1" dur="indefinite" restart="never" nodeType="tmRoot"/>
      </p:par>
    </p:tnLst>
  </p:timing>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6" y="1189940"/>
            <a:ext cx="4163389" cy="1033983"/>
          </a:xfrm>
        </p:spPr>
        <p:txBody>
          <a:bodyPr anchor="ctr" anchorCtr="0">
            <a:noAutofit/>
            <a:scene3d>
              <a:camera prst="orthographicFront"/>
              <a:lightRig rig="flat" dir="t"/>
            </a:scene3d>
            <a:sp3d>
              <a:contourClr>
                <a:schemeClr val="tx2"/>
              </a:contourClr>
            </a:sp3d>
          </a:bodyPr>
          <a:lstStyle>
            <a:lvl1pPr marL="0" indent="0" algn="l" defTabSz="685693"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 name="Subtitle 2"/>
          <p:cNvSpPr>
            <a:spLocks noGrp="1"/>
          </p:cNvSpPr>
          <p:nvPr>
            <p:ph type="subTitle" idx="1"/>
          </p:nvPr>
        </p:nvSpPr>
        <p:spPr>
          <a:xfrm>
            <a:off x="3135106" y="3886206"/>
            <a:ext cx="4959201" cy="346249"/>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0"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14" name="Right Mask"/>
          <p:cNvSpPr/>
          <p:nvPr userDrawn="1"/>
        </p:nvSpPr>
        <p:spPr bwMode="auto">
          <a:xfrm>
            <a:off x="8381803" y="1223109"/>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ctrTitle"/>
          </p:nvPr>
        </p:nvSpPr>
        <p:spPr>
          <a:xfrm>
            <a:off x="3135105" y="2390358"/>
            <a:ext cx="4959201" cy="1142621"/>
          </a:xfrm>
        </p:spPr>
        <p:txBody>
          <a:bodyPr anchor="ctr" anchorCtr="0">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09"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defTabSz="685693"/>
              <a:endParaRPr lang="en-US">
                <a:solidFill>
                  <a:srgbClr val="FFFFFF"/>
                </a:solidFill>
              </a:endParaRPr>
            </a:p>
          </p:txBody>
        </p:sp>
      </p:grpSp>
    </p:spTree>
    <p:extLst>
      <p:ext uri="{BB962C8B-B14F-4D97-AF65-F5344CB8AC3E}">
        <p14:creationId xmlns:p14="http://schemas.microsoft.com/office/powerpoint/2010/main" val="4017440570"/>
      </p:ext>
    </p:extLst>
  </p:cSld>
  <p:clrMapOvr>
    <a:masterClrMapping/>
  </p:clrMapOvr>
  <p:transition>
    <p:fade/>
  </p:transition>
  <p:timing>
    <p:tnLst>
      <p:par>
        <p:cTn id="1" dur="indefinite" restart="never" nodeType="tmRoot"/>
      </p:par>
    </p:tnLst>
  </p:timing>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6"/>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669017180"/>
      </p:ext>
    </p:extLst>
  </p:cSld>
  <p:clrMapOvr>
    <a:masterClrMapping/>
  </p:clrMapOvr>
  <p:transition>
    <p:fade/>
  </p:transition>
  <p:timing>
    <p:tnLst>
      <p:par>
        <p:cTn id="1" dur="indefinite" restart="never" nodeType="tmRoot"/>
      </p:par>
    </p:tnLst>
  </p:timing>
</p:sldLayout>
</file>

<file path=ppt/slideLayouts/slideLayout4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919369313"/>
      </p:ext>
    </p:extLst>
  </p:cSld>
  <p:clrMapOvr>
    <a:masterClrMapping/>
  </p:clrMapOvr>
  <p:transition>
    <p:fade/>
  </p:transition>
  <p:timing>
    <p:tnLst>
      <p:par>
        <p:cTn id="1" dur="indefinite" restart="never" nodeType="tmRoot"/>
      </p:par>
    </p:tnLst>
  </p:timing>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6"/>
            <a:ext cx="4115872" cy="1323439"/>
          </a:xfrm>
        </p:spPr>
        <p:txBody>
          <a:bodyPr/>
          <a:lstStyle>
            <a:lvl1pPr marL="254952" indent="-254952">
              <a:lnSpc>
                <a:spcPct val="90000"/>
              </a:lnSpc>
              <a:defRPr sz="2100"/>
            </a:lvl1pPr>
            <a:lvl2pPr marL="504945" indent="-244041">
              <a:lnSpc>
                <a:spcPct val="90000"/>
              </a:lnSpc>
              <a:defRPr sz="1800"/>
            </a:lvl2pPr>
            <a:lvl3pPr marL="715254" indent="-216263">
              <a:lnSpc>
                <a:spcPct val="90000"/>
              </a:lnSpc>
              <a:defRPr sz="1500"/>
            </a:lvl3pPr>
            <a:lvl4pPr marL="920604" indent="-205348">
              <a:lnSpc>
                <a:spcPct val="90000"/>
              </a:lnSpc>
              <a:defRPr sz="1400"/>
            </a:lvl4pPr>
            <a:lvl5pPr marL="1136867" indent="-210309">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6"/>
            <a:ext cx="4115872" cy="1323439"/>
          </a:xfrm>
        </p:spPr>
        <p:txBody>
          <a:bodyPr/>
          <a:lstStyle>
            <a:lvl1pPr marL="260904" indent="-260904">
              <a:lnSpc>
                <a:spcPct val="90000"/>
              </a:lnSpc>
              <a:defRPr sz="2100"/>
            </a:lvl1pPr>
            <a:lvl2pPr marL="504945" indent="-254952">
              <a:lnSpc>
                <a:spcPct val="90000"/>
              </a:lnSpc>
              <a:defRPr sz="1800"/>
            </a:lvl2pPr>
            <a:lvl3pPr marL="721208" indent="-227178">
              <a:lnSpc>
                <a:spcPct val="90000"/>
              </a:lnSpc>
              <a:defRPr sz="1500"/>
            </a:lvl3pPr>
            <a:lvl4pPr marL="920604" indent="-199395">
              <a:lnSpc>
                <a:spcPct val="90000"/>
              </a:lnSpc>
              <a:defRPr sz="1400"/>
            </a:lvl4pPr>
            <a:lvl5pPr marL="1136867" indent="-205348">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476479794"/>
      </p:ext>
    </p:extLst>
  </p:cSld>
  <p:clrMapOvr>
    <a:masterClrMapping/>
  </p:clrMapOvr>
  <p:transition>
    <p:fade/>
  </p:transition>
</p:sldLayout>
</file>

<file path=ppt/slideLayouts/slideLayout4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389436"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4" name="Content Placeholder 3"/>
          <p:cNvSpPr>
            <a:spLocks noGrp="1"/>
          </p:cNvSpPr>
          <p:nvPr>
            <p:ph sz="half" idx="2"/>
          </p:nvPr>
        </p:nvSpPr>
        <p:spPr>
          <a:xfrm>
            <a:off x="381001" y="1600206"/>
            <a:ext cx="4114800" cy="1166473"/>
          </a:xfrm>
        </p:spPr>
        <p:txBody>
          <a:bodyPr/>
          <a:lstStyle>
            <a:lvl1pPr marL="211302" indent="-211302">
              <a:defRPr sz="1700"/>
            </a:lvl1pPr>
            <a:lvl2pPr marL="421612" indent="-199395">
              <a:defRPr sz="1500"/>
            </a:lvl2pPr>
            <a:lvl3pPr marL="610100" indent="-182535">
              <a:defRPr sz="1400"/>
            </a:lvl3pPr>
            <a:lvl4pPr marL="787673" indent="-171623">
              <a:defRPr sz="1300"/>
            </a:lvl4pPr>
            <a:lvl5pPr marL="959295" indent="-154760">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637501" y="1055209"/>
            <a:ext cx="4115872" cy="263149"/>
          </a:xfrm>
        </p:spPr>
        <p:txBody>
          <a:bodyPr anchor="b"/>
          <a:lstStyle>
            <a:lvl1pPr marL="0" indent="0">
              <a:lnSpc>
                <a:spcPct val="90000"/>
              </a:lnSpc>
              <a:spcBef>
                <a:spcPts val="0"/>
              </a:spcBef>
              <a:buNone/>
              <a:defRPr sz="1900" b="1"/>
            </a:lvl1pPr>
            <a:lvl2pPr marL="342844" indent="0">
              <a:buNone/>
              <a:defRPr sz="1500" b="1"/>
            </a:lvl2pPr>
            <a:lvl3pPr marL="685693" indent="0">
              <a:buNone/>
              <a:defRPr sz="1400" b="1"/>
            </a:lvl3pPr>
            <a:lvl4pPr marL="1028538" indent="0">
              <a:buNone/>
              <a:defRPr sz="1200" b="1"/>
            </a:lvl4pPr>
            <a:lvl5pPr marL="1371386" indent="0">
              <a:buNone/>
              <a:defRPr sz="1200" b="1"/>
            </a:lvl5pPr>
            <a:lvl6pPr marL="1714228" indent="0">
              <a:buNone/>
              <a:defRPr sz="1200" b="1"/>
            </a:lvl6pPr>
            <a:lvl7pPr marL="2057078" indent="0">
              <a:buNone/>
              <a:defRPr sz="1200" b="1"/>
            </a:lvl7pPr>
            <a:lvl8pPr marL="2399924" indent="0">
              <a:buNone/>
              <a:defRPr sz="1200" b="1"/>
            </a:lvl8pPr>
            <a:lvl9pPr marL="2742771" indent="0">
              <a:buNone/>
              <a:defRPr sz="1200" b="1"/>
            </a:lvl9pPr>
          </a:lstStyle>
          <a:p>
            <a:pPr lvl="0"/>
            <a:r>
              <a:rPr lang="en-US" smtClean="0"/>
              <a:t>Click to edit Master text styles</a:t>
            </a:r>
          </a:p>
        </p:txBody>
      </p:sp>
      <p:sp>
        <p:nvSpPr>
          <p:cNvPr id="6" name="Content Placeholder 5"/>
          <p:cNvSpPr>
            <a:spLocks noGrp="1"/>
          </p:cNvSpPr>
          <p:nvPr>
            <p:ph sz="quarter" idx="4"/>
          </p:nvPr>
        </p:nvSpPr>
        <p:spPr>
          <a:xfrm>
            <a:off x="4637501" y="1600201"/>
            <a:ext cx="4115872" cy="1183964"/>
          </a:xfrm>
        </p:spPr>
        <p:txBody>
          <a:bodyPr/>
          <a:lstStyle>
            <a:lvl1pPr marL="222216" indent="-222216">
              <a:defRPr sz="1700"/>
            </a:lvl1pPr>
            <a:lvl2pPr marL="427565" indent="-205348">
              <a:defRPr sz="1500"/>
            </a:lvl2pPr>
            <a:lvl3pPr marL="616053" indent="-183526">
              <a:defRPr sz="1400"/>
            </a:lvl3pPr>
            <a:lvl4pPr marL="787673" indent="-177573">
              <a:defRPr sz="1300"/>
            </a:lvl4pPr>
            <a:lvl5pPr marL="959295" indent="-165669">
              <a:defRPr sz="1300"/>
            </a:lvl5pPr>
            <a:lvl6pPr>
              <a:defRPr sz="1200"/>
            </a:lvl6pPr>
            <a:lvl7pPr>
              <a:defRPr sz="1200"/>
            </a:lvl7pPr>
            <a:lvl8pPr>
              <a:defRPr sz="1200"/>
            </a:lvl8pPr>
            <a:lvl9pPr>
              <a:defRPr sz="12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187561676"/>
      </p:ext>
    </p:extLst>
  </p:cSld>
  <p:clrMapOvr>
    <a:masterClrMapping/>
  </p:clrMapOvr>
  <p:transition>
    <p:fade/>
  </p:transition>
  <p:timing>
    <p:tnLst>
      <p:par>
        <p:cTn id="1" dur="indefinite" restart="never" nodeType="tmRoot"/>
      </p:par>
    </p:tnLst>
  </p:timing>
</p:sldLayout>
</file>

<file path=ppt/slideLayouts/slideLayout4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Tree>
    <p:extLst>
      <p:ext uri="{BB962C8B-B14F-4D97-AF65-F5344CB8AC3E}">
        <p14:creationId xmlns:p14="http://schemas.microsoft.com/office/powerpoint/2010/main" val="811403410"/>
      </p:ext>
    </p:extLst>
  </p:cSld>
  <p:clrMapOvr>
    <a:masterClrMapping/>
  </p:clrMapOvr>
  <p:transition>
    <p:fade/>
  </p:transition>
  <p:timing>
    <p:tnLst>
      <p:par>
        <p:cTn id="1" dur="indefinite" restart="never" nodeType="tmRoot"/>
      </p:par>
    </p:tnLst>
  </p:timing>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797204191"/>
      </p:ext>
    </p:extLst>
  </p:cSld>
  <p:clrMapOvr>
    <a:masterClrMapping/>
  </p:clrMapOvr>
  <p:transition>
    <p:fade/>
  </p:transition>
  <p:timing>
    <p:tnLst>
      <p:par>
        <p:cTn id="1" dur="indefinite" restart="never" nodeType="tmRoot"/>
      </p:par>
    </p:tnLst>
  </p:timing>
</p:sldLayout>
</file>

<file path=ppt/slideLayouts/slideLayout49.xml><?xml version="1.0" encoding="utf-8"?>
<p:sldLayout xmlns:a="http://schemas.openxmlformats.org/drawingml/2006/main" xmlns:r="http://schemas.openxmlformats.org/officeDocument/2006/relationships" xmlns:p="http://schemas.openxmlformats.org/presentationml/2006/main" showMasterSp="0" type="blank" preserve="1">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27733580"/>
      </p:ext>
    </p:extLst>
  </p:cSld>
  <p:clrMapOvr>
    <a:masterClrMapping/>
  </p:clrMapOvr>
  <p:transition>
    <p:fade/>
  </p:transition>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userDrawn="1">
  <p:cSld name="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Customer</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2">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Purple Tile"/>
          <p:cNvGrpSpPr/>
          <p:nvPr userDrawn="1"/>
        </p:nvGrpSpPr>
        <p:grpSpPr>
          <a:xfrm>
            <a:off x="763409" y="2390354"/>
            <a:ext cx="2120991" cy="2120439"/>
            <a:chOff x="1022073" y="-1624298"/>
            <a:chExt cx="2827252" cy="2827252"/>
          </a:xfrm>
        </p:grpSpPr>
        <p:sp>
          <p:nvSpPr>
            <p:cNvPr id="20" name="Rectangle 19"/>
            <p:cNvSpPr/>
            <p:nvPr/>
          </p:nvSpPr>
          <p:spPr bwMode="auto">
            <a:xfrm>
              <a:off x="1022073" y="-1624298"/>
              <a:ext cx="2827252" cy="282725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8"/>
            <p:cNvSpPr>
              <a:spLocks noEditPoints="1"/>
            </p:cNvSpPr>
            <p:nvPr/>
          </p:nvSpPr>
          <p:spPr bwMode="auto">
            <a:xfrm>
              <a:off x="1537798" y="-867430"/>
              <a:ext cx="1792288" cy="1501775"/>
            </a:xfrm>
            <a:custGeom>
              <a:avLst/>
              <a:gdLst>
                <a:gd name="T0" fmla="*/ 184 w 223"/>
                <a:gd name="T1" fmla="*/ 187 h 187"/>
                <a:gd name="T2" fmla="*/ 181 w 223"/>
                <a:gd name="T3" fmla="*/ 186 h 187"/>
                <a:gd name="T4" fmla="*/ 146 w 223"/>
                <a:gd name="T5" fmla="*/ 151 h 187"/>
                <a:gd name="T6" fmla="*/ 40 w 223"/>
                <a:gd name="T7" fmla="*/ 151 h 187"/>
                <a:gd name="T8" fmla="*/ 0 w 223"/>
                <a:gd name="T9" fmla="*/ 111 h 187"/>
                <a:gd name="T10" fmla="*/ 0 w 223"/>
                <a:gd name="T11" fmla="*/ 40 h 187"/>
                <a:gd name="T12" fmla="*/ 40 w 223"/>
                <a:gd name="T13" fmla="*/ 0 h 187"/>
                <a:gd name="T14" fmla="*/ 183 w 223"/>
                <a:gd name="T15" fmla="*/ 0 h 187"/>
                <a:gd name="T16" fmla="*/ 223 w 223"/>
                <a:gd name="T17" fmla="*/ 40 h 187"/>
                <a:gd name="T18" fmla="*/ 223 w 223"/>
                <a:gd name="T19" fmla="*/ 111 h 187"/>
                <a:gd name="T20" fmla="*/ 188 w 223"/>
                <a:gd name="T21" fmla="*/ 150 h 187"/>
                <a:gd name="T22" fmla="*/ 188 w 223"/>
                <a:gd name="T23" fmla="*/ 183 h 187"/>
                <a:gd name="T24" fmla="*/ 185 w 223"/>
                <a:gd name="T25" fmla="*/ 187 h 187"/>
                <a:gd name="T26" fmla="*/ 184 w 223"/>
                <a:gd name="T27" fmla="*/ 187 h 187"/>
                <a:gd name="T28" fmla="*/ 40 w 223"/>
                <a:gd name="T29" fmla="*/ 8 h 187"/>
                <a:gd name="T30" fmla="*/ 8 w 223"/>
                <a:gd name="T31" fmla="*/ 40 h 187"/>
                <a:gd name="T32" fmla="*/ 8 w 223"/>
                <a:gd name="T33" fmla="*/ 111 h 187"/>
                <a:gd name="T34" fmla="*/ 40 w 223"/>
                <a:gd name="T35" fmla="*/ 143 h 187"/>
                <a:gd name="T36" fmla="*/ 148 w 223"/>
                <a:gd name="T37" fmla="*/ 143 h 187"/>
                <a:gd name="T38" fmla="*/ 151 w 223"/>
                <a:gd name="T39" fmla="*/ 144 h 187"/>
                <a:gd name="T40" fmla="*/ 180 w 223"/>
                <a:gd name="T41" fmla="*/ 173 h 187"/>
                <a:gd name="T42" fmla="*/ 180 w 223"/>
                <a:gd name="T43" fmla="*/ 147 h 187"/>
                <a:gd name="T44" fmla="*/ 184 w 223"/>
                <a:gd name="T45" fmla="*/ 143 h 187"/>
                <a:gd name="T46" fmla="*/ 215 w 223"/>
                <a:gd name="T47" fmla="*/ 111 h 187"/>
                <a:gd name="T48" fmla="*/ 215 w 223"/>
                <a:gd name="T49" fmla="*/ 40 h 187"/>
                <a:gd name="T50" fmla="*/ 183 w 223"/>
                <a:gd name="T51" fmla="*/ 8 h 187"/>
                <a:gd name="T52" fmla="*/ 40 w 223"/>
                <a:gd name="T53" fmla="*/ 8 h 1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223" h="187">
                  <a:moveTo>
                    <a:pt x="184" y="187"/>
                  </a:moveTo>
                  <a:cubicBezTo>
                    <a:pt x="183" y="187"/>
                    <a:pt x="182" y="187"/>
                    <a:pt x="181" y="186"/>
                  </a:cubicBezTo>
                  <a:cubicBezTo>
                    <a:pt x="146" y="151"/>
                    <a:pt x="146" y="151"/>
                    <a:pt x="146" y="151"/>
                  </a:cubicBezTo>
                  <a:cubicBezTo>
                    <a:pt x="40" y="151"/>
                    <a:pt x="40" y="151"/>
                    <a:pt x="40" y="151"/>
                  </a:cubicBezTo>
                  <a:cubicBezTo>
                    <a:pt x="18" y="151"/>
                    <a:pt x="0" y="133"/>
                    <a:pt x="0" y="111"/>
                  </a:cubicBezTo>
                  <a:cubicBezTo>
                    <a:pt x="0" y="40"/>
                    <a:pt x="0" y="40"/>
                    <a:pt x="0" y="40"/>
                  </a:cubicBezTo>
                  <a:cubicBezTo>
                    <a:pt x="0" y="18"/>
                    <a:pt x="18" y="0"/>
                    <a:pt x="40" y="0"/>
                  </a:cubicBezTo>
                  <a:cubicBezTo>
                    <a:pt x="183" y="0"/>
                    <a:pt x="183" y="0"/>
                    <a:pt x="183" y="0"/>
                  </a:cubicBezTo>
                  <a:cubicBezTo>
                    <a:pt x="205" y="0"/>
                    <a:pt x="223" y="18"/>
                    <a:pt x="223" y="40"/>
                  </a:cubicBezTo>
                  <a:cubicBezTo>
                    <a:pt x="223" y="111"/>
                    <a:pt x="223" y="111"/>
                    <a:pt x="223" y="111"/>
                  </a:cubicBezTo>
                  <a:cubicBezTo>
                    <a:pt x="223" y="132"/>
                    <a:pt x="208" y="148"/>
                    <a:pt x="188" y="150"/>
                  </a:cubicBezTo>
                  <a:cubicBezTo>
                    <a:pt x="188" y="183"/>
                    <a:pt x="188" y="183"/>
                    <a:pt x="188" y="183"/>
                  </a:cubicBezTo>
                  <a:cubicBezTo>
                    <a:pt x="188" y="185"/>
                    <a:pt x="187" y="186"/>
                    <a:pt x="185" y="187"/>
                  </a:cubicBezTo>
                  <a:cubicBezTo>
                    <a:pt x="185" y="187"/>
                    <a:pt x="184" y="187"/>
                    <a:pt x="184" y="187"/>
                  </a:cubicBezTo>
                  <a:moveTo>
                    <a:pt x="40" y="8"/>
                  </a:moveTo>
                  <a:cubicBezTo>
                    <a:pt x="22" y="8"/>
                    <a:pt x="8" y="23"/>
                    <a:pt x="8" y="40"/>
                  </a:cubicBezTo>
                  <a:cubicBezTo>
                    <a:pt x="8" y="111"/>
                    <a:pt x="8" y="111"/>
                    <a:pt x="8" y="111"/>
                  </a:cubicBezTo>
                  <a:cubicBezTo>
                    <a:pt x="8" y="128"/>
                    <a:pt x="22" y="143"/>
                    <a:pt x="40" y="143"/>
                  </a:cubicBezTo>
                  <a:cubicBezTo>
                    <a:pt x="148" y="143"/>
                    <a:pt x="148" y="143"/>
                    <a:pt x="148" y="143"/>
                  </a:cubicBezTo>
                  <a:cubicBezTo>
                    <a:pt x="149" y="143"/>
                    <a:pt x="150" y="143"/>
                    <a:pt x="151" y="144"/>
                  </a:cubicBezTo>
                  <a:cubicBezTo>
                    <a:pt x="180" y="173"/>
                    <a:pt x="180" y="173"/>
                    <a:pt x="180" y="173"/>
                  </a:cubicBezTo>
                  <a:cubicBezTo>
                    <a:pt x="180" y="147"/>
                    <a:pt x="180" y="147"/>
                    <a:pt x="180" y="147"/>
                  </a:cubicBezTo>
                  <a:cubicBezTo>
                    <a:pt x="180" y="144"/>
                    <a:pt x="182" y="143"/>
                    <a:pt x="184" y="143"/>
                  </a:cubicBezTo>
                  <a:cubicBezTo>
                    <a:pt x="201" y="143"/>
                    <a:pt x="215" y="129"/>
                    <a:pt x="215" y="111"/>
                  </a:cubicBezTo>
                  <a:cubicBezTo>
                    <a:pt x="215" y="40"/>
                    <a:pt x="215" y="40"/>
                    <a:pt x="215" y="40"/>
                  </a:cubicBezTo>
                  <a:cubicBezTo>
                    <a:pt x="215" y="23"/>
                    <a:pt x="200" y="8"/>
                    <a:pt x="183" y="8"/>
                  </a:cubicBezTo>
                  <a:lnTo>
                    <a:pt x="40" y="8"/>
                  </a:ln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457423112"/>
      </p:ext>
    </p:extLst>
  </p:cSld>
  <p:clrMapOvr>
    <a:masterClrMapping/>
  </p:clrMapOvr>
  <p:transition>
    <p:fade/>
  </p:transition>
  <p:timing>
    <p:tnLst>
      <p:par>
        <p:cTn id="1" dur="indefinite" restart="never" nodeType="tmRoot"/>
      </p:par>
    </p:tnLst>
  </p:timing>
</p:sldLayout>
</file>

<file path=ppt/slideLayouts/slideLayout50.xml><?xml version="1.0" encoding="utf-8"?>
<p:sldLayout xmlns:a="http://schemas.openxmlformats.org/drawingml/2006/main" xmlns:r="http://schemas.openxmlformats.org/officeDocument/2006/relationships" xmlns:p="http://schemas.openxmlformats.org/presentationml/2006/main" showMasterSp="0" type="blank" preserve="1">
  <p:cSld name="MS_logo">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133369404"/>
      </p:ext>
    </p:extLst>
  </p:cSld>
  <p:clrMapOvr>
    <a:masterClrMapping/>
  </p:clrMapOvr>
  <p:transition>
    <p:fade/>
  </p:transition>
  <p:timing>
    <p:tnLst>
      <p:par>
        <p:cTn id="1" dur="indefinite" restart="never" nodeType="tmRoot"/>
      </p:par>
    </p:tnLst>
  </p:timing>
</p:sldLayout>
</file>

<file path=ppt/slideLayouts/slideLayout51.xml><?xml version="1.0" encoding="utf-8"?>
<p:sldLayout xmlns:a="http://schemas.openxmlformats.org/drawingml/2006/main" xmlns:r="http://schemas.openxmlformats.org/officeDocument/2006/relationships" xmlns:p="http://schemas.openxmlformats.org/presentationml/2006/main" showMasterSp="0" preserve="1">
  <p:cSld name="Black Layout - Title and Conten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flip="none" rotWithShape="1">
                  <a:gsLst>
                    <a:gs pos="417">
                      <a:srgbClr val="FFFFFF"/>
                    </a:gs>
                    <a:gs pos="100000">
                      <a:srgbClr val="FFFFFF"/>
                    </a:gs>
                  </a:gsLst>
                  <a:lin ang="5400000" scaled="0"/>
                  <a:tileRect/>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757411567"/>
      </p:ext>
    </p:extLst>
  </p:cSld>
  <p:clrMapOvr>
    <a:masterClrMapping/>
  </p:clrMapOvr>
  <p:transition>
    <p:fade/>
  </p:transition>
</p:sldLayout>
</file>

<file path=ppt/slideLayouts/slideLayout52.xml><?xml version="1.0" encoding="utf-8"?>
<p:sldLayout xmlns:a="http://schemas.openxmlformats.org/drawingml/2006/main" xmlns:r="http://schemas.openxmlformats.org/officeDocument/2006/relationships" xmlns:p="http://schemas.openxmlformats.org/presentationml/2006/main" showMasterSp="0"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p:txBody>
          <a:bodyPr/>
          <a:lstStyle>
            <a:lvl1pPr>
              <a:defRPr>
                <a:gradFill>
                  <a:gsLst>
                    <a:gs pos="417">
                      <a:srgbClr val="FFFFFF"/>
                    </a:gs>
                    <a:gs pos="100000">
                      <a:srgbClr val="FFFFFF"/>
                    </a:gs>
                  </a:gsLst>
                  <a:lin ang="5400000" scaled="0"/>
                </a:gradFill>
              </a:defRPr>
            </a:lvl1pPr>
          </a:lstStyle>
          <a:p>
            <a:r>
              <a:rPr lang="en-US" smtClean="0"/>
              <a:t>Click to edit Master title style</a:t>
            </a:r>
            <a:endParaRPr lang="en-US" dirty="0"/>
          </a:p>
        </p:txBody>
      </p:sp>
      <p:sp>
        <p:nvSpPr>
          <p:cNvPr id="6" name="Text Placeholder 5"/>
          <p:cNvSpPr>
            <a:spLocks noGrp="1"/>
          </p:cNvSpPr>
          <p:nvPr>
            <p:ph type="body" sz="quarter" idx="10"/>
          </p:nvPr>
        </p:nvSpPr>
        <p:spPr bwMode="white">
          <a:xfrm>
            <a:off x="389436" y="1085852"/>
            <a:ext cx="8363938" cy="1500411"/>
          </a:xfrm>
        </p:spPr>
        <p:txBody>
          <a:bodyPr/>
          <a:lstStyle>
            <a:lvl1pPr>
              <a:buClr>
                <a:srgbClr val="FFFFFF"/>
              </a:buClr>
              <a:buSzPct val="70000"/>
              <a:buFont typeface="Wingdings" pitchFamily="2" charset="2"/>
              <a:buChar char="l"/>
              <a:defRPr>
                <a:gradFill>
                  <a:gsLst>
                    <a:gs pos="0">
                      <a:srgbClr val="FFFFFF"/>
                    </a:gs>
                    <a:gs pos="86000">
                      <a:srgbClr val="FFFFFF"/>
                    </a:gs>
                  </a:gsLst>
                  <a:lin ang="5400000" scaled="0"/>
                </a:gradFill>
              </a:defRPr>
            </a:lvl1pPr>
            <a:lvl2pPr>
              <a:buClr>
                <a:srgbClr val="FFFFFF"/>
              </a:buClr>
              <a:buSzPct val="70000"/>
              <a:buFont typeface="Wingdings" pitchFamily="2" charset="2"/>
              <a:buChar char="l"/>
              <a:defRPr>
                <a:gradFill>
                  <a:gsLst>
                    <a:gs pos="0">
                      <a:srgbClr val="FFFFFF"/>
                    </a:gs>
                    <a:gs pos="86000">
                      <a:srgbClr val="FFFFFF"/>
                    </a:gs>
                  </a:gsLst>
                  <a:lin ang="5400000" scaled="0"/>
                </a:gradFill>
              </a:defRPr>
            </a:lvl2pPr>
            <a:lvl3pPr>
              <a:buClr>
                <a:srgbClr val="FFFFFF"/>
              </a:buClr>
              <a:buSzPct val="70000"/>
              <a:buFont typeface="Wingdings" pitchFamily="2" charset="2"/>
              <a:buChar char="l"/>
              <a:defRPr>
                <a:gradFill>
                  <a:gsLst>
                    <a:gs pos="0">
                      <a:srgbClr val="FFFFFF"/>
                    </a:gs>
                    <a:gs pos="86000">
                      <a:srgbClr val="FFFFFF"/>
                    </a:gs>
                  </a:gsLst>
                  <a:lin ang="5400000" scaled="0"/>
                </a:gradFill>
              </a:defRPr>
            </a:lvl3pPr>
            <a:lvl4pPr>
              <a:buClr>
                <a:srgbClr val="FFFFFF"/>
              </a:buClr>
              <a:buSzPct val="70000"/>
              <a:buFont typeface="Wingdings" pitchFamily="2" charset="2"/>
              <a:buChar char="l"/>
              <a:defRPr>
                <a:gradFill>
                  <a:gsLst>
                    <a:gs pos="0">
                      <a:srgbClr val="FFFFFF"/>
                    </a:gs>
                    <a:gs pos="86000">
                      <a:srgbClr val="FFFFFF"/>
                    </a:gs>
                  </a:gsLst>
                  <a:lin ang="5400000" scaled="0"/>
                </a:gradFill>
              </a:defRPr>
            </a:lvl4pPr>
            <a:lvl5pPr>
              <a:buClr>
                <a:srgbClr val="FFFFFF"/>
              </a:buClr>
              <a:buSzPct val="70000"/>
              <a:buFont typeface="Wingdings" pitchFamily="2" charset="2"/>
              <a:buChar char="l"/>
              <a:defRPr>
                <a:gradFill>
                  <a:gsLst>
                    <a:gs pos="0">
                      <a:srgbClr val="FFFFFF"/>
                    </a:gs>
                    <a:gs pos="86000">
                      <a:srgbClr val="FFFFFF"/>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6"/>
          <p:cNvSpPr>
            <a:spLocks noGrp="1"/>
          </p:cNvSpPr>
          <p:nvPr>
            <p:ph type="body" sz="quarter" idx="11"/>
          </p:nvPr>
        </p:nvSpPr>
        <p:spPr>
          <a:xfrm>
            <a:off x="1" y="4679157"/>
            <a:ext cx="9144001" cy="464344"/>
          </a:xfrm>
          <a:solidFill>
            <a:srgbClr val="FFFF99"/>
          </a:solidFill>
        </p:spPr>
        <p:txBody>
          <a:bodyPr wrap="square" lIns="114281" tIns="57137" rIns="114281" bIns="57137" anchor="b" anchorCtr="0">
            <a:noAutofit/>
          </a:bodyPr>
          <a:lstStyle>
            <a:lvl1pPr algn="r">
              <a:buFont typeface="Arial" pitchFamily="34" charset="0"/>
              <a:buNone/>
              <a:defRPr spc="-38" baseline="0">
                <a:gradFill>
                  <a:gsLst>
                    <a:gs pos="0">
                      <a:srgbClr val="000000"/>
                    </a:gs>
                    <a:gs pos="100000">
                      <a:srgbClr val="000000"/>
                    </a:gs>
                  </a:gsLst>
                  <a:lin ang="5400000" scaled="0"/>
                </a:gradFill>
                <a:effectLst/>
                <a:latin typeface="Segoe UI" pitchFamily="34" charset="0"/>
              </a:defRPr>
            </a:lvl1pPr>
          </a:lstStyle>
          <a:p>
            <a:pPr lvl="0"/>
            <a:r>
              <a:rPr lang="en-US" smtClean="0"/>
              <a:t>Click to edit Master text styles</a:t>
            </a:r>
          </a:p>
        </p:txBody>
      </p:sp>
    </p:spTree>
    <p:extLst>
      <p:ext uri="{BB962C8B-B14F-4D97-AF65-F5344CB8AC3E}">
        <p14:creationId xmlns:p14="http://schemas.microsoft.com/office/powerpoint/2010/main" val="2435455384"/>
      </p:ext>
    </p:extLst>
  </p:cSld>
  <p:clrMapOvr>
    <a:masterClrMapping/>
  </p:clrMapOvr>
  <p:transition>
    <p:fade/>
  </p:transition>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068458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51"/>
            <a:ext cx="710732" cy="803219"/>
          </a:xfrm>
          <a:prstGeom prst="rect">
            <a:avLst/>
          </a:prstGeom>
        </p:spPr>
      </p:pic>
      <p:sp>
        <p:nvSpPr>
          <p:cNvPr id="17" name="Arrow Bar"/>
          <p:cNvSpPr/>
          <p:nvPr userDrawn="1"/>
        </p:nvSpPr>
        <p:spPr bwMode="auto">
          <a:xfrm>
            <a:off x="8514212"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85424059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9" y="3841692"/>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9"/>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6" y="3492947"/>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71"/>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2"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23588541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10"/>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693"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07" y="3771907"/>
            <a:ext cx="5154369" cy="347441"/>
          </a:xfrm>
        </p:spPr>
        <p:txBody>
          <a:bodyPr>
            <a:noAutofit/>
          </a:bodyPr>
          <a:lstStyle>
            <a:lvl1pPr marL="0" indent="0" algn="l" defTabSz="685693"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68" tIns="34285" rIns="68568" bIns="34285" numCol="1" spcCol="0" rtlCol="0" fromWordArt="0" anchor="ctr" anchorCtr="0" forceAA="0" compatLnSpc="1">
            <a:prstTxWarp prst="textNoShape">
              <a:avLst/>
            </a:prstTxWarp>
            <a:noAutofit/>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4"/>
            <a:ext cx="710732" cy="803219"/>
          </a:xfrm>
          <a:prstGeom prst="rect">
            <a:avLst/>
          </a:prstGeom>
        </p:spPr>
      </p:pic>
      <p:sp>
        <p:nvSpPr>
          <p:cNvPr id="68" name="Arrow Bar"/>
          <p:cNvSpPr/>
          <p:nvPr userDrawn="1"/>
        </p:nvSpPr>
        <p:spPr bwMode="auto">
          <a:xfrm>
            <a:off x="8514212"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693"/>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43023417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971414631"/>
      </p:ext>
    </p:extLst>
  </p:cSld>
  <p:clrMapOvr>
    <a:masterClrMapping/>
  </p:clrMapOvr>
  <p:transition>
    <p:fade/>
  </p:transition>
  <p:timing>
    <p:tnLst>
      <p:par>
        <p:cTn id="1" dur="indefinite" restart="never" nodeType="tmRoot"/>
      </p:par>
    </p:tnLst>
  </p:timing>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30" y="3663084"/>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392782258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8"/>
            <a:ext cx="1785562" cy="1573307"/>
          </a:xfrm>
          <a:prstGeom prst="rect">
            <a:avLst/>
          </a:prstGeom>
        </p:spPr>
      </p:pic>
    </p:spTree>
    <p:extLst>
      <p:ext uri="{BB962C8B-B14F-4D97-AF65-F5344CB8AC3E}">
        <p14:creationId xmlns:p14="http://schemas.microsoft.com/office/powerpoint/2010/main" val="258254291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Announcement</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3">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7" name="Orange Tile"/>
          <p:cNvGrpSpPr/>
          <p:nvPr userDrawn="1"/>
        </p:nvGrpSpPr>
        <p:grpSpPr>
          <a:xfrm>
            <a:off x="762092" y="2390612"/>
            <a:ext cx="2120991" cy="2120439"/>
            <a:chOff x="1351800" y="-1084759"/>
            <a:chExt cx="2827252" cy="2827252"/>
          </a:xfrm>
        </p:grpSpPr>
        <p:sp>
          <p:nvSpPr>
            <p:cNvPr id="18" name="Rectangle 17"/>
            <p:cNvSpPr/>
            <p:nvPr/>
          </p:nvSpPr>
          <p:spPr bwMode="auto">
            <a:xfrm>
              <a:off x="1351800" y="-1084759"/>
              <a:ext cx="2827252" cy="282725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2" name="Freeform 21"/>
            <p:cNvSpPr>
              <a:spLocks noEditPoints="1"/>
            </p:cNvSpPr>
            <p:nvPr/>
          </p:nvSpPr>
          <p:spPr bwMode="auto">
            <a:xfrm>
              <a:off x="2005011" y="-436308"/>
              <a:ext cx="1522413" cy="1530350"/>
            </a:xfrm>
            <a:custGeom>
              <a:avLst/>
              <a:gdLst>
                <a:gd name="T0" fmla="*/ 6 w 187"/>
                <a:gd name="T1" fmla="*/ 188 h 188"/>
                <a:gd name="T2" fmla="*/ 129 w 187"/>
                <a:gd name="T3" fmla="*/ 64 h 188"/>
                <a:gd name="T4" fmla="*/ 180 w 187"/>
                <a:gd name="T5" fmla="*/ 115 h 188"/>
                <a:gd name="T6" fmla="*/ 185 w 187"/>
                <a:gd name="T7" fmla="*/ 116 h 188"/>
                <a:gd name="T8" fmla="*/ 187 w 187"/>
                <a:gd name="T9" fmla="*/ 112 h 188"/>
                <a:gd name="T10" fmla="*/ 187 w 187"/>
                <a:gd name="T11" fmla="*/ 4 h 188"/>
                <a:gd name="T12" fmla="*/ 183 w 187"/>
                <a:gd name="T13" fmla="*/ 0 h 188"/>
                <a:gd name="T14" fmla="*/ 75 w 187"/>
                <a:gd name="T15" fmla="*/ 0 h 188"/>
                <a:gd name="T16" fmla="*/ 71 w 187"/>
                <a:gd name="T17" fmla="*/ 3 h 188"/>
                <a:gd name="T18" fmla="*/ 71 w 187"/>
                <a:gd name="T19" fmla="*/ 4 h 188"/>
                <a:gd name="T20" fmla="*/ 72 w 187"/>
                <a:gd name="T21" fmla="*/ 7 h 188"/>
                <a:gd name="T22" fmla="*/ 123 w 187"/>
                <a:gd name="T23" fmla="*/ 58 h 188"/>
                <a:gd name="T24" fmla="*/ 0 w 187"/>
                <a:gd name="T25" fmla="*/ 182 h 188"/>
                <a:gd name="T26" fmla="*/ 6 w 187"/>
                <a:gd name="T27" fmla="*/ 188 h 188"/>
                <a:gd name="T28" fmla="*/ 179 w 187"/>
                <a:gd name="T29" fmla="*/ 8 h 188"/>
                <a:gd name="T30" fmla="*/ 179 w 187"/>
                <a:gd name="T31" fmla="*/ 103 h 188"/>
                <a:gd name="T32" fmla="*/ 85 w 187"/>
                <a:gd name="T33" fmla="*/ 8 h 188"/>
                <a:gd name="T34" fmla="*/ 179 w 187"/>
                <a:gd name="T35" fmla="*/ 8 h 1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87" h="188">
                  <a:moveTo>
                    <a:pt x="6" y="188"/>
                  </a:moveTo>
                  <a:cubicBezTo>
                    <a:pt x="129" y="64"/>
                    <a:pt x="129" y="64"/>
                    <a:pt x="129" y="64"/>
                  </a:cubicBezTo>
                  <a:cubicBezTo>
                    <a:pt x="180" y="115"/>
                    <a:pt x="180" y="115"/>
                    <a:pt x="180" y="115"/>
                  </a:cubicBezTo>
                  <a:cubicBezTo>
                    <a:pt x="181" y="116"/>
                    <a:pt x="183" y="117"/>
                    <a:pt x="185" y="116"/>
                  </a:cubicBezTo>
                  <a:cubicBezTo>
                    <a:pt x="186" y="116"/>
                    <a:pt x="187" y="114"/>
                    <a:pt x="187" y="112"/>
                  </a:cubicBezTo>
                  <a:cubicBezTo>
                    <a:pt x="187" y="4"/>
                    <a:pt x="187" y="4"/>
                    <a:pt x="187" y="4"/>
                  </a:cubicBezTo>
                  <a:cubicBezTo>
                    <a:pt x="187" y="2"/>
                    <a:pt x="185" y="0"/>
                    <a:pt x="183" y="0"/>
                  </a:cubicBezTo>
                  <a:cubicBezTo>
                    <a:pt x="75" y="0"/>
                    <a:pt x="75" y="0"/>
                    <a:pt x="75" y="0"/>
                  </a:cubicBezTo>
                  <a:cubicBezTo>
                    <a:pt x="73" y="0"/>
                    <a:pt x="72" y="1"/>
                    <a:pt x="71" y="3"/>
                  </a:cubicBezTo>
                  <a:cubicBezTo>
                    <a:pt x="71" y="3"/>
                    <a:pt x="71" y="4"/>
                    <a:pt x="71" y="4"/>
                  </a:cubicBezTo>
                  <a:cubicBezTo>
                    <a:pt x="71" y="6"/>
                    <a:pt x="71" y="7"/>
                    <a:pt x="72" y="7"/>
                  </a:cubicBezTo>
                  <a:cubicBezTo>
                    <a:pt x="123" y="58"/>
                    <a:pt x="123" y="58"/>
                    <a:pt x="123" y="58"/>
                  </a:cubicBezTo>
                  <a:cubicBezTo>
                    <a:pt x="0" y="182"/>
                    <a:pt x="0" y="182"/>
                    <a:pt x="0" y="182"/>
                  </a:cubicBezTo>
                  <a:lnTo>
                    <a:pt x="6" y="188"/>
                  </a:lnTo>
                  <a:close/>
                  <a:moveTo>
                    <a:pt x="179" y="8"/>
                  </a:moveTo>
                  <a:cubicBezTo>
                    <a:pt x="179" y="103"/>
                    <a:pt x="179" y="103"/>
                    <a:pt x="179" y="103"/>
                  </a:cubicBezTo>
                  <a:cubicBezTo>
                    <a:pt x="85" y="8"/>
                    <a:pt x="85" y="8"/>
                    <a:pt x="85" y="8"/>
                  </a:cubicBezTo>
                  <a:lnTo>
                    <a:pt x="179" y="8"/>
                  </a:lnTo>
                  <a:close/>
                </a:path>
              </a:pathLst>
            </a:custGeom>
            <a:solidFill>
              <a:schemeClr val="tx1"/>
            </a:solidFill>
            <a:ln>
              <a:noFill/>
            </a:ln>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3463407968"/>
      </p:ext>
    </p:extLst>
  </p:cSld>
  <p:clrMapOvr>
    <a:masterClrMapping/>
  </p:clrMapOvr>
  <p:transition>
    <p:fade/>
  </p:transition>
  <p:timing>
    <p:tnLst>
      <p:par>
        <p:cTn id="1" dur="indefinite" restart="never" nodeType="tmRoot"/>
      </p:par>
    </p:tnLst>
  </p:timing>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8" y="2637279"/>
            <a:ext cx="1718713" cy="1687024"/>
          </a:xfrm>
          <a:prstGeom prst="rect">
            <a:avLst/>
          </a:prstGeom>
        </p:spPr>
      </p:pic>
    </p:spTree>
    <p:extLst>
      <p:ext uri="{BB962C8B-B14F-4D97-AF65-F5344CB8AC3E}">
        <p14:creationId xmlns:p14="http://schemas.microsoft.com/office/powerpoint/2010/main" val="255036082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4"/>
            <a:ext cx="1917928" cy="1882567"/>
          </a:xfrm>
          <a:prstGeom prst="rect">
            <a:avLst/>
          </a:prstGeom>
        </p:spPr>
      </p:pic>
    </p:spTree>
    <p:extLst>
      <p:ext uri="{BB962C8B-B14F-4D97-AF65-F5344CB8AC3E}">
        <p14:creationId xmlns:p14="http://schemas.microsoft.com/office/powerpoint/2010/main" val="1444993408"/>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9"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1" tIns="34286" rIns="68571" bIns="34286" numCol="1" anchor="t" anchorCtr="0" compatLnSpc="1">
            <a:prstTxWarp prst="textNoShape">
              <a:avLst/>
            </a:prstTxWarp>
          </a:bodyPr>
          <a:lstStyle/>
          <a:p>
            <a:pPr defTabSz="685693"/>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24" y="3663084"/>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44" indent="0" algn="ctr">
              <a:buNone/>
              <a:defRPr>
                <a:solidFill>
                  <a:schemeClr val="tx1">
                    <a:tint val="75000"/>
                  </a:schemeClr>
                </a:solidFill>
              </a:defRPr>
            </a:lvl2pPr>
            <a:lvl3pPr marL="685693" indent="0" algn="ctr">
              <a:buNone/>
              <a:defRPr>
                <a:solidFill>
                  <a:schemeClr val="tx1">
                    <a:tint val="75000"/>
                  </a:schemeClr>
                </a:solidFill>
              </a:defRPr>
            </a:lvl3pPr>
            <a:lvl4pPr marL="1028538" indent="0" algn="ctr">
              <a:buNone/>
              <a:defRPr>
                <a:solidFill>
                  <a:schemeClr val="tx1">
                    <a:tint val="75000"/>
                  </a:schemeClr>
                </a:solidFill>
              </a:defRPr>
            </a:lvl4pPr>
            <a:lvl5pPr marL="1371386" indent="0" algn="ctr">
              <a:buNone/>
              <a:defRPr>
                <a:solidFill>
                  <a:schemeClr val="tx1">
                    <a:tint val="75000"/>
                  </a:schemeClr>
                </a:solidFill>
              </a:defRPr>
            </a:lvl5pPr>
            <a:lvl6pPr marL="1714228" indent="0" algn="ctr">
              <a:buNone/>
              <a:defRPr>
                <a:solidFill>
                  <a:schemeClr val="tx1">
                    <a:tint val="75000"/>
                  </a:schemeClr>
                </a:solidFill>
              </a:defRPr>
            </a:lvl6pPr>
            <a:lvl7pPr marL="2057078" indent="0" algn="ctr">
              <a:buNone/>
              <a:defRPr>
                <a:solidFill>
                  <a:schemeClr val="tx1">
                    <a:tint val="75000"/>
                  </a:schemeClr>
                </a:solidFill>
              </a:defRPr>
            </a:lvl7pPr>
            <a:lvl8pPr marL="2399924" indent="0" algn="ctr">
              <a:buNone/>
              <a:defRPr>
                <a:solidFill>
                  <a:schemeClr val="tx1">
                    <a:tint val="75000"/>
                  </a:schemeClr>
                </a:solidFill>
              </a:defRPr>
            </a:lvl8pPr>
            <a:lvl9pPr marL="2742771" indent="0" algn="ctr">
              <a:buNone/>
              <a:defRPr>
                <a:solidFill>
                  <a:schemeClr val="tx1">
                    <a:tint val="75000"/>
                  </a:schemeClr>
                </a:solidFill>
              </a:defRPr>
            </a:lvl9pPr>
          </a:lstStyle>
          <a:p>
            <a:pPr marL="0" marR="0" lvl="0" indent="0" algn="l" defTabSz="685693"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9"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3" y="2591921"/>
            <a:ext cx="3076819" cy="1845609"/>
          </a:xfrm>
          <a:prstGeom prst="rect">
            <a:avLst/>
          </a:prstGeom>
        </p:spPr>
      </p:pic>
    </p:spTree>
    <p:extLst>
      <p:ext uri="{BB962C8B-B14F-4D97-AF65-F5344CB8AC3E}">
        <p14:creationId xmlns:p14="http://schemas.microsoft.com/office/powerpoint/2010/main" val="1219368252"/>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097" indent="-213097">
              <a:buFont typeface="Wingdings" pitchFamily="2" charset="2"/>
              <a:buChar char=""/>
              <a:defRPr sz="3000"/>
            </a:lvl1pPr>
            <a:lvl2pPr marL="388098" indent="-175001">
              <a:buFont typeface="Wingdings" pitchFamily="2" charset="2"/>
              <a:buChar char=""/>
              <a:defRPr>
                <a:latin typeface="+mn-lt"/>
              </a:defRPr>
            </a:lvl2pPr>
            <a:lvl3pPr marL="555958" indent="-167859">
              <a:buFont typeface="Wingdings" pitchFamily="2" charset="2"/>
              <a:buChar char=""/>
              <a:tabLst/>
              <a:defRPr>
                <a:latin typeface="+mn-lt"/>
              </a:defRPr>
            </a:lvl3pPr>
            <a:lvl4pPr marL="685720" indent="-129761">
              <a:buFont typeface="Wingdings" pitchFamily="2" charset="2"/>
              <a:buChar char=""/>
              <a:defRPr>
                <a:latin typeface="+mn-lt"/>
              </a:defRPr>
            </a:lvl4pPr>
            <a:lvl5pPr marL="815483" indent="-129761">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595859149"/>
      </p:ext>
    </p:extLst>
  </p:cSld>
  <p:clrMapOvr>
    <a:masterClrMapping/>
  </p:clrMapOvr>
  <p:transition>
    <p:fade/>
  </p:transition>
  <p:timing>
    <p:tnLst>
      <p:par>
        <p:cTn id="1" dur="indefinite" restart="never" nodeType="tmRoot"/>
      </p:par>
    </p:tnLst>
  </p:timing>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09" indent="0">
              <a:buNone/>
              <a:defRPr sz="1500">
                <a:gradFill>
                  <a:gsLst>
                    <a:gs pos="100000">
                      <a:schemeClr val="tx1"/>
                    </a:gs>
                    <a:gs pos="6000">
                      <a:schemeClr val="tx1"/>
                    </a:gs>
                  </a:gsLst>
                  <a:lin ang="5400000" scaled="0"/>
                </a:gradFill>
              </a:defRPr>
            </a:lvl3pPr>
            <a:lvl4pPr marL="342856" indent="0">
              <a:buNone/>
              <a:defRPr sz="1500">
                <a:gradFill>
                  <a:gsLst>
                    <a:gs pos="100000">
                      <a:schemeClr val="tx1"/>
                    </a:gs>
                    <a:gs pos="6000">
                      <a:schemeClr val="tx1"/>
                    </a:gs>
                  </a:gsLst>
                  <a:lin ang="5400000" scaled="0"/>
                </a:gradFill>
              </a:defRPr>
            </a:lvl4pPr>
            <a:lvl5pPr marL="520245" indent="0">
              <a:buNone/>
              <a:defRPr sz="15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4226329060"/>
      </p:ext>
    </p:extLst>
  </p:cSld>
  <p:clrMapOvr>
    <a:masterClrMapping/>
  </p:clrMapOvr>
  <p:transition>
    <p:fade/>
  </p:transition>
  <p:timing>
    <p:tnLst>
      <p:par>
        <p:cTn id="1" dur="indefinite" restart="never" nodeType="tmRoot"/>
      </p:par>
    </p:tnLst>
  </p:timing>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5"/>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09" indent="0">
              <a:buNone/>
              <a:defRPr sz="1500">
                <a:gradFill>
                  <a:gsLst>
                    <a:gs pos="100000">
                      <a:schemeClr val="tx1"/>
                    </a:gs>
                    <a:gs pos="0">
                      <a:schemeClr val="tx1"/>
                    </a:gs>
                  </a:gsLst>
                  <a:lin ang="5400000" scaled="0"/>
                </a:gradFill>
              </a:defRPr>
            </a:lvl3pPr>
            <a:lvl4pPr marL="342856" indent="0">
              <a:buNone/>
              <a:defRPr sz="1500">
                <a:gradFill>
                  <a:gsLst>
                    <a:gs pos="100000">
                      <a:schemeClr val="tx1"/>
                    </a:gs>
                    <a:gs pos="0">
                      <a:schemeClr val="tx1"/>
                    </a:gs>
                  </a:gsLst>
                  <a:lin ang="5400000" scaled="0"/>
                </a:gradFill>
              </a:defRPr>
            </a:lvl4pPr>
            <a:lvl5pPr marL="520245" indent="0">
              <a:buNone/>
              <a:defRPr sz="15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43898537"/>
      </p:ext>
    </p:extLst>
  </p:cSld>
  <p:clrMapOvr>
    <a:masterClrMapping/>
  </p:clrMapOvr>
  <p:transition>
    <p:fade/>
  </p:transition>
  <p:timing>
    <p:tnLst>
      <p:par>
        <p:cTn id="1" dur="indefinite" restart="never" nodeType="tmRoot"/>
      </p:par>
    </p:tnLst>
  </p:timing>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50" indent="-219050">
              <a:spcBef>
                <a:spcPts val="900"/>
              </a:spcBef>
              <a:buClr>
                <a:schemeClr val="tx1"/>
              </a:buClr>
              <a:buFont typeface="Wingdings" pitchFamily="2" charset="2"/>
              <a:buChar char=""/>
              <a:defRPr/>
            </a:lvl1pPr>
            <a:lvl2pPr marL="390481" indent="-171431">
              <a:defRPr sz="1500"/>
            </a:lvl2pPr>
            <a:lvl3pPr marL="514293" indent="-123812">
              <a:tabLst/>
              <a:defRPr sz="1500"/>
            </a:lvl3pPr>
            <a:lvl4pPr marL="647624" indent="-133333">
              <a:defRPr/>
            </a:lvl4pPr>
            <a:lvl5pPr marL="771436" indent="-12381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65" indent="-254765">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194" indent="-257146">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24" indent="-257146">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436" indent="-257146">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771" indent="-257146">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50" marR="0" lvl="0"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50" marR="0" lvl="1"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50" marR="0" lvl="2"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50" marR="0" lvl="3"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50" marR="0" lvl="4" indent="-219050" algn="l" defTabSz="685693"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1487177808"/>
      </p:ext>
    </p:extLst>
  </p:cSld>
  <p:clrMapOvr>
    <a:masterClrMapping/>
  </p:clrMapOvr>
  <p:transition>
    <p:fade/>
  </p:transition>
  <p:timing>
    <p:tnLst>
      <p:par>
        <p:cTn id="1" dur="indefinite" restart="never" nodeType="tmRoot"/>
      </p:par>
    </p:tnLst>
  </p:timing>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834520597"/>
      </p:ext>
    </p:extLst>
  </p:cSld>
  <p:clrMapOvr>
    <a:masterClrMapping/>
  </p:clrMapOvr>
  <p:transition>
    <p:fade/>
  </p:transition>
  <p:timing>
    <p:tnLst>
      <p:par>
        <p:cTn id="1" dur="indefinite" restart="never" nodeType="tmRoot"/>
      </p:par>
    </p:tnLst>
  </p:timing>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01" indent="0">
              <a:buNone/>
              <a:defRPr sz="1500"/>
            </a:lvl3pPr>
            <a:lvl4pPr marL="342856" indent="0">
              <a:buNone/>
              <a:defRPr sz="1500"/>
            </a:lvl4pPr>
            <a:lvl5pPr marL="520245"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01"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37"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484" marR="0" indent="0" algn="l" defTabSz="685693"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693"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771499620"/>
      </p:ext>
    </p:extLst>
  </p:cSld>
  <p:clrMapOvr>
    <a:masterClrMapping/>
  </p:clrMapOvr>
  <p:transition>
    <p:fade/>
  </p:transition>
</p:sldLayout>
</file>

<file path=ppt/slideLayouts/slideLayout6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10779421"/>
      </p:ext>
    </p:extLst>
  </p:cSld>
  <p:clrMapOvr>
    <a:masterClrMapping/>
  </p:clrMapOvr>
  <p:transition>
    <p:fade/>
  </p:transition>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tc.,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5" name="Title Tile"/>
          <p:cNvSpPr/>
          <p:nvPr userDrawn="1"/>
        </p:nvSpPr>
        <p:spPr bwMode="auto">
          <a:xfrm>
            <a:off x="3008303" y="2390353"/>
            <a:ext cx="5373500"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6" name="Arrow Bar"/>
          <p:cNvSpPr/>
          <p:nvPr userDrawn="1"/>
        </p:nvSpPr>
        <p:spPr bwMode="auto">
          <a:xfrm>
            <a:off x="3008303" y="1135856"/>
            <a:ext cx="5373500"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135105" y="1189940"/>
            <a:ext cx="4163390" cy="1033983"/>
          </a:xfrm>
        </p:spPr>
        <p:txBody>
          <a:bodyPr anchor="ctr" anchorCtr="0">
            <a:noAutofit/>
            <a:scene3d>
              <a:camera prst="orthographicFront"/>
              <a:lightRig rig="flat" dir="t"/>
            </a:scene3d>
            <a:sp3d>
              <a:contourClr>
                <a:schemeClr val="tx2"/>
              </a:contourClr>
            </a:sp3d>
          </a:bodyPr>
          <a:lstStyle>
            <a:lvl1pPr marL="0" indent="0" algn="l" defTabSz="685487" rtl="0" eaLnBrk="1" latinLnBrk="0" hangingPunct="1">
              <a:lnSpc>
                <a:spcPct val="90000"/>
              </a:lnSpc>
              <a:spcBef>
                <a:spcPct val="0"/>
              </a:spcBef>
              <a:buFont typeface="Arial" pitchFamily="34" charset="0"/>
              <a:buNone/>
              <a:defRPr lang="en-US" sz="4100" b="1" kern="1200" cap="none" spc="-75" baseline="0" dirty="0" smtClean="0">
                <a:ln w="3175">
                  <a:noFill/>
                </a:ln>
                <a:solidFill>
                  <a:schemeClr val="tx1">
                    <a:alpha val="99000"/>
                  </a:schemeClr>
                </a:solidFill>
                <a:effectLst/>
                <a:latin typeface="Segoe UI" pitchFamily="34" charset="0"/>
                <a:ea typeface="Segoe UI" pitchFamily="34" charset="0"/>
                <a:cs typeface="Segoe UI" pitchFamily="34" charset="0"/>
              </a:defRPr>
            </a:lvl1pPr>
          </a:lstStyle>
          <a:p>
            <a:pPr lvl="0"/>
            <a:r>
              <a:rPr lang="en-US" dirty="0" smtClean="0"/>
              <a:t>Title</a:t>
            </a:r>
          </a:p>
        </p:txBody>
      </p:sp>
      <p:sp useBgFill="1">
        <p:nvSpPr>
          <p:cNvPr id="9" name="Left Mask"/>
          <p:cNvSpPr/>
          <p:nvPr userDrawn="1"/>
        </p:nvSpPr>
        <p:spPr bwMode="auto">
          <a:xfrm>
            <a:off x="-1" y="1135857"/>
            <a:ext cx="3008303"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3" name="Subtitle 2"/>
          <p:cNvSpPr>
            <a:spLocks noGrp="1"/>
          </p:cNvSpPr>
          <p:nvPr>
            <p:ph type="subTitle" idx="1"/>
          </p:nvPr>
        </p:nvSpPr>
        <p:spPr>
          <a:xfrm>
            <a:off x="3135108" y="3886211"/>
            <a:ext cx="4959201" cy="346249"/>
          </a:xfrm>
        </p:spPr>
        <p:txBody>
          <a:bodyPr>
            <a:noAutofit/>
          </a:bodyPr>
          <a:lstStyle>
            <a:lvl1pPr marL="0" indent="0" algn="l" defTabSz="685487"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739" indent="0" algn="ctr">
              <a:buNone/>
              <a:defRPr>
                <a:solidFill>
                  <a:schemeClr val="tx1">
                    <a:tint val="75000"/>
                  </a:schemeClr>
                </a:solidFill>
              </a:defRPr>
            </a:lvl2pPr>
            <a:lvl3pPr marL="685487" indent="0" algn="ctr">
              <a:buNone/>
              <a:defRPr>
                <a:solidFill>
                  <a:schemeClr val="tx1">
                    <a:tint val="75000"/>
                  </a:schemeClr>
                </a:solidFill>
              </a:defRPr>
            </a:lvl3pPr>
            <a:lvl4pPr marL="1028229" indent="0" algn="ctr">
              <a:buNone/>
              <a:defRPr>
                <a:solidFill>
                  <a:schemeClr val="tx1">
                    <a:tint val="75000"/>
                  </a:schemeClr>
                </a:solidFill>
              </a:defRPr>
            </a:lvl4pPr>
            <a:lvl5pPr marL="1370975" indent="0" algn="ctr">
              <a:buNone/>
              <a:defRPr>
                <a:solidFill>
                  <a:schemeClr val="tx1">
                    <a:tint val="75000"/>
                  </a:schemeClr>
                </a:solidFill>
              </a:defRPr>
            </a:lvl5pPr>
            <a:lvl6pPr marL="1713712" indent="0" algn="ctr">
              <a:buNone/>
              <a:defRPr>
                <a:solidFill>
                  <a:schemeClr val="tx1">
                    <a:tint val="75000"/>
                  </a:schemeClr>
                </a:solidFill>
              </a:defRPr>
            </a:lvl6pPr>
            <a:lvl7pPr marL="2056459" indent="0" algn="ctr">
              <a:buNone/>
              <a:defRPr>
                <a:solidFill>
                  <a:schemeClr val="tx1">
                    <a:tint val="75000"/>
                  </a:schemeClr>
                </a:solidFill>
              </a:defRPr>
            </a:lvl7pPr>
            <a:lvl8pPr marL="2399204" indent="0" algn="ctr">
              <a:buNone/>
              <a:defRPr>
                <a:solidFill>
                  <a:schemeClr val="tx1">
                    <a:tint val="75000"/>
                  </a:schemeClr>
                </a:solidFill>
              </a:defRPr>
            </a:lvl8pPr>
            <a:lvl9pPr marL="2741951" indent="0" algn="ctr">
              <a:buNone/>
              <a:defRPr>
                <a:solidFill>
                  <a:schemeClr val="tx1">
                    <a:tint val="75000"/>
                  </a:schemeClr>
                </a:solidFill>
              </a:defRPr>
            </a:lvl9pPr>
          </a:lstStyle>
          <a:p>
            <a:r>
              <a:rPr lang="en-US" smtClean="0"/>
              <a:t>Click to edit Master subtitle style</a:t>
            </a:r>
            <a:endParaRPr lang="en-US" dirty="0"/>
          </a:p>
        </p:txBody>
      </p:sp>
      <p:sp>
        <p:nvSpPr>
          <p:cNvPr id="10" name="Circle Arrow"/>
          <p:cNvSpPr>
            <a:spLocks noEditPoints="1"/>
          </p:cNvSpPr>
          <p:nvPr userDrawn="1"/>
        </p:nvSpPr>
        <p:spPr bwMode="auto">
          <a:xfrm rot="5400000">
            <a:off x="7463204"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50" tIns="34276" rIns="68550" bIns="34276" numCol="1" anchor="t" anchorCtr="0" compatLnSpc="1">
            <a:prstTxWarp prst="textNoShape">
              <a:avLst/>
            </a:prstTxWarp>
          </a:bodyPr>
          <a:lstStyle/>
          <a:p>
            <a:endParaRPr lang="en-US" sz="1400" dirty="0"/>
          </a:p>
        </p:txBody>
      </p:sp>
      <p:sp>
        <p:nvSpPr>
          <p:cNvPr id="11"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47" tIns="34274" rIns="68547" bIns="34274"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pic>
        <p:nvPicPr>
          <p:cNvPr id="12"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13" name="Top Mask"/>
          <p:cNvSpPr/>
          <p:nvPr userDrawn="1"/>
        </p:nvSpPr>
        <p:spPr bwMode="auto">
          <a:xfrm>
            <a:off x="1" y="1"/>
            <a:ext cx="9144000" cy="1135856"/>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useBgFill="1">
        <p:nvSpPr>
          <p:cNvPr id="14" name="Right Mask"/>
          <p:cNvSpPr/>
          <p:nvPr userDrawn="1"/>
        </p:nvSpPr>
        <p:spPr bwMode="auto">
          <a:xfrm>
            <a:off x="8381812" y="1223114"/>
            <a:ext cx="762199"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 name="Title 1"/>
          <p:cNvSpPr>
            <a:spLocks noGrp="1"/>
          </p:cNvSpPr>
          <p:nvPr>
            <p:ph type="ctrTitle"/>
          </p:nvPr>
        </p:nvSpPr>
        <p:spPr>
          <a:xfrm>
            <a:off x="3135106" y="2390362"/>
            <a:ext cx="4959201" cy="1142621"/>
          </a:xfrm>
        </p:spPr>
        <p:txBody>
          <a:bodyPr anchor="ctr" anchorCtr="0">
            <a:noAutofit/>
          </a:bodyPr>
          <a:lstStyle>
            <a:lvl1pPr algn="l" defTabSz="685487" rtl="0" eaLnBrk="1" latinLnBrk="0" hangingPunct="1">
              <a:lnSpc>
                <a:spcPct val="90000"/>
              </a:lnSpc>
              <a:spcBef>
                <a:spcPct val="0"/>
              </a:spcBef>
              <a:buNone/>
              <a:defRPr lang="en-US" sz="3000" b="1" kern="1200" cap="none" spc="-75" baseline="0" dirty="0">
                <a:ln w="3175">
                  <a:noFill/>
                </a:ln>
                <a:solidFill>
                  <a:schemeClr val="accent4">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useBgFill="1">
        <p:nvSpPr>
          <p:cNvPr id="15" name="Bottom Mask"/>
          <p:cNvSpPr/>
          <p:nvPr userDrawn="1"/>
        </p:nvSpPr>
        <p:spPr bwMode="auto">
          <a:xfrm>
            <a:off x="3008314" y="4507707"/>
            <a:ext cx="6135697"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47" tIns="34274" rIns="68547" bIns="34274" numCol="1" spcCol="0" rtlCol="0" fromWordArt="0" anchor="ctr" anchorCtr="0" forceAA="0" compatLnSpc="1">
            <a:prstTxWarp prst="textNoShape">
              <a:avLst/>
            </a:prstTxWarp>
            <a:noAutofit/>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grpSp>
        <p:nvGrpSpPr>
          <p:cNvPr id="19" name="Teal Tile"/>
          <p:cNvGrpSpPr/>
          <p:nvPr userDrawn="1"/>
        </p:nvGrpSpPr>
        <p:grpSpPr>
          <a:xfrm>
            <a:off x="762091" y="2390354"/>
            <a:ext cx="2120991" cy="2120439"/>
            <a:chOff x="823093" y="-1413626"/>
            <a:chExt cx="2827252" cy="2827252"/>
          </a:xfrm>
        </p:grpSpPr>
        <p:sp>
          <p:nvSpPr>
            <p:cNvPr id="20" name="Rectangle 19"/>
            <p:cNvSpPr/>
            <p:nvPr/>
          </p:nvSpPr>
          <p:spPr bwMode="auto">
            <a:xfrm>
              <a:off x="823093" y="-1413626"/>
              <a:ext cx="2827252" cy="282725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289"/>
              <a:endParaRPr lang="en-US" sz="1700" dirty="0">
                <a:solidFill>
                  <a:schemeClr val="tx1">
                    <a:lumMod val="20000"/>
                    <a:lumOff val="80000"/>
                    <a:alpha val="99000"/>
                  </a:schemeClr>
                </a:solidFill>
                <a:latin typeface="Segoe UI" pitchFamily="34" charset="0"/>
                <a:ea typeface="Segoe UI" pitchFamily="34" charset="0"/>
                <a:cs typeface="Segoe UI" pitchFamily="34" charset="0"/>
              </a:endParaRPr>
            </a:p>
          </p:txBody>
        </p:sp>
        <p:sp>
          <p:nvSpPr>
            <p:cNvPr id="21" name="Freeform 20"/>
            <p:cNvSpPr>
              <a:spLocks noEditPoints="1"/>
            </p:cNvSpPr>
            <p:nvPr/>
          </p:nvSpPr>
          <p:spPr bwMode="auto">
            <a:xfrm>
              <a:off x="1397725" y="-232569"/>
              <a:ext cx="1677988" cy="465138"/>
            </a:xfrm>
            <a:custGeom>
              <a:avLst/>
              <a:gdLst>
                <a:gd name="T0" fmla="*/ 0 w 209"/>
                <a:gd name="T1" fmla="*/ 25 h 58"/>
                <a:gd name="T2" fmla="*/ 20 w 209"/>
                <a:gd name="T3" fmla="*/ 25 h 58"/>
                <a:gd name="T4" fmla="*/ 20 w 209"/>
                <a:gd name="T5" fmla="*/ 33 h 58"/>
                <a:gd name="T6" fmla="*/ 0 w 209"/>
                <a:gd name="T7" fmla="*/ 33 h 58"/>
                <a:gd name="T8" fmla="*/ 0 w 209"/>
                <a:gd name="T9" fmla="*/ 25 h 58"/>
                <a:gd name="T10" fmla="*/ 40 w 209"/>
                <a:gd name="T11" fmla="*/ 33 h 58"/>
                <a:gd name="T12" fmla="*/ 60 w 209"/>
                <a:gd name="T13" fmla="*/ 33 h 58"/>
                <a:gd name="T14" fmla="*/ 60 w 209"/>
                <a:gd name="T15" fmla="*/ 25 h 58"/>
                <a:gd name="T16" fmla="*/ 40 w 209"/>
                <a:gd name="T17" fmla="*/ 25 h 58"/>
                <a:gd name="T18" fmla="*/ 40 w 209"/>
                <a:gd name="T19" fmla="*/ 33 h 58"/>
                <a:gd name="T20" fmla="*/ 120 w 209"/>
                <a:gd name="T21" fmla="*/ 33 h 58"/>
                <a:gd name="T22" fmla="*/ 140 w 209"/>
                <a:gd name="T23" fmla="*/ 33 h 58"/>
                <a:gd name="T24" fmla="*/ 140 w 209"/>
                <a:gd name="T25" fmla="*/ 25 h 58"/>
                <a:gd name="T26" fmla="*/ 120 w 209"/>
                <a:gd name="T27" fmla="*/ 25 h 58"/>
                <a:gd name="T28" fmla="*/ 120 w 209"/>
                <a:gd name="T29" fmla="*/ 33 h 58"/>
                <a:gd name="T30" fmla="*/ 80 w 209"/>
                <a:gd name="T31" fmla="*/ 33 h 58"/>
                <a:gd name="T32" fmla="*/ 100 w 209"/>
                <a:gd name="T33" fmla="*/ 33 h 58"/>
                <a:gd name="T34" fmla="*/ 100 w 209"/>
                <a:gd name="T35" fmla="*/ 25 h 58"/>
                <a:gd name="T36" fmla="*/ 80 w 209"/>
                <a:gd name="T37" fmla="*/ 25 h 58"/>
                <a:gd name="T38" fmla="*/ 80 w 209"/>
                <a:gd name="T39" fmla="*/ 33 h 58"/>
                <a:gd name="T40" fmla="*/ 207 w 209"/>
                <a:gd name="T41" fmla="*/ 26 h 58"/>
                <a:gd name="T42" fmla="*/ 181 w 209"/>
                <a:gd name="T43" fmla="*/ 0 h 58"/>
                <a:gd name="T44" fmla="*/ 175 w 209"/>
                <a:gd name="T45" fmla="*/ 6 h 58"/>
                <a:gd name="T46" fmla="*/ 195 w 209"/>
                <a:gd name="T47" fmla="*/ 25 h 58"/>
                <a:gd name="T48" fmla="*/ 160 w 209"/>
                <a:gd name="T49" fmla="*/ 25 h 58"/>
                <a:gd name="T50" fmla="*/ 160 w 209"/>
                <a:gd name="T51" fmla="*/ 33 h 58"/>
                <a:gd name="T52" fmla="*/ 195 w 209"/>
                <a:gd name="T53" fmla="*/ 33 h 58"/>
                <a:gd name="T54" fmla="*/ 175 w 209"/>
                <a:gd name="T55" fmla="*/ 52 h 58"/>
                <a:gd name="T56" fmla="*/ 181 w 209"/>
                <a:gd name="T57" fmla="*/ 58 h 58"/>
                <a:gd name="T58" fmla="*/ 207 w 209"/>
                <a:gd name="T59" fmla="*/ 32 h 58"/>
                <a:gd name="T60" fmla="*/ 207 w 209"/>
                <a:gd name="T61" fmla="*/ 26 h 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209" h="58">
                  <a:moveTo>
                    <a:pt x="0" y="25"/>
                  </a:moveTo>
                  <a:cubicBezTo>
                    <a:pt x="20" y="25"/>
                    <a:pt x="20" y="25"/>
                    <a:pt x="20" y="25"/>
                  </a:cubicBezTo>
                  <a:cubicBezTo>
                    <a:pt x="20" y="33"/>
                    <a:pt x="20" y="33"/>
                    <a:pt x="20" y="33"/>
                  </a:cubicBezTo>
                  <a:cubicBezTo>
                    <a:pt x="0" y="33"/>
                    <a:pt x="0" y="33"/>
                    <a:pt x="0" y="33"/>
                  </a:cubicBezTo>
                  <a:lnTo>
                    <a:pt x="0" y="25"/>
                  </a:lnTo>
                  <a:close/>
                  <a:moveTo>
                    <a:pt x="40" y="33"/>
                  </a:moveTo>
                  <a:cubicBezTo>
                    <a:pt x="60" y="33"/>
                    <a:pt x="60" y="33"/>
                    <a:pt x="60" y="33"/>
                  </a:cubicBezTo>
                  <a:cubicBezTo>
                    <a:pt x="60" y="25"/>
                    <a:pt x="60" y="25"/>
                    <a:pt x="60" y="25"/>
                  </a:cubicBezTo>
                  <a:cubicBezTo>
                    <a:pt x="40" y="25"/>
                    <a:pt x="40" y="25"/>
                    <a:pt x="40" y="25"/>
                  </a:cubicBezTo>
                  <a:lnTo>
                    <a:pt x="40" y="33"/>
                  </a:lnTo>
                  <a:close/>
                  <a:moveTo>
                    <a:pt x="120" y="33"/>
                  </a:moveTo>
                  <a:cubicBezTo>
                    <a:pt x="140" y="33"/>
                    <a:pt x="140" y="33"/>
                    <a:pt x="140" y="33"/>
                  </a:cubicBezTo>
                  <a:cubicBezTo>
                    <a:pt x="140" y="25"/>
                    <a:pt x="140" y="25"/>
                    <a:pt x="140" y="25"/>
                  </a:cubicBezTo>
                  <a:cubicBezTo>
                    <a:pt x="120" y="25"/>
                    <a:pt x="120" y="25"/>
                    <a:pt x="120" y="25"/>
                  </a:cubicBezTo>
                  <a:lnTo>
                    <a:pt x="120" y="33"/>
                  </a:lnTo>
                  <a:close/>
                  <a:moveTo>
                    <a:pt x="80" y="33"/>
                  </a:moveTo>
                  <a:cubicBezTo>
                    <a:pt x="100" y="33"/>
                    <a:pt x="100" y="33"/>
                    <a:pt x="100" y="33"/>
                  </a:cubicBezTo>
                  <a:cubicBezTo>
                    <a:pt x="100" y="25"/>
                    <a:pt x="100" y="25"/>
                    <a:pt x="100" y="25"/>
                  </a:cubicBezTo>
                  <a:cubicBezTo>
                    <a:pt x="80" y="25"/>
                    <a:pt x="80" y="25"/>
                    <a:pt x="80" y="25"/>
                  </a:cubicBezTo>
                  <a:lnTo>
                    <a:pt x="80" y="33"/>
                  </a:lnTo>
                  <a:close/>
                  <a:moveTo>
                    <a:pt x="207" y="26"/>
                  </a:moveTo>
                  <a:cubicBezTo>
                    <a:pt x="181" y="0"/>
                    <a:pt x="181" y="0"/>
                    <a:pt x="181" y="0"/>
                  </a:cubicBezTo>
                  <a:cubicBezTo>
                    <a:pt x="175" y="6"/>
                    <a:pt x="175" y="6"/>
                    <a:pt x="175" y="6"/>
                  </a:cubicBezTo>
                  <a:cubicBezTo>
                    <a:pt x="195" y="25"/>
                    <a:pt x="195" y="25"/>
                    <a:pt x="195" y="25"/>
                  </a:cubicBezTo>
                  <a:cubicBezTo>
                    <a:pt x="160" y="25"/>
                    <a:pt x="160" y="25"/>
                    <a:pt x="160" y="25"/>
                  </a:cubicBezTo>
                  <a:cubicBezTo>
                    <a:pt x="160" y="33"/>
                    <a:pt x="160" y="33"/>
                    <a:pt x="160" y="33"/>
                  </a:cubicBezTo>
                  <a:cubicBezTo>
                    <a:pt x="195" y="33"/>
                    <a:pt x="195" y="33"/>
                    <a:pt x="195" y="33"/>
                  </a:cubicBezTo>
                  <a:cubicBezTo>
                    <a:pt x="175" y="52"/>
                    <a:pt x="175" y="52"/>
                    <a:pt x="175" y="52"/>
                  </a:cubicBezTo>
                  <a:cubicBezTo>
                    <a:pt x="181" y="58"/>
                    <a:pt x="181" y="58"/>
                    <a:pt x="181" y="58"/>
                  </a:cubicBezTo>
                  <a:cubicBezTo>
                    <a:pt x="207" y="32"/>
                    <a:pt x="207" y="32"/>
                    <a:pt x="207" y="32"/>
                  </a:cubicBezTo>
                  <a:cubicBezTo>
                    <a:pt x="209" y="30"/>
                    <a:pt x="209" y="28"/>
                    <a:pt x="207" y="26"/>
                  </a:cubicBezTo>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sz="1400" dirty="0"/>
            </a:p>
          </p:txBody>
        </p:sp>
      </p:grpSp>
    </p:spTree>
    <p:extLst>
      <p:ext uri="{BB962C8B-B14F-4D97-AF65-F5344CB8AC3E}">
        <p14:creationId xmlns:p14="http://schemas.microsoft.com/office/powerpoint/2010/main" val="2864039411"/>
      </p:ext>
    </p:extLst>
  </p:cSld>
  <p:clrMapOvr>
    <a:masterClrMapping/>
  </p:clrMapOvr>
  <p:transition>
    <p:fade/>
  </p:transition>
  <p:timing>
    <p:tnLst>
      <p:par>
        <p:cTn id="1" dur="indefinite" restart="never" nodeType="tmRoot"/>
      </p:par>
    </p:tnLst>
  </p:timing>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66810129"/>
      </p:ext>
    </p:extLst>
  </p:cSld>
  <p:clrMapOvr>
    <a:masterClrMapping/>
  </p:clrMapOvr>
  <p:transition>
    <p:fade/>
  </p:transition>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6" tIns="34286" rIns="34286" bIns="34286" numCol="1" spcCol="0" rtlCol="0" fromWordArt="0" anchor="ctr" anchorCtr="0" forceAA="0" compatLnSpc="1">
            <a:prstTxWarp prst="textNoShape">
              <a:avLst/>
            </a:prstTxWarp>
            <a:noAutofit/>
          </a:bodyPr>
          <a:lstStyle/>
          <a:p>
            <a:pPr algn="ctr" defTabSz="685495"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65" indent="0">
              <a:buNone/>
              <a:defRPr>
                <a:gradFill>
                  <a:gsLst>
                    <a:gs pos="1250">
                      <a:srgbClr val="000000"/>
                    </a:gs>
                    <a:gs pos="100000">
                      <a:srgbClr val="000000"/>
                    </a:gs>
                  </a:gsLst>
                  <a:lin ang="5400000" scaled="0"/>
                </a:gradFill>
                <a:latin typeface="Consolas" pitchFamily="49" charset="0"/>
                <a:cs typeface="Consolas" pitchFamily="49" charset="0"/>
              </a:defRPr>
            </a:lvl2pPr>
            <a:lvl3pPr marL="429765"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1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27"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620725631"/>
      </p:ext>
    </p:extLst>
  </p:cSld>
  <p:clrMapOvr>
    <a:masterClrMapping/>
  </p:clrMapOvr>
  <p:transition>
    <p:fade/>
  </p:transition>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2"/>
            <a:ext cx="2004218" cy="827933"/>
          </a:xfrm>
          <a:prstGeom prst="rect">
            <a:avLst/>
          </a:prstGeom>
        </p:spPr>
      </p:pic>
      <p:sp>
        <p:nvSpPr>
          <p:cNvPr id="13" name="TextBox 12"/>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49153577"/>
      </p:ext>
    </p:extLst>
  </p:cSld>
  <p:clrMapOvr>
    <a:masterClrMapping/>
  </p:clrMapOvr>
  <p:transition>
    <p:fade/>
  </p:transition>
  <p:timing>
    <p:tnLst>
      <p:par>
        <p:cTn id="1" dur="indefinite" restart="never" nodeType="tmRoot"/>
      </p:par>
    </p:tnLst>
  </p:timing>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userDrawn="1">
  <p:cSld name="2_WALKIN - NORTH_AMERICA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2"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4"/>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p:cNvPicPr>
            <a:picLocks noChangeAspect="1"/>
          </p:cNvPicPr>
          <p:nvPr userDrawn="1"/>
        </p:nvPicPr>
        <p:blipFill rotWithShape="1">
          <a:blip r:embed="rId5">
            <a:extLst>
              <a:ext uri="{28A0092B-C50C-407E-A947-70E740481C1C}">
                <a14:useLocalDpi xmlns:a14="http://schemas.microsoft.com/office/drawing/2010/main" val="0"/>
              </a:ext>
            </a:extLst>
          </a:blip>
          <a:srcRect l="25426" r="27183" b="38978"/>
          <a:stretch/>
        </p:blipFill>
        <p:spPr>
          <a:xfrm>
            <a:off x="4464209" y="4572378"/>
            <a:ext cx="739442" cy="571129"/>
          </a:xfrm>
          <a:prstGeom prst="rect">
            <a:avLst/>
          </a:prstGeom>
        </p:spPr>
      </p:pic>
      <p:pic>
        <p:nvPicPr>
          <p:cNvPr id="15" name="Picture 14"/>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0"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3" name="Picture 2"/>
          <p:cNvPicPr>
            <a:picLocks noChangeAspect="1"/>
          </p:cNvPicPr>
          <p:nvPr userDrawn="1"/>
        </p:nvPicPr>
        <p:blipFill>
          <a:blip r:embed="rId9">
            <a:extLst>
              <a:ext uri="{BEBA8EAE-BF5A-486C-A8C5-ECC9F3942E4B}">
                <a14:imgProps xmlns:a14="http://schemas.microsoft.com/office/drawing/2010/main">
                  <a14:imgLayer r:embed="rId1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7" y="4683824"/>
            <a:ext cx="1467261" cy="348235"/>
          </a:xfrm>
          <a:prstGeom prst="rect">
            <a:avLst/>
          </a:prstGeom>
        </p:spPr>
      </p:pic>
      <p:pic>
        <p:nvPicPr>
          <p:cNvPr id="16" name="Picture 15"/>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6974117" y="3414341"/>
            <a:ext cx="2004218" cy="827933"/>
          </a:xfrm>
          <a:prstGeom prst="rect">
            <a:avLst/>
          </a:prstGeom>
        </p:spPr>
      </p:pic>
      <p:sp>
        <p:nvSpPr>
          <p:cNvPr id="17" name="TextBox 16"/>
          <p:cNvSpPr txBox="1"/>
          <p:nvPr userDrawn="1"/>
        </p:nvSpPr>
        <p:spPr>
          <a:xfrm>
            <a:off x="1841312" y="4736973"/>
            <a:ext cx="2209573" cy="230833"/>
          </a:xfrm>
          <a:prstGeom prst="rect">
            <a:avLst/>
          </a:prstGeom>
          <a:noFill/>
        </p:spPr>
        <p:txBody>
          <a:bodyPr wrap="square" lIns="0" tIns="0" rIns="0" bIns="0" rtlCol="0">
            <a:spAutoFit/>
          </a:bodyPr>
          <a:lstStyle/>
          <a:p>
            <a:pPr algn="ctr" defTabSz="685693"/>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pic>
        <p:nvPicPr>
          <p:cNvPr id="18" name="Picture 17"/>
          <p:cNvPicPr>
            <a:picLocks noChangeAspect="1"/>
          </p:cNvPicPr>
          <p:nvPr userDrawn="1"/>
        </p:nvPicPr>
        <p:blipFill rotWithShape="1">
          <a:blip r:embed="rId12">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9" name="Picture 18"/>
          <p:cNvPicPr>
            <a:picLocks noChangeAspect="1"/>
          </p:cNvPicPr>
          <p:nvPr userDrawn="1"/>
        </p:nvPicPr>
        <p:blipFill rotWithShape="1">
          <a:blip r:embed="rId13">
            <a:extLst>
              <a:ext uri="{28A0092B-C50C-407E-A947-70E740481C1C}">
                <a14:useLocalDpi xmlns:a14="http://schemas.microsoft.com/office/drawing/2010/main" val="0"/>
              </a:ext>
            </a:extLst>
          </a:blip>
          <a:srcRect l="26418" r="24915" b="4055"/>
          <a:stretch/>
        </p:blipFill>
        <p:spPr>
          <a:xfrm>
            <a:off x="3170425" y="3347287"/>
            <a:ext cx="835699" cy="988271"/>
          </a:xfrm>
          <a:prstGeom prst="rect">
            <a:avLst/>
          </a:prstGeom>
        </p:spPr>
      </p:pic>
      <p:pic>
        <p:nvPicPr>
          <p:cNvPr id="20" name="Picture 19"/>
          <p:cNvPicPr>
            <a:picLocks noChangeAspect="1"/>
          </p:cNvPicPr>
          <p:nvPr userDrawn="1"/>
        </p:nvPicPr>
        <p:blipFill rotWithShape="1">
          <a:blip r:embed="rId14">
            <a:extLst>
              <a:ext uri="{28A0092B-C50C-407E-A947-70E740481C1C}">
                <a14:useLocalDpi xmlns:a14="http://schemas.microsoft.com/office/drawing/2010/main" val="0"/>
              </a:ext>
            </a:extLst>
          </a:blip>
          <a:srcRect l="24061" t="4833" r="26116"/>
          <a:stretch/>
        </p:blipFill>
        <p:spPr>
          <a:xfrm>
            <a:off x="8186527" y="2146712"/>
            <a:ext cx="789307" cy="904359"/>
          </a:xfrm>
          <a:prstGeom prst="rect">
            <a:avLst/>
          </a:prstGeom>
        </p:spPr>
      </p:pic>
    </p:spTree>
    <p:extLst>
      <p:ext uri="{BB962C8B-B14F-4D97-AF65-F5344CB8AC3E}">
        <p14:creationId xmlns:p14="http://schemas.microsoft.com/office/powerpoint/2010/main" val="3921808974"/>
      </p:ext>
    </p:extLst>
  </p:cSld>
  <p:clrMapOvr>
    <a:masterClrMapping/>
  </p:clrMapOvr>
  <p:transition>
    <p:fade/>
  </p:transition>
  <p:timing>
    <p:tnLst>
      <p:par>
        <p:cTn id="1" dur="indefinite" restart="never" nodeType="tmRoot"/>
      </p:par>
    </p:tnLst>
  </p:timing>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ck Notes slide Layout">
    <p:bg bwMode="black">
      <p:bgPr>
        <a:solidFill>
          <a:srgbClr val="000000"/>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white">
          <a:xfrm>
            <a:off x="390627" y="171450"/>
            <a:ext cx="8366320" cy="498598"/>
          </a:xfrm>
        </p:spPr>
        <p:txBody>
          <a:bodyPr/>
          <a:lstStyle>
            <a:lvl1pPr>
              <a:defRPr sz="3600" baseline="0">
                <a:gradFill>
                  <a:gsLst>
                    <a:gs pos="0">
                      <a:srgbClr val="FFFFFF"/>
                    </a:gs>
                    <a:gs pos="100000">
                      <a:srgbClr val="FFFFFF"/>
                    </a:gs>
                  </a:gsLst>
                  <a:lin ang="5400000" scaled="0"/>
                </a:gradFill>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6" name="Text Placeholder 5"/>
          <p:cNvSpPr>
            <a:spLocks noGrp="1"/>
          </p:cNvSpPr>
          <p:nvPr>
            <p:ph type="body" sz="quarter" idx="10" hasCustomPrompt="1"/>
          </p:nvPr>
        </p:nvSpPr>
        <p:spPr bwMode="white">
          <a:xfrm>
            <a:off x="389436" y="1085849"/>
            <a:ext cx="8363938" cy="1532727"/>
          </a:xfrm>
          <a:prstGeom prst="rect">
            <a:avLst/>
          </a:prstGeom>
        </p:spPr>
        <p:txBody>
          <a:bodyPr/>
          <a:lstStyle>
            <a:lvl1pPr marL="257146" indent="-257146">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1pPr>
            <a:lvl2pPr marL="471433"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2pPr>
            <a:lvl3pPr marL="685720" indent="-214287">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3pPr>
            <a:lvl4pPr marL="857148"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4pPr>
            <a:lvl5pPr marL="1028579" indent="-171431">
              <a:buClr>
                <a:srgbClr val="FFFFFF"/>
              </a:buClr>
              <a:buSzPct val="90000"/>
              <a:buFont typeface="Arial" pitchFamily="34" charset="0"/>
              <a:buChar char="•"/>
              <a:defRPr>
                <a:gradFill>
                  <a:gsLst>
                    <a:gs pos="0">
                      <a:srgbClr val="FFFFFF"/>
                    </a:gs>
                    <a:gs pos="86000">
                      <a:srgbClr val="FFFFFF"/>
                    </a:gs>
                  </a:gsLst>
                  <a:lin ang="5400000" scaled="0"/>
                </a:gradFill>
                <a:latin typeface="Segoe UI" pitchFamily="34" charset="0"/>
                <a:ea typeface="Segoe UI" pitchFamily="34" charset="0"/>
                <a:cs typeface="Segoe UI" pitchFamily="34" charset="0"/>
              </a:defRPr>
            </a:lvl5pPr>
          </a:lstStyle>
          <a:p>
            <a:pPr lvl="0"/>
            <a:r>
              <a:rPr lang="en-US" dirty="0" smtClean="0"/>
              <a:t>Use this Layout for Speaker Notes slides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6"/>
          <p:cNvSpPr>
            <a:spLocks noGrp="1"/>
          </p:cNvSpPr>
          <p:nvPr>
            <p:ph type="body" sz="quarter" idx="11" hasCustomPrompt="1"/>
          </p:nvPr>
        </p:nvSpPr>
        <p:spPr>
          <a:xfrm>
            <a:off x="1" y="4679157"/>
            <a:ext cx="9144001" cy="464344"/>
          </a:xfrm>
          <a:prstGeom prst="rect">
            <a:avLst/>
          </a:prstGeom>
          <a:solidFill>
            <a:srgbClr val="FFFF99"/>
          </a:solidFill>
        </p:spPr>
        <p:txBody>
          <a:bodyPr wrap="square" lIns="114281" tIns="57137" rIns="114281" bIns="57137" anchor="b" anchorCtr="0">
            <a:noAutofit/>
          </a:bodyPr>
          <a:lstStyle>
            <a:lvl1pPr algn="r">
              <a:buFont typeface="Arial" pitchFamily="34" charset="0"/>
              <a:buNone/>
              <a:defRPr sz="2700" spc="-38" baseline="0">
                <a:gradFill>
                  <a:gsLst>
                    <a:gs pos="0">
                      <a:srgbClr val="000000"/>
                    </a:gs>
                    <a:gs pos="100000">
                      <a:srgbClr val="000000"/>
                    </a:gs>
                  </a:gsLst>
                  <a:lin ang="5400000" scaled="0"/>
                </a:gradFill>
                <a:effectLst/>
                <a:latin typeface="Segoe UI" pitchFamily="34" charset="0"/>
                <a:ea typeface="Segoe UI" pitchFamily="34" charset="0"/>
                <a:cs typeface="Segoe UI" pitchFamily="34" charset="0"/>
              </a:defRPr>
            </a:lvl1pPr>
          </a:lstStyle>
          <a:p>
            <a:pPr lvl="0"/>
            <a:r>
              <a:rPr lang="en-US" dirty="0" smtClean="0"/>
              <a:t>Next:</a:t>
            </a:r>
          </a:p>
        </p:txBody>
      </p:sp>
    </p:spTree>
    <p:extLst>
      <p:ext uri="{BB962C8B-B14F-4D97-AF65-F5344CB8AC3E}">
        <p14:creationId xmlns:p14="http://schemas.microsoft.com/office/powerpoint/2010/main" val="4040241744"/>
      </p:ext>
    </p:extLst>
  </p:cSld>
  <p:clrMapOvr>
    <a:masterClrMapping/>
  </p:clrMapOvr>
  <p:transition>
    <p:fade/>
  </p:transition>
  <p:timing>
    <p:tnLst>
      <p:par>
        <p:cTn id="1" dur="indefinite" restart="never" nodeType="tmRoot"/>
      </p:par>
    </p:tnLst>
  </p:timing>
</p:sldLayout>
</file>

<file path=ppt/slideLayouts/slideLayout75.xml><?xml version="1.0" encoding="utf-8"?>
<p:sldLayout xmlns:a="http://schemas.openxmlformats.org/drawingml/2006/main" xmlns:r="http://schemas.openxmlformats.org/officeDocument/2006/relationships" xmlns:p="http://schemas.openxmlformats.org/presentationml/2006/main" showMasterSp="0" type="blank">
  <p:cSld name="WALKIN -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189438106"/>
      </p:ext>
    </p:extLst>
  </p:cSld>
  <p:clrMapOvr>
    <a:masterClrMapping/>
  </p:clrMapOvr>
  <p:transition>
    <p:fade/>
  </p:transition>
  <p:timing>
    <p:tnLst>
      <p:par>
        <p:cTn id="1" dur="indefinite" restart="never" nodeType="tmRoot"/>
      </p:par>
    </p:tnLst>
  </p:timing>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1_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lvl1pPr>
              <a:defRPr sz="4100"/>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0"/>
            <a:ext cx="8363938" cy="709810"/>
          </a:xfrm>
        </p:spPr>
        <p:txBody>
          <a:bodyPr/>
          <a:lstStyle>
            <a:lvl1pPr marL="2382" indent="0">
              <a:spcBef>
                <a:spcPts val="0"/>
              </a:spcBef>
              <a:spcAft>
                <a:spcPts val="675"/>
              </a:spcAft>
              <a:buSzPct val="80000"/>
              <a:buFont typeface="Arial" pitchFamily="34" charset="0"/>
              <a:buNone/>
              <a:defRPr sz="3000" spc="-75" baseline="0">
                <a:gradFill>
                  <a:gsLst>
                    <a:gs pos="0">
                      <a:srgbClr val="595959"/>
                    </a:gs>
                    <a:gs pos="86000">
                      <a:srgbClr val="595959"/>
                    </a:gs>
                  </a:gsLst>
                  <a:lin ang="5400000" scaled="0"/>
                </a:gradFill>
                <a:latin typeface="Segoe UI Light" pitchFamily="34" charset="0"/>
              </a:defRPr>
            </a:lvl1pPr>
            <a:lvl2pPr marL="2382" indent="0">
              <a:spcBef>
                <a:spcPts val="0"/>
              </a:spcBef>
              <a:buSzPct val="80000"/>
              <a:buFont typeface="Arial" pitchFamily="34" charset="0"/>
              <a:buNone/>
              <a:defRPr sz="1500" spc="-38" baseline="0">
                <a:gradFill>
                  <a:gsLst>
                    <a:gs pos="0">
                      <a:srgbClr val="595959"/>
                    </a:gs>
                    <a:gs pos="86000">
                      <a:srgbClr val="595959"/>
                    </a:gs>
                  </a:gsLst>
                  <a:lin ang="5400000" scaled="0"/>
                </a:gradFill>
              </a:defRPr>
            </a:lvl2pPr>
            <a:lvl3pPr marL="944058" indent="-302386">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3pPr>
            <a:lvl4pPr marL="1203577" indent="-259525">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4pPr>
            <a:lvl5pPr marL="1455967" indent="-252383">
              <a:buSzPct val="80000"/>
              <a:buFontTx/>
              <a:buBlip>
                <a:blip r:embed="rId2"/>
              </a:buBlip>
              <a:defRPr>
                <a:gradFill>
                  <a:gsLst>
                    <a:gs pos="0">
                      <a:schemeClr val="tx1">
                        <a:lumMod val="90000"/>
                        <a:lumOff val="10000"/>
                      </a:schemeClr>
                    </a:gs>
                    <a:gs pos="86000">
                      <a:schemeClr val="tx1">
                        <a:lumMod val="90000"/>
                        <a:lumOff val="10000"/>
                      </a:schemeClr>
                    </a:gs>
                  </a:gsLst>
                  <a:lin ang="5400000" scaled="0"/>
                </a:gradFill>
              </a:defRPr>
            </a:lvl5pPr>
          </a:lstStyle>
          <a:p>
            <a:pPr lvl="0"/>
            <a:r>
              <a:rPr lang="en-US" smtClean="0"/>
              <a:t>Click to edit Master text styles</a:t>
            </a:r>
          </a:p>
          <a:p>
            <a:pPr lvl="1"/>
            <a:r>
              <a:rPr lang="en-US" smtClean="0"/>
              <a:t>Second level</a:t>
            </a:r>
          </a:p>
        </p:txBody>
      </p:sp>
    </p:spTree>
    <p:extLst>
      <p:ext uri="{BB962C8B-B14F-4D97-AF65-F5344CB8AC3E}">
        <p14:creationId xmlns:p14="http://schemas.microsoft.com/office/powerpoint/2010/main" val="257769523"/>
      </p:ext>
    </p:extLst>
  </p:cSld>
  <p:clrMapOvr>
    <a:masterClrMapping/>
  </p:clrMapOvr>
  <p:transition>
    <p:fade/>
  </p:transition>
  <p:timing>
    <p:tnLst>
      <p:par>
        <p:cTn id="1" dur="indefinite" restart="never" nodeType="tmRoot"/>
      </p:par>
    </p:tnLst>
  </p:timing>
</p:sldLayout>
</file>

<file path=ppt/slideLayouts/slideLayout77.xml><?xml version="1.0" encoding="utf-8"?>
<p:sldLayout xmlns:a="http://schemas.openxmlformats.org/drawingml/2006/main" xmlns:r="http://schemas.openxmlformats.org/officeDocument/2006/relationships" xmlns:p="http://schemas.openxmlformats.org/presentationml/2006/main" userDrawn="1">
  <p:cSld name="3_Title and Content">
    <p:spTree>
      <p:nvGrpSpPr>
        <p:cNvPr id="1" name=""/>
        <p:cNvGrpSpPr/>
        <p:nvPr/>
      </p:nvGrpSpPr>
      <p:grpSpPr>
        <a:xfrm>
          <a:off x="0" y="0"/>
          <a:ext cx="0" cy="0"/>
          <a:chOff x="0" y="0"/>
          <a:chExt cx="0" cy="0"/>
        </a:xfrm>
      </p:grpSpPr>
      <p:sp>
        <p:nvSpPr>
          <p:cNvPr id="10" name="Rectangle 9"/>
          <p:cNvSpPr/>
          <p:nvPr/>
        </p:nvSpPr>
        <p:spPr bwMode="auto">
          <a:xfrm>
            <a:off x="0" y="4930823"/>
            <a:ext cx="9144000" cy="21267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smtClean="0">
              <a:gradFill>
                <a:gsLst>
                  <a:gs pos="0">
                    <a:srgbClr val="FFFFFF"/>
                  </a:gs>
                  <a:gs pos="100000">
                    <a:srgbClr val="FFFFFF"/>
                  </a:gs>
                </a:gsLst>
                <a:lin ang="5400000" scaled="0"/>
              </a:gradFill>
            </a:endParaRPr>
          </a:p>
        </p:txBody>
      </p:sp>
      <p:pic>
        <p:nvPicPr>
          <p:cNvPr id="12" name="Picture 11"/>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rot="10800000">
            <a:off x="7968537" y="84919"/>
            <a:ext cx="1108605" cy="555265"/>
          </a:xfrm>
          <a:prstGeom prst="rect">
            <a:avLst/>
          </a:prstGeom>
        </p:spPr>
      </p:pic>
      <p:sp>
        <p:nvSpPr>
          <p:cNvPr id="13" name="Rectangle 12"/>
          <p:cNvSpPr/>
          <p:nvPr userDrawn="1"/>
        </p:nvSpPr>
        <p:spPr bwMode="auto">
          <a:xfrm>
            <a:off x="0" y="7"/>
            <a:ext cx="9144000" cy="34289"/>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68" tIns="34285" rIns="68568" bIns="34285" numCol="1" rtlCol="0" anchor="ctr" anchorCtr="0" compatLnSpc="1">
            <a:prstTxWarp prst="textNoShape">
              <a:avLst/>
            </a:prstTxWarp>
          </a:bodyPr>
          <a:lstStyle/>
          <a:p>
            <a:pPr algn="ctr" defTabSz="685495" fontAlgn="base">
              <a:spcBef>
                <a:spcPct val="0"/>
              </a:spcBef>
              <a:spcAft>
                <a:spcPct val="0"/>
              </a:spcAft>
            </a:pPr>
            <a:endParaRPr lang="en-US" sz="1700" dirty="0" smtClean="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3785808577"/>
      </p:ext>
    </p:extLst>
  </p:cSld>
  <p:clrMapOvr>
    <a:masterClrMapping/>
  </p:clrMapOvr>
  <p:transition>
    <p:fade/>
  </p:transition>
  <p:timing>
    <p:tnLst>
      <p:par>
        <p:cTn id="1" dur="indefinite" restart="never" nodeType="tmRoot"/>
      </p:par>
    </p:tnLst>
  </p:timing>
</p:sldLayout>
</file>

<file path=ppt/slideLayouts/slideLayout78.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sz="half" idx="1"/>
          </p:nvPr>
        </p:nvSpPr>
        <p:spPr>
          <a:xfrm>
            <a:off x="389436" y="1085857"/>
            <a:ext cx="4115872" cy="1323439"/>
          </a:xfrm>
        </p:spPr>
        <p:txBody>
          <a:bodyPr/>
          <a:lstStyle>
            <a:lvl1pPr marL="254942" indent="-254942">
              <a:lnSpc>
                <a:spcPct val="90000"/>
              </a:lnSpc>
              <a:defRPr sz="2100"/>
            </a:lvl1pPr>
            <a:lvl2pPr marL="504924" indent="-244031">
              <a:lnSpc>
                <a:spcPct val="90000"/>
              </a:lnSpc>
              <a:defRPr sz="1800"/>
            </a:lvl2pPr>
            <a:lvl3pPr marL="715224" indent="-216254">
              <a:lnSpc>
                <a:spcPct val="90000"/>
              </a:lnSpc>
              <a:defRPr sz="1500"/>
            </a:lvl3pPr>
            <a:lvl4pPr marL="920565" indent="-205339">
              <a:lnSpc>
                <a:spcPct val="90000"/>
              </a:lnSpc>
              <a:defRPr sz="1400"/>
            </a:lvl4pPr>
            <a:lvl5pPr marL="1136819" indent="-210300">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37501" y="1085857"/>
            <a:ext cx="4115872" cy="1323439"/>
          </a:xfrm>
        </p:spPr>
        <p:txBody>
          <a:bodyPr/>
          <a:lstStyle>
            <a:lvl1pPr marL="260893" indent="-260893">
              <a:lnSpc>
                <a:spcPct val="90000"/>
              </a:lnSpc>
              <a:defRPr sz="2100"/>
            </a:lvl1pPr>
            <a:lvl2pPr marL="504924" indent="-254942">
              <a:lnSpc>
                <a:spcPct val="90000"/>
              </a:lnSpc>
              <a:defRPr sz="1800"/>
            </a:lvl2pPr>
            <a:lvl3pPr marL="721178" indent="-227169">
              <a:lnSpc>
                <a:spcPct val="90000"/>
              </a:lnSpc>
              <a:defRPr sz="1500"/>
            </a:lvl3pPr>
            <a:lvl4pPr marL="920565" indent="-199386">
              <a:lnSpc>
                <a:spcPct val="90000"/>
              </a:lnSpc>
              <a:defRPr sz="1400"/>
            </a:lvl4pPr>
            <a:lvl5pPr marL="1136819" indent="-205339">
              <a:lnSpc>
                <a:spcPct val="90000"/>
              </a:lnSpc>
              <a:defRPr sz="1400"/>
            </a:lvl5pPr>
            <a:lvl6pPr>
              <a:defRPr sz="1400"/>
            </a:lvl6pPr>
            <a:lvl7pPr>
              <a:defRPr sz="1400"/>
            </a:lvl7pPr>
            <a:lvl8pPr>
              <a:defRPr sz="1400"/>
            </a:lvl8pPr>
            <a:lvl9pPr>
              <a:defRPr sz="14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31996623"/>
      </p:ext>
    </p:extLst>
  </p:cSld>
  <p:clrMapOvr>
    <a:masterClrMapping/>
  </p:clrMapOvr>
  <p:transition>
    <p:fade/>
  </p:transition>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0987136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Content">
    <p:bg>
      <p:bgPr>
        <a:solidFill>
          <a:schemeClr val="bg2"/>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60"/>
            <a:ext cx="8363938" cy="457049"/>
          </a:xfrm>
        </p:spPr>
        <p:txBody>
          <a:bodyPr/>
          <a:lstStyle>
            <a:lvl1pPr>
              <a:defRPr/>
            </a:lvl1p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52"/>
            <a:ext cx="8363938" cy="1500411"/>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Title Slide Option 1">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5"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3" name="Picture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4" name="Picture 3"/>
          <p:cNvPicPr>
            <a:picLocks noChangeAspect="1"/>
          </p:cNvPicPr>
          <p:nvPr userDrawn="1"/>
        </p:nvPicPr>
        <p:blipFill rotWithShape="1">
          <a:blip r:embed="rId4">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 name="Picture 5"/>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17"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7" name="Picture 6"/>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pic>
        <p:nvPicPr>
          <p:cNvPr id="21" name="TechEd Logo"/>
          <p:cNvPicPr>
            <a:picLocks noChangeAspect="1" noChangeArrowheads="1"/>
          </p:cNvPicPr>
          <p:nvPr userDrawn="1"/>
        </p:nvPicPr>
        <p:blipFill rotWithShape="1">
          <a:blip r:embed="rId7">
            <a:extLst>
              <a:ext uri="{BEBA8EAE-BF5A-486C-A8C5-ECC9F3942E4B}">
                <a14:imgProps xmlns:a14="http://schemas.microsoft.com/office/drawing/2010/main">
                  <a14:imgLayer r:embed="rId8">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202089770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Title Slide Option 2">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8"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867289" y="2485877"/>
            <a:ext cx="791695" cy="77709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4" name="Picture 3"/>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2484549"/>
            <a:ext cx="710732" cy="803219"/>
          </a:xfrm>
          <a:prstGeom prst="rect">
            <a:avLst/>
          </a:prstGeom>
        </p:spPr>
      </p:pic>
      <p:sp>
        <p:nvSpPr>
          <p:cNvPr id="17" name="Arrow Bar"/>
          <p:cNvSpPr/>
          <p:nvPr userDrawn="1"/>
        </p:nvSpPr>
        <p:spPr bwMode="auto">
          <a:xfrm>
            <a:off x="8514210" y="2387410"/>
            <a:ext cx="376615" cy="2117354"/>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TextBox 20"/>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366489677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Title Tile"/>
          <p:cNvSpPr/>
          <p:nvPr userDrawn="1"/>
        </p:nvSpPr>
        <p:spPr bwMode="auto">
          <a:xfrm>
            <a:off x="3008305" y="2387410"/>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6"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8"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9"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5" name="Rectangle 34"/>
          <p:cNvSpPr/>
          <p:nvPr/>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8" name="Rectangle 37"/>
          <p:cNvSpPr/>
          <p:nvPr/>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41" name="Rectangle 40"/>
          <p:cNvSpPr/>
          <p:nvPr/>
        </p:nvSpPr>
        <p:spPr bwMode="auto">
          <a:xfrm>
            <a:off x="1886044" y="3512121"/>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32" name="Rectangle 31"/>
          <p:cNvSpPr/>
          <p:nvPr/>
        </p:nvSpPr>
        <p:spPr bwMode="auto">
          <a:xfrm>
            <a:off x="762580"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0"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black">
          <a:xfrm>
            <a:off x="1999577" y="3841690"/>
            <a:ext cx="775329" cy="391343"/>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hasCustomPrompt="1"/>
          </p:nvPr>
        </p:nvSpPr>
        <p:spPr>
          <a:xfrm>
            <a:off x="3124985" y="2552978"/>
            <a:ext cx="5154397" cy="415499"/>
          </a:xfrm>
        </p:spPr>
        <p:txBody>
          <a:bodyPr anchor="b" anchorCtr="0"/>
          <a:lstStyle>
            <a:lvl1pPr>
              <a:defRPr sz="3000" b="1" spc="-113" baseline="0">
                <a:solidFill>
                  <a:schemeClr val="accent1">
                    <a:alpha val="99000"/>
                  </a:schemeClr>
                </a:solidFill>
                <a:latin typeface="+mn-lt"/>
              </a:defRPr>
            </a:lvl1pPr>
          </a:lstStyle>
          <a:p>
            <a:r>
              <a:rPr lang="en-US" dirty="0" smtClean="0"/>
              <a:t>Click to edit title style</a:t>
            </a:r>
            <a:endParaRPr lang="en-US" dirty="0"/>
          </a:p>
        </p:txBody>
      </p:sp>
      <p:sp>
        <p:nvSpPr>
          <p:cNvPr id="5" name="Text Placeholder 4"/>
          <p:cNvSpPr>
            <a:spLocks noGrp="1"/>
          </p:cNvSpPr>
          <p:nvPr>
            <p:ph type="body" sz="quarter" idx="12" hasCustomPrompt="1"/>
          </p:nvPr>
        </p:nvSpPr>
        <p:spPr>
          <a:xfrm>
            <a:off x="3144044" y="3492945"/>
            <a:ext cx="5106759" cy="373949"/>
          </a:xfrm>
        </p:spPr>
        <p:txBody>
          <a:bodyPr>
            <a:noAutofit/>
          </a:bodyPr>
          <a:lstStyle>
            <a:lvl1pPr marL="0" indent="0">
              <a:spcBef>
                <a:spcPts val="0"/>
              </a:spcBef>
              <a:buNone/>
              <a:defRPr sz="1200" spc="-53" baseline="0">
                <a:gradFill>
                  <a:gsLst>
                    <a:gs pos="0">
                      <a:schemeClr val="tx2"/>
                    </a:gs>
                    <a:gs pos="100000">
                      <a:schemeClr val="tx2"/>
                    </a:gs>
                  </a:gsLst>
                  <a:lin ang="5400000" scaled="0"/>
                </a:gradFill>
                <a:latin typeface="+mn-lt"/>
              </a:defRPr>
            </a:lvl1pPr>
          </a:lstStyle>
          <a:p>
            <a:pPr lvl="0"/>
            <a:r>
              <a:rPr lang="en-US" dirty="0" smtClean="0"/>
              <a:t>Speaker Title</a:t>
            </a:r>
            <a:endParaRPr lang="en-US" dirty="0"/>
          </a:p>
        </p:txBody>
      </p:sp>
      <p:pic>
        <p:nvPicPr>
          <p:cNvPr id="45" name="Picture 44"/>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bwMode="black">
          <a:xfrm>
            <a:off x="885192" y="2651469"/>
            <a:ext cx="782503" cy="469379"/>
          </a:xfrm>
          <a:prstGeom prst="rect">
            <a:avLst/>
          </a:prstGeom>
        </p:spPr>
      </p:pic>
      <p:pic>
        <p:nvPicPr>
          <p:cNvPr id="3" name="Picture 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60842" y="3645644"/>
            <a:ext cx="798142" cy="783426"/>
          </a:xfrm>
          <a:prstGeom prst="rect">
            <a:avLst/>
          </a:prstGeom>
        </p:spPr>
      </p:pic>
      <p:pic>
        <p:nvPicPr>
          <p:cNvPr id="18" name="Picture 2" descr="C:\Users\Justin\Desktop\_Work_in_Progress\_MS\1530\toolbox.png"/>
          <p:cNvPicPr>
            <a:picLocks noChangeAspect="1" noChangeArrowheads="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2019253" y="2577670"/>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928455" y="1366692"/>
            <a:ext cx="1786611" cy="686436"/>
          </a:xfrm>
          <a:prstGeom prst="rect">
            <a:avLst/>
          </a:prstGeom>
        </p:spPr>
      </p:pic>
      <p:sp>
        <p:nvSpPr>
          <p:cNvPr id="21" name="Arrow Bar"/>
          <p:cNvSpPr/>
          <p:nvPr userDrawn="1"/>
        </p:nvSpPr>
        <p:spPr bwMode="auto">
          <a:xfrm>
            <a:off x="8514210" y="2387410"/>
            <a:ext cx="376615" cy="2117354"/>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2" name="TextBox 21"/>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05571437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1_Title Slide Option 3">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9"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3"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useBgFill="1">
        <p:nvSpPr>
          <p:cNvPr id="24" name="Left Mask"/>
          <p:cNvSpPr/>
          <p:nvPr userDrawn="1"/>
        </p:nvSpPr>
        <p:spPr bwMode="auto">
          <a:xfrm>
            <a:off x="0" y="1135857"/>
            <a:ext cx="3008302" cy="1124712"/>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25"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27"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31" name="TechEd Logo"/>
          <p:cNvPicPr>
            <a:picLocks noChangeAspect="1" noChangeArrowheads="1"/>
          </p:cNvPicPr>
          <p:nvPr userDrawn="1"/>
        </p:nvPicPr>
        <p:blipFill rotWithShape="1">
          <a:blip r:embed="rId3">
            <a:extLst>
              <a:ext uri="{28A0092B-C50C-407E-A947-70E740481C1C}">
                <a14:useLocalDpi xmlns:a14="http://schemas.microsoft.com/office/drawing/2010/main" val="0"/>
              </a:ext>
            </a:extLst>
          </a:blip>
          <a:srcRect r="8530"/>
          <a:stretch/>
        </p:blipFill>
        <p:spPr bwMode="auto">
          <a:xfrm>
            <a:off x="1051262" y="1306871"/>
            <a:ext cx="1550658" cy="782685"/>
          </a:xfrm>
          <a:prstGeom prst="rect">
            <a:avLst/>
          </a:prstGeom>
          <a:noFill/>
          <a:extLst>
            <a:ext uri="{909E8E84-426E-40DD-AFC4-6F175D3DCCD1}">
              <a14:hiddenFill xmlns:a14="http://schemas.microsoft.com/office/drawing/2010/main">
                <a:solidFill>
                  <a:srgbClr val="FFFFFF"/>
                </a:solidFill>
              </a14:hiddenFill>
            </a:ext>
          </a:extLst>
        </p:spPr>
      </p:pic>
      <p:sp useBgFill="1">
        <p:nvSpPr>
          <p:cNvPr id="49" name="Right Mask"/>
          <p:cNvSpPr/>
          <p:nvPr userDrawn="1"/>
        </p:nvSpPr>
        <p:spPr bwMode="auto">
          <a:xfrm>
            <a:off x="8381803" y="1223108"/>
            <a:ext cx="762198" cy="3116237"/>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0" name="Title 1"/>
          <p:cNvSpPr>
            <a:spLocks noGrp="1"/>
          </p:cNvSpPr>
          <p:nvPr>
            <p:ph type="ctrTitle"/>
          </p:nvPr>
        </p:nvSpPr>
        <p:spPr>
          <a:xfrm>
            <a:off x="3136906" y="2423981"/>
            <a:ext cx="5040038" cy="924348"/>
          </a:xfrm>
        </p:spPr>
        <p:txBody>
          <a:bodyPr anchor="ctr">
            <a:noAutofit/>
          </a:bodyPr>
          <a:lstStyle>
            <a:lvl1pPr algn="l" defTabSz="685750" rtl="0" eaLnBrk="1" latinLnBrk="0" hangingPunct="1">
              <a:lnSpc>
                <a:spcPct val="90000"/>
              </a:lnSpc>
              <a:spcBef>
                <a:spcPct val="0"/>
              </a:spcBef>
              <a:buNone/>
              <a:defRPr lang="en-US" sz="3000" b="1" kern="1200" cap="none" spc="-75" baseline="0" dirty="0">
                <a:ln w="3175">
                  <a:noFill/>
                </a:ln>
                <a:solidFill>
                  <a:schemeClr val="accent1">
                    <a:alpha val="99000"/>
                  </a:schemeClr>
                </a:solidFill>
                <a:effectLst/>
                <a:latin typeface="Segoe UI" pitchFamily="34" charset="0"/>
                <a:ea typeface="Segoe UI" pitchFamily="34" charset="0"/>
                <a:cs typeface="Segoe UI" pitchFamily="34" charset="0"/>
              </a:defRPr>
            </a:lvl1pPr>
          </a:lstStyle>
          <a:p>
            <a:r>
              <a:rPr lang="en-US" smtClean="0"/>
              <a:t>Click to edit Master title style</a:t>
            </a:r>
            <a:endParaRPr lang="en-US" dirty="0"/>
          </a:p>
        </p:txBody>
      </p:sp>
      <p:sp>
        <p:nvSpPr>
          <p:cNvPr id="51" name="Subtitle 2"/>
          <p:cNvSpPr>
            <a:spLocks noGrp="1"/>
          </p:cNvSpPr>
          <p:nvPr>
            <p:ph type="subTitle" idx="1"/>
          </p:nvPr>
        </p:nvSpPr>
        <p:spPr>
          <a:xfrm>
            <a:off x="3136907" y="3771905"/>
            <a:ext cx="5154369" cy="347441"/>
          </a:xfrm>
        </p:spPr>
        <p:txBody>
          <a:bodyPr>
            <a:noAutofit/>
          </a:bodyPr>
          <a:lstStyle>
            <a:lvl1pPr marL="0" indent="0" algn="l" defTabSz="685750" rtl="0" eaLnBrk="1" latinLnBrk="0" hangingPunct="1">
              <a:lnSpc>
                <a:spcPct val="90000"/>
              </a:lnSpc>
              <a:spcBef>
                <a:spcPts val="0"/>
              </a:spcBef>
              <a:buSzPct val="105000"/>
              <a:buFontTx/>
              <a:buNone/>
              <a:defRPr lang="en-US" sz="1200" kern="1200" dirty="0">
                <a:solidFill>
                  <a:schemeClr val="bg1">
                    <a:alpha val="99000"/>
                  </a:schemeClr>
                </a:solidFill>
                <a:latin typeface="Segoe UI" pitchFamily="34" charset="0"/>
                <a:ea typeface="Segoe UI" pitchFamily="34" charset="0"/>
                <a:cs typeface="Segoe UI" pitchFamily="34" charset="0"/>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r>
              <a:rPr lang="en-US" smtClean="0"/>
              <a:t>Click to edit Master subtitle style</a:t>
            </a:r>
            <a:endParaRPr lang="en-US" dirty="0"/>
          </a:p>
        </p:txBody>
      </p:sp>
      <p:sp useBgFill="1">
        <p:nvSpPr>
          <p:cNvPr id="52" name="Bottom Mask"/>
          <p:cNvSpPr/>
          <p:nvPr userDrawn="1"/>
        </p:nvSpPr>
        <p:spPr bwMode="auto">
          <a:xfrm>
            <a:off x="1" y="4507707"/>
            <a:ext cx="9144001" cy="635794"/>
          </a:xfrm>
          <a:prstGeom prst="rect">
            <a:avLst/>
          </a:prstGeom>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68574" tIns="34288" rIns="68574" bIns="34288" numCol="1" spcCol="0" rtlCol="0" fromWordArt="0" anchor="ctr" anchorCtr="0" forceAA="0" compatLnSpc="1">
            <a:prstTxWarp prst="textNoShape">
              <a:avLst/>
            </a:prstTxWarp>
            <a:noAutofit/>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7" name="Rectangle 56"/>
          <p:cNvSpPr/>
          <p:nvPr userDrawn="1"/>
        </p:nvSpPr>
        <p:spPr bwMode="auto">
          <a:xfrm>
            <a:off x="1886044" y="2388950"/>
            <a:ext cx="994669" cy="994410"/>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58" name="Rectangle 57"/>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0" name="Rectangle 59"/>
          <p:cNvSpPr/>
          <p:nvPr userDrawn="1"/>
        </p:nvSpPr>
        <p:spPr bwMode="auto">
          <a:xfrm>
            <a:off x="762580" y="2388950"/>
            <a:ext cx="994669" cy="994410"/>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1" name="Picture 60"/>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18928" y="3665427"/>
            <a:ext cx="717556" cy="704326"/>
          </a:xfrm>
          <a:prstGeom prst="rect">
            <a:avLst/>
          </a:prstGeom>
        </p:spPr>
      </p:pic>
      <p:pic>
        <p:nvPicPr>
          <p:cNvPr id="62" name="Picture 61"/>
          <p:cNvPicPr>
            <a:picLocks noChangeAspect="1"/>
          </p:cNvPicPr>
          <p:nvPr userDrawn="1"/>
        </p:nvPicPr>
        <p:blipFill rotWithShape="1">
          <a:blip r:embed="rId5">
            <a:extLst>
              <a:ext uri="{28A0092B-C50C-407E-A947-70E740481C1C}">
                <a14:useLocalDpi xmlns:a14="http://schemas.microsoft.com/office/drawing/2010/main" val="0"/>
              </a:ext>
            </a:extLst>
          </a:blip>
          <a:srcRect l="28411" t="5974" r="30263" b="6304"/>
          <a:stretch/>
        </p:blipFill>
        <p:spPr bwMode="black">
          <a:xfrm>
            <a:off x="2053519" y="2469493"/>
            <a:ext cx="667437" cy="849848"/>
          </a:xfrm>
          <a:prstGeom prst="rect">
            <a:avLst/>
          </a:prstGeom>
        </p:spPr>
      </p:pic>
      <p:pic>
        <p:nvPicPr>
          <p:cNvPr id="63" name="Picture 62"/>
          <p:cNvPicPr>
            <a:picLocks noChangeAspect="1"/>
          </p:cNvPicPr>
          <p:nvPr userDrawn="1"/>
        </p:nvPicPr>
        <p:blipFill>
          <a:blip r:embed="rId6">
            <a:extLst>
              <a:ext uri="{28A0092B-C50C-407E-A947-70E740481C1C}">
                <a14:useLocalDpi xmlns:a14="http://schemas.microsoft.com/office/drawing/2010/main" val="0"/>
              </a:ext>
            </a:extLst>
          </a:blip>
          <a:stretch>
            <a:fillRect/>
          </a:stretch>
        </p:blipFill>
        <p:spPr>
          <a:xfrm>
            <a:off x="813279" y="2461232"/>
            <a:ext cx="872537" cy="856449"/>
          </a:xfrm>
          <a:prstGeom prst="rect">
            <a:avLst/>
          </a:prstGeom>
        </p:spPr>
      </p:pic>
      <p:sp>
        <p:nvSpPr>
          <p:cNvPr id="65" name="Rectangle 64"/>
          <p:cNvSpPr/>
          <p:nvPr userDrawn="1"/>
        </p:nvSpPr>
        <p:spPr bwMode="auto">
          <a:xfrm>
            <a:off x="1886044" y="3520383"/>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pic>
        <p:nvPicPr>
          <p:cNvPr id="66" name="Picture 65"/>
          <p:cNvPicPr>
            <a:picLocks noChangeAspect="1"/>
          </p:cNvPicPr>
          <p:nvPr userDrawn="1"/>
        </p:nvPicPr>
        <p:blipFill rotWithShape="1">
          <a:blip r:embed="rId7">
            <a:extLst>
              <a:ext uri="{28A0092B-C50C-407E-A947-70E740481C1C}">
                <a14:useLocalDpi xmlns:a14="http://schemas.microsoft.com/office/drawing/2010/main" val="0"/>
              </a:ext>
            </a:extLst>
          </a:blip>
          <a:srcRect l="21790" r="25133"/>
          <a:stretch/>
        </p:blipFill>
        <p:spPr bwMode="black">
          <a:xfrm>
            <a:off x="2064171" y="3615982"/>
            <a:ext cx="710732" cy="803219"/>
          </a:xfrm>
          <a:prstGeom prst="rect">
            <a:avLst/>
          </a:prstGeom>
        </p:spPr>
      </p:pic>
      <p:sp>
        <p:nvSpPr>
          <p:cNvPr id="68" name="Arrow Bar"/>
          <p:cNvSpPr/>
          <p:nvPr userDrawn="1"/>
        </p:nvSpPr>
        <p:spPr bwMode="auto">
          <a:xfrm>
            <a:off x="8514210" y="2387410"/>
            <a:ext cx="376615" cy="2117354"/>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69" name="TextBox 68"/>
          <p:cNvSpPr txBox="1"/>
          <p:nvPr userDrawn="1"/>
        </p:nvSpPr>
        <p:spPr>
          <a:xfrm rot="5400000">
            <a:off x="7636127" y="3339328"/>
            <a:ext cx="2115152" cy="215444"/>
          </a:xfrm>
          <a:prstGeom prst="rect">
            <a:avLst/>
          </a:prstGeom>
          <a:noFill/>
        </p:spPr>
        <p:txBody>
          <a:bodyPr wrap="square" lIns="0" tIns="0" rIns="0" bIns="0" rtlCol="0">
            <a:spAutoFit/>
          </a:bodyPr>
          <a:lstStyle/>
          <a:p>
            <a:pPr algn="ctr" defTabSz="685750"/>
            <a:r>
              <a:rPr lang="en-US" b="1" spc="-53" dirty="0" smtClean="0">
                <a:gradFill>
                  <a:gsLst>
                    <a:gs pos="2917">
                      <a:srgbClr val="FFFFFF"/>
                    </a:gs>
                    <a:gs pos="30000">
                      <a:srgbClr val="FFFFFF"/>
                    </a:gs>
                  </a:gsLst>
                  <a:lin ang="5400000" scaled="0"/>
                </a:gradFill>
              </a:rPr>
              <a:t>LEARN</a:t>
            </a:r>
            <a:r>
              <a:rPr lang="en-US"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185101575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Section Title">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389436" y="2114704"/>
            <a:ext cx="8363938" cy="914096"/>
          </a:xfrm>
        </p:spPr>
        <p:txBody>
          <a:bodyPr anchor="b" anchorCtr="0"/>
          <a:lstStyle>
            <a:lvl1pPr>
              <a:defRPr sz="6600" spc="-225" baseline="0">
                <a:solidFill>
                  <a:schemeClr val="tx1">
                    <a:alpha val="99000"/>
                  </a:schemeClr>
                </a:solidFill>
              </a:defRPr>
            </a:lvl1pPr>
          </a:lstStyle>
          <a:p>
            <a:r>
              <a:rPr lang="en-US" dirty="0" smtClean="0"/>
              <a:t>Click to edit title style</a:t>
            </a:r>
            <a:endParaRPr lang="en-US" dirty="0"/>
          </a:p>
        </p:txBody>
      </p:sp>
    </p:spTree>
    <p:extLst>
      <p:ext uri="{BB962C8B-B14F-4D97-AF65-F5344CB8AC3E}">
        <p14:creationId xmlns:p14="http://schemas.microsoft.com/office/powerpoint/2010/main" val="393463165"/>
      </p:ext>
    </p:extLst>
  </p:cSld>
  <p:clrMapOvr>
    <a:masterClrMapping/>
  </p:clrMapOvr>
  <p:transition>
    <p:fade/>
  </p:transition>
  <p:timing>
    <p:tnLst>
      <p:par>
        <p:cTn id="1" dur="indefinite" restart="never" nodeType="tmRoot"/>
      </p:par>
    </p:tnLst>
  </p:timing>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Dem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1" name="Rectangle 10"/>
          <p:cNvSpPr/>
          <p:nvPr userDrawn="1"/>
        </p:nvSpPr>
        <p:spPr bwMode="auto">
          <a:xfrm>
            <a:off x="1886044" y="2388950"/>
            <a:ext cx="994669" cy="994410"/>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2" name="Rectangle 11"/>
          <p:cNvSpPr/>
          <p:nvPr userDrawn="1"/>
        </p:nvSpPr>
        <p:spPr bwMode="auto">
          <a:xfrm>
            <a:off x="762580" y="3512121"/>
            <a:ext cx="994669" cy="994410"/>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3" name="Rectangle 12"/>
          <p:cNvSpPr/>
          <p:nvPr userDrawn="1"/>
        </p:nvSpPr>
        <p:spPr bwMode="auto">
          <a:xfrm>
            <a:off x="1886044" y="3512121"/>
            <a:ext cx="994669" cy="994410"/>
          </a:xfrm>
          <a:prstGeom prst="rect">
            <a:avLst/>
          </a:prstGeom>
          <a:solidFill>
            <a:schemeClr val="accent5"/>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3" y="1226585"/>
            <a:ext cx="5191598"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Demo</a:t>
            </a:r>
          </a:p>
        </p:txBody>
      </p:sp>
      <p:sp>
        <p:nvSpPr>
          <p:cNvPr id="3" name="Subtitle 2"/>
          <p:cNvSpPr>
            <a:spLocks noGrp="1"/>
          </p:cNvSpPr>
          <p:nvPr>
            <p:ph type="subTitle" idx="1"/>
          </p:nvPr>
        </p:nvSpPr>
        <p:spPr>
          <a:xfrm>
            <a:off x="3072828" y="3663082"/>
            <a:ext cx="5189183"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4" y="2543369"/>
            <a:ext cx="5189184" cy="685572"/>
          </a:xfrm>
        </p:spPr>
        <p:txBody>
          <a:bodyPr wrap="square" anchor="ctr">
            <a:noAutofit/>
          </a:bodyPr>
          <a:lstStyle>
            <a:lvl1pPr marL="0" indent="0">
              <a:buNone/>
              <a:defRPr sz="3000" b="1" spc="-75" baseline="0">
                <a:solidFill>
                  <a:schemeClr val="accent2">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1033588" y="2639645"/>
            <a:ext cx="1624155" cy="1594209"/>
          </a:xfrm>
          <a:prstGeom prst="rect">
            <a:avLst/>
          </a:prstGeom>
        </p:spPr>
      </p:pic>
    </p:spTree>
    <p:extLst>
      <p:ext uri="{BB962C8B-B14F-4D97-AF65-F5344CB8AC3E}">
        <p14:creationId xmlns:p14="http://schemas.microsoft.com/office/powerpoint/2010/main" val="138460463"/>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1_Video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3"/>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Video</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3">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rotWithShape="1">
          <a:blip r:embed="rId4">
            <a:extLst>
              <a:ext uri="{28A0092B-C50C-407E-A947-70E740481C1C}">
                <a14:useLocalDpi xmlns:a14="http://schemas.microsoft.com/office/drawing/2010/main" val="0"/>
              </a:ext>
            </a:extLst>
          </a:blip>
          <a:srcRect l="26707" t="18131" r="23736" b="9074"/>
          <a:stretch/>
        </p:blipFill>
        <p:spPr bwMode="black">
          <a:xfrm>
            <a:off x="918002" y="2652436"/>
            <a:ext cx="1785562" cy="1573307"/>
          </a:xfrm>
          <a:prstGeom prst="rect">
            <a:avLst/>
          </a:prstGeom>
        </p:spPr>
      </p:pic>
    </p:spTree>
    <p:extLst>
      <p:ext uri="{BB962C8B-B14F-4D97-AF65-F5344CB8AC3E}">
        <p14:creationId xmlns:p14="http://schemas.microsoft.com/office/powerpoint/2010/main" val="15479109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2_Partn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Partner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1">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968396" y="2637279"/>
            <a:ext cx="1718713" cy="1687024"/>
          </a:xfrm>
          <a:prstGeom prst="rect">
            <a:avLst/>
          </a:prstGeom>
        </p:spPr>
      </p:pic>
    </p:spTree>
    <p:extLst>
      <p:ext uri="{BB962C8B-B14F-4D97-AF65-F5344CB8AC3E}">
        <p14:creationId xmlns:p14="http://schemas.microsoft.com/office/powerpoint/2010/main" val="1329066356"/>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4_Customer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4"/>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Customer</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4">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2" name="Picture 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862681" y="2553162"/>
            <a:ext cx="1917928" cy="1882567"/>
          </a:xfrm>
          <a:prstGeom prst="rect">
            <a:avLst/>
          </a:prstGeom>
        </p:spPr>
      </p:pic>
    </p:spTree>
    <p:extLst>
      <p:ext uri="{BB962C8B-B14F-4D97-AF65-F5344CB8AC3E}">
        <p14:creationId xmlns:p14="http://schemas.microsoft.com/office/powerpoint/2010/main" val="1807009565"/>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3_Announcement &quot;special&quot; slides">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6" name="Title Tile"/>
          <p:cNvSpPr/>
          <p:nvPr userDrawn="1"/>
        </p:nvSpPr>
        <p:spPr bwMode="auto">
          <a:xfrm>
            <a:off x="3008305" y="2390353"/>
            <a:ext cx="5373499" cy="2117354"/>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8" name="Arrow Bar"/>
          <p:cNvSpPr/>
          <p:nvPr userDrawn="1"/>
        </p:nvSpPr>
        <p:spPr bwMode="auto">
          <a:xfrm>
            <a:off x="3008302" y="1135856"/>
            <a:ext cx="5373499" cy="112471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9" name="Circle Arrow"/>
          <p:cNvSpPr>
            <a:spLocks noEditPoints="1"/>
          </p:cNvSpPr>
          <p:nvPr userDrawn="1"/>
        </p:nvSpPr>
        <p:spPr bwMode="auto">
          <a:xfrm rot="5400000">
            <a:off x="7463197" y="1404710"/>
            <a:ext cx="631031" cy="631196"/>
          </a:xfrm>
          <a:custGeom>
            <a:avLst/>
            <a:gdLst>
              <a:gd name="T0" fmla="*/ 112 w 224"/>
              <a:gd name="T1" fmla="*/ 0 h 224"/>
              <a:gd name="T2" fmla="*/ 0 w 224"/>
              <a:gd name="T3" fmla="*/ 112 h 224"/>
              <a:gd name="T4" fmla="*/ 112 w 224"/>
              <a:gd name="T5" fmla="*/ 224 h 224"/>
              <a:gd name="T6" fmla="*/ 224 w 224"/>
              <a:gd name="T7" fmla="*/ 112 h 224"/>
              <a:gd name="T8" fmla="*/ 112 w 224"/>
              <a:gd name="T9" fmla="*/ 0 h 224"/>
              <a:gd name="T10" fmla="*/ 112 w 224"/>
              <a:gd name="T11" fmla="*/ 216 h 224"/>
              <a:gd name="T12" fmla="*/ 8 w 224"/>
              <a:gd name="T13" fmla="*/ 112 h 224"/>
              <a:gd name="T14" fmla="*/ 112 w 224"/>
              <a:gd name="T15" fmla="*/ 8 h 224"/>
              <a:gd name="T16" fmla="*/ 216 w 224"/>
              <a:gd name="T17" fmla="*/ 112 h 224"/>
              <a:gd name="T18" fmla="*/ 112 w 224"/>
              <a:gd name="T19" fmla="*/ 216 h 224"/>
              <a:gd name="T20" fmla="*/ 161 w 224"/>
              <a:gd name="T21" fmla="*/ 94 h 224"/>
              <a:gd name="T22" fmla="*/ 169 w 224"/>
              <a:gd name="T23" fmla="*/ 94 h 224"/>
              <a:gd name="T24" fmla="*/ 169 w 224"/>
              <a:gd name="T25" fmla="*/ 166 h 224"/>
              <a:gd name="T26" fmla="*/ 165 w 224"/>
              <a:gd name="T27" fmla="*/ 170 h 224"/>
              <a:gd name="T28" fmla="*/ 93 w 224"/>
              <a:gd name="T29" fmla="*/ 170 h 224"/>
              <a:gd name="T30" fmla="*/ 93 w 224"/>
              <a:gd name="T31" fmla="*/ 162 h 224"/>
              <a:gd name="T32" fmla="*/ 156 w 224"/>
              <a:gd name="T33" fmla="*/ 162 h 224"/>
              <a:gd name="T34" fmla="*/ 58 w 224"/>
              <a:gd name="T35" fmla="*/ 65 h 224"/>
              <a:gd name="T36" fmla="*/ 64 w 224"/>
              <a:gd name="T37" fmla="*/ 59 h 224"/>
              <a:gd name="T38" fmla="*/ 161 w 224"/>
              <a:gd name="T39" fmla="*/ 156 h 224"/>
              <a:gd name="T40" fmla="*/ 161 w 224"/>
              <a:gd name="T41" fmla="*/ 94 h 2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224" h="224">
                <a:moveTo>
                  <a:pt x="112" y="0"/>
                </a:moveTo>
                <a:cubicBezTo>
                  <a:pt x="50" y="0"/>
                  <a:pt x="0" y="50"/>
                  <a:pt x="0" y="112"/>
                </a:cubicBezTo>
                <a:cubicBezTo>
                  <a:pt x="0" y="174"/>
                  <a:pt x="50" y="224"/>
                  <a:pt x="112" y="224"/>
                </a:cubicBezTo>
                <a:cubicBezTo>
                  <a:pt x="173" y="224"/>
                  <a:pt x="224" y="174"/>
                  <a:pt x="224" y="112"/>
                </a:cubicBezTo>
                <a:cubicBezTo>
                  <a:pt x="224" y="50"/>
                  <a:pt x="173" y="0"/>
                  <a:pt x="112" y="0"/>
                </a:cubicBezTo>
                <a:close/>
                <a:moveTo>
                  <a:pt x="112" y="216"/>
                </a:moveTo>
                <a:cubicBezTo>
                  <a:pt x="54" y="216"/>
                  <a:pt x="8" y="169"/>
                  <a:pt x="8" y="112"/>
                </a:cubicBezTo>
                <a:cubicBezTo>
                  <a:pt x="8" y="54"/>
                  <a:pt x="54" y="8"/>
                  <a:pt x="112" y="8"/>
                </a:cubicBezTo>
                <a:cubicBezTo>
                  <a:pt x="169" y="8"/>
                  <a:pt x="216" y="54"/>
                  <a:pt x="216" y="112"/>
                </a:cubicBezTo>
                <a:cubicBezTo>
                  <a:pt x="216" y="169"/>
                  <a:pt x="169" y="216"/>
                  <a:pt x="112" y="216"/>
                </a:cubicBezTo>
                <a:close/>
                <a:moveTo>
                  <a:pt x="161" y="94"/>
                </a:moveTo>
                <a:cubicBezTo>
                  <a:pt x="169" y="94"/>
                  <a:pt x="169" y="94"/>
                  <a:pt x="169" y="94"/>
                </a:cubicBezTo>
                <a:cubicBezTo>
                  <a:pt x="169" y="166"/>
                  <a:pt x="169" y="166"/>
                  <a:pt x="169" y="166"/>
                </a:cubicBezTo>
                <a:cubicBezTo>
                  <a:pt x="169" y="168"/>
                  <a:pt x="168" y="170"/>
                  <a:pt x="165" y="170"/>
                </a:cubicBezTo>
                <a:cubicBezTo>
                  <a:pt x="93" y="170"/>
                  <a:pt x="93" y="170"/>
                  <a:pt x="93" y="170"/>
                </a:cubicBezTo>
                <a:cubicBezTo>
                  <a:pt x="93" y="162"/>
                  <a:pt x="93" y="162"/>
                  <a:pt x="93" y="162"/>
                </a:cubicBezTo>
                <a:cubicBezTo>
                  <a:pt x="156" y="162"/>
                  <a:pt x="156" y="162"/>
                  <a:pt x="156" y="162"/>
                </a:cubicBezTo>
                <a:cubicBezTo>
                  <a:pt x="58" y="65"/>
                  <a:pt x="58" y="65"/>
                  <a:pt x="58" y="65"/>
                </a:cubicBezTo>
                <a:cubicBezTo>
                  <a:pt x="64" y="59"/>
                  <a:pt x="64" y="59"/>
                  <a:pt x="64" y="59"/>
                </a:cubicBezTo>
                <a:cubicBezTo>
                  <a:pt x="161" y="156"/>
                  <a:pt x="161" y="156"/>
                  <a:pt x="161" y="156"/>
                </a:cubicBezTo>
                <a:lnTo>
                  <a:pt x="161" y="94"/>
                </a:lnTo>
                <a:close/>
              </a:path>
            </a:pathLst>
          </a:custGeom>
          <a:solidFill>
            <a:schemeClr val="tx1">
              <a:lumMod val="20000"/>
              <a:lumOff val="80000"/>
            </a:schemeClr>
          </a:solidFill>
          <a:ln>
            <a:noFill/>
          </a:ln>
        </p:spPr>
        <p:txBody>
          <a:bodyPr vert="horz" wrap="square" lIns="68577" tIns="34289" rIns="68577" bIns="34289" numCol="1" anchor="t" anchorCtr="0" compatLnSpc="1">
            <a:prstTxWarp prst="textNoShape">
              <a:avLst/>
            </a:prstTxWarp>
          </a:bodyPr>
          <a:lstStyle/>
          <a:p>
            <a:pPr defTabSz="685750"/>
            <a:endParaRPr lang="en-US">
              <a:solidFill>
                <a:srgbClr val="FFFFFF"/>
              </a:solidFill>
            </a:endParaRPr>
          </a:p>
        </p:txBody>
      </p:sp>
      <p:sp>
        <p:nvSpPr>
          <p:cNvPr id="10" name="TechEd Tile"/>
          <p:cNvSpPr/>
          <p:nvPr userDrawn="1"/>
        </p:nvSpPr>
        <p:spPr bwMode="auto">
          <a:xfrm>
            <a:off x="766754" y="1135856"/>
            <a:ext cx="2119674" cy="1124712"/>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15" name="Rectangle 14"/>
          <p:cNvSpPr/>
          <p:nvPr userDrawn="1"/>
        </p:nvSpPr>
        <p:spPr bwMode="auto">
          <a:xfrm>
            <a:off x="762580" y="2388949"/>
            <a:ext cx="2118133" cy="211758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74" tIns="34288" rIns="68574" bIns="34288" numCol="1" rtlCol="0" anchor="ctr" anchorCtr="0" compatLnSpc="1">
            <a:prstTxWarp prst="textNoShape">
              <a:avLst/>
            </a:prstTxWarp>
          </a:bodyPr>
          <a:lstStyle/>
          <a:p>
            <a:pPr algn="ctr" defTabSz="685552"/>
            <a:endParaRPr lang="en-US" sz="1700" dirty="0">
              <a:solidFill>
                <a:srgbClr val="FFFFFF">
                  <a:lumMod val="20000"/>
                  <a:lumOff val="80000"/>
                  <a:alpha val="99000"/>
                </a:srgbClr>
              </a:solidFill>
              <a:ea typeface="Segoe UI" pitchFamily="34" charset="0"/>
              <a:cs typeface="Segoe UI" pitchFamily="34" charset="0"/>
            </a:endParaRPr>
          </a:p>
        </p:txBody>
      </p:sp>
      <p:sp>
        <p:nvSpPr>
          <p:cNvPr id="7" name="Text Placeholder 6"/>
          <p:cNvSpPr>
            <a:spLocks noGrp="1"/>
          </p:cNvSpPr>
          <p:nvPr>
            <p:ph type="body" sz="quarter" idx="10" hasCustomPrompt="1"/>
          </p:nvPr>
        </p:nvSpPr>
        <p:spPr>
          <a:xfrm>
            <a:off x="3072824" y="1226585"/>
            <a:ext cx="5181506" cy="1033983"/>
          </a:xfrm>
        </p:spPr>
        <p:txBody>
          <a:bodyPr anchor="ctr" anchorCtr="0">
            <a:noAutofit/>
            <a:scene3d>
              <a:camera prst="orthographicFront"/>
              <a:lightRig rig="flat" dir="t"/>
            </a:scene3d>
            <a:sp3d>
              <a:contourClr>
                <a:schemeClr val="tx2"/>
              </a:contourClr>
            </a:sp3d>
          </a:bodyPr>
          <a:lstStyle>
            <a:lvl1pPr marL="0" indent="0" algn="l">
              <a:spcBef>
                <a:spcPts val="0"/>
              </a:spcBef>
              <a:buFont typeface="Arial" pitchFamily="34" charset="0"/>
              <a:buNone/>
              <a:defRPr lang="en-US" sz="4100" b="1" kern="1200" cap="none" spc="-75" baseline="0" dirty="0" smtClean="0">
                <a:ln w="3175">
                  <a:noFill/>
                </a:ln>
                <a:solidFill>
                  <a:schemeClr val="tx1">
                    <a:alpha val="99000"/>
                  </a:schemeClr>
                </a:solidFill>
                <a:effectLst/>
                <a:latin typeface="+mn-lt"/>
                <a:ea typeface="+mn-ea"/>
                <a:cs typeface="Arial" charset="0"/>
              </a:defRPr>
            </a:lvl1pPr>
          </a:lstStyle>
          <a:p>
            <a:pPr lvl="0"/>
            <a:r>
              <a:rPr lang="en-US" dirty="0" smtClean="0"/>
              <a:t>Announcement</a:t>
            </a:r>
          </a:p>
        </p:txBody>
      </p:sp>
      <p:sp>
        <p:nvSpPr>
          <p:cNvPr id="3" name="Subtitle 2"/>
          <p:cNvSpPr>
            <a:spLocks noGrp="1"/>
          </p:cNvSpPr>
          <p:nvPr>
            <p:ph type="subTitle" idx="1"/>
          </p:nvPr>
        </p:nvSpPr>
        <p:spPr>
          <a:xfrm>
            <a:off x="3072824" y="3663082"/>
            <a:ext cx="5179095" cy="346249"/>
          </a:xfrm>
        </p:spPr>
        <p:txBody>
          <a:bodyPr>
            <a:noAutofit/>
          </a:bodyPr>
          <a:lstStyle>
            <a:lvl1pPr marL="0" indent="0" algn="l">
              <a:lnSpc>
                <a:spcPct val="90000"/>
              </a:lnSpc>
              <a:spcBef>
                <a:spcPts val="0"/>
              </a:spcBef>
              <a:buNone/>
              <a:defRPr lang="en-US" sz="1200" kern="1200" spc="0" baseline="0" dirty="0">
                <a:solidFill>
                  <a:schemeClr val="tx2">
                    <a:alpha val="99000"/>
                  </a:schemeClr>
                </a:solidFill>
                <a:latin typeface="+mj-lt"/>
                <a:ea typeface="+mn-ea"/>
                <a:cs typeface="+mn-cs"/>
              </a:defRPr>
            </a:lvl1pPr>
            <a:lvl2pPr marL="342874" indent="0" algn="ctr">
              <a:buNone/>
              <a:defRPr>
                <a:solidFill>
                  <a:schemeClr val="tx1">
                    <a:tint val="75000"/>
                  </a:schemeClr>
                </a:solidFill>
              </a:defRPr>
            </a:lvl2pPr>
            <a:lvl3pPr marL="685750" indent="0" algn="ctr">
              <a:buNone/>
              <a:defRPr>
                <a:solidFill>
                  <a:schemeClr val="tx1">
                    <a:tint val="75000"/>
                  </a:schemeClr>
                </a:solidFill>
              </a:defRPr>
            </a:lvl3pPr>
            <a:lvl4pPr marL="1028624" indent="0" algn="ctr">
              <a:buNone/>
              <a:defRPr>
                <a:solidFill>
                  <a:schemeClr val="tx1">
                    <a:tint val="75000"/>
                  </a:schemeClr>
                </a:solidFill>
              </a:defRPr>
            </a:lvl4pPr>
            <a:lvl5pPr marL="1371500" indent="0" algn="ctr">
              <a:buNone/>
              <a:defRPr>
                <a:solidFill>
                  <a:schemeClr val="tx1">
                    <a:tint val="75000"/>
                  </a:schemeClr>
                </a:solidFill>
              </a:defRPr>
            </a:lvl5pPr>
            <a:lvl6pPr marL="1714372" indent="0" algn="ctr">
              <a:buNone/>
              <a:defRPr>
                <a:solidFill>
                  <a:schemeClr val="tx1">
                    <a:tint val="75000"/>
                  </a:schemeClr>
                </a:solidFill>
              </a:defRPr>
            </a:lvl6pPr>
            <a:lvl7pPr marL="2057249" indent="0" algn="ctr">
              <a:buNone/>
              <a:defRPr>
                <a:solidFill>
                  <a:schemeClr val="tx1">
                    <a:tint val="75000"/>
                  </a:schemeClr>
                </a:solidFill>
              </a:defRPr>
            </a:lvl7pPr>
            <a:lvl8pPr marL="2400124" indent="0" algn="ctr">
              <a:buNone/>
              <a:defRPr>
                <a:solidFill>
                  <a:schemeClr val="tx1">
                    <a:tint val="75000"/>
                  </a:schemeClr>
                </a:solidFill>
              </a:defRPr>
            </a:lvl8pPr>
            <a:lvl9pPr marL="2742999" indent="0" algn="ctr">
              <a:buNone/>
              <a:defRPr>
                <a:solidFill>
                  <a:schemeClr val="tx1">
                    <a:tint val="75000"/>
                  </a:schemeClr>
                </a:solidFill>
              </a:defRPr>
            </a:lvl9pPr>
          </a:lstStyle>
          <a:p>
            <a:pPr marL="0" marR="0" lvl="0" indent="0" algn="l" defTabSz="685750" rtl="0" eaLnBrk="1" fontAlgn="auto" latinLnBrk="0" hangingPunct="1">
              <a:lnSpc>
                <a:spcPct val="90000"/>
              </a:lnSpc>
              <a:spcBef>
                <a:spcPts val="0"/>
              </a:spcBef>
              <a:spcAft>
                <a:spcPts val="0"/>
              </a:spcAft>
              <a:buClrTx/>
              <a:buSzPct val="90000"/>
              <a:buFont typeface="Arial" pitchFamily="34" charset="0"/>
              <a:buNone/>
              <a:tabLst/>
            </a:pPr>
            <a:r>
              <a:rPr lang="en-US" smtClean="0"/>
              <a:t>Click to edit Master subtitle style</a:t>
            </a:r>
            <a:endParaRPr lang="en-US" dirty="0"/>
          </a:p>
        </p:txBody>
      </p:sp>
      <p:sp>
        <p:nvSpPr>
          <p:cNvPr id="5" name="Text Placeholder 4"/>
          <p:cNvSpPr>
            <a:spLocks noGrp="1"/>
          </p:cNvSpPr>
          <p:nvPr>
            <p:ph type="body" sz="quarter" idx="11"/>
          </p:nvPr>
        </p:nvSpPr>
        <p:spPr>
          <a:xfrm>
            <a:off x="3072825" y="2543369"/>
            <a:ext cx="5179096" cy="685572"/>
          </a:xfrm>
        </p:spPr>
        <p:txBody>
          <a:bodyPr wrap="square" anchor="ctr">
            <a:noAutofit/>
          </a:bodyPr>
          <a:lstStyle>
            <a:lvl1pPr marL="0" indent="0">
              <a:buNone/>
              <a:defRPr sz="3000" b="1" spc="-75" baseline="0">
                <a:solidFill>
                  <a:schemeClr val="accent6">
                    <a:alpha val="99000"/>
                  </a:schemeClr>
                </a:solidFill>
                <a:latin typeface="+mn-lt"/>
              </a:defRPr>
            </a:lvl1pPr>
          </a:lstStyle>
          <a:p>
            <a:pPr lvl="0"/>
            <a:r>
              <a:rPr lang="en-US" smtClean="0"/>
              <a:t>Click to edit Master text styles</a:t>
            </a:r>
          </a:p>
        </p:txBody>
      </p:sp>
      <p:pic>
        <p:nvPicPr>
          <p:cNvPr id="22" name="Picture 21"/>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838077" y="1312474"/>
            <a:ext cx="1979351" cy="815666"/>
          </a:xfrm>
          <a:prstGeom prst="rect">
            <a:avLst/>
          </a:prstGeom>
        </p:spPr>
      </p:pic>
      <p:pic>
        <p:nvPicPr>
          <p:cNvPr id="12" name="Picture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bwMode="black">
          <a:xfrm>
            <a:off x="299431" y="2591921"/>
            <a:ext cx="3076819" cy="1845609"/>
          </a:xfrm>
          <a:prstGeom prst="rect">
            <a:avLst/>
          </a:prstGeom>
        </p:spPr>
      </p:pic>
    </p:spTree>
    <p:extLst>
      <p:ext uri="{BB962C8B-B14F-4D97-AF65-F5344CB8AC3E}">
        <p14:creationId xmlns:p14="http://schemas.microsoft.com/office/powerpoint/2010/main" val="2454453129"/>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Content Placeholder 2"/>
          <p:cNvSpPr>
            <a:spLocks noGrp="1"/>
          </p:cNvSpPr>
          <p:nvPr>
            <p:ph idx="1"/>
          </p:nvPr>
        </p:nvSpPr>
        <p:spPr>
          <a:xfrm>
            <a:off x="389436" y="1085852"/>
            <a:ext cx="8363938" cy="1500411"/>
          </a:xfrm>
        </p:spPr>
        <p:txBody>
          <a:bodyPr/>
          <a:lstStyle>
            <a:lvl1pPr>
              <a:lnSpc>
                <a:spcPct val="90000"/>
              </a:lnSpc>
              <a:defRPr/>
            </a:lvl1pPr>
            <a:lvl2pPr>
              <a:lnSpc>
                <a:spcPct val="90000"/>
              </a:lnSpc>
              <a:defRPr/>
            </a:lvl2pPr>
            <a:lvl3pPr>
              <a:lnSpc>
                <a:spcPct val="90000"/>
              </a:lnSpc>
              <a:defRPr/>
            </a:lvl3pPr>
            <a:lvl4pPr>
              <a:lnSpc>
                <a:spcPct val="90000"/>
              </a:lnSpc>
              <a:defRPr/>
            </a:lvl4pPr>
            <a:lvl5pPr>
              <a:lnSpc>
                <a:spcPct val="90000"/>
              </a:lnSpc>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Ovr>
    <a:masterClrMapping/>
  </p:clrMapOvr>
  <p:transition>
    <p:fade/>
  </p:transition>
  <p:timing>
    <p:tnLst>
      <p:par>
        <p:cTn id="1" dur="indefinite" restart="never" nodeType="tmRoot"/>
      </p:par>
    </p:tnLst>
  </p:timing>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389436" y="171451"/>
            <a:ext cx="8363938" cy="567848"/>
          </a:xfrm>
        </p:spPr>
        <p:txBody>
          <a:bodyPr/>
          <a:lstStyle/>
          <a:p>
            <a:r>
              <a:rPr lang="en-US" smtClean="0"/>
              <a:t>Click to edit Master title style</a:t>
            </a:r>
            <a:endParaRPr lang="en-US" dirty="0"/>
          </a:p>
        </p:txBody>
      </p:sp>
      <p:sp>
        <p:nvSpPr>
          <p:cNvPr id="5" name="Text Placeholder 4"/>
          <p:cNvSpPr>
            <a:spLocks noGrp="1"/>
          </p:cNvSpPr>
          <p:nvPr>
            <p:ph type="body" sz="quarter" idx="10"/>
          </p:nvPr>
        </p:nvSpPr>
        <p:spPr>
          <a:xfrm>
            <a:off x="389436" y="1085849"/>
            <a:ext cx="8363938" cy="1532727"/>
          </a:xfrm>
          <a:prstGeom prst="rect">
            <a:avLst/>
          </a:prstGeom>
        </p:spPr>
        <p:txBody>
          <a:bodyPr/>
          <a:lstStyle>
            <a:lvl1pPr marL="213115" indent="-213115">
              <a:buFont typeface="Wingdings" pitchFamily="2" charset="2"/>
              <a:buChar char=""/>
              <a:defRPr sz="3000"/>
            </a:lvl1pPr>
            <a:lvl2pPr marL="388131" indent="-175016">
              <a:buFont typeface="Wingdings" pitchFamily="2" charset="2"/>
              <a:buChar char=""/>
              <a:defRPr>
                <a:latin typeface="+mn-lt"/>
              </a:defRPr>
            </a:lvl2pPr>
            <a:lvl3pPr marL="556004" indent="-167873">
              <a:buFont typeface="Wingdings" pitchFamily="2" charset="2"/>
              <a:buChar char=""/>
              <a:tabLst/>
              <a:defRPr>
                <a:latin typeface="+mn-lt"/>
              </a:defRPr>
            </a:lvl3pPr>
            <a:lvl4pPr marL="685777" indent="-129773">
              <a:buFont typeface="Wingdings" pitchFamily="2" charset="2"/>
              <a:buChar char=""/>
              <a:defRPr>
                <a:latin typeface="+mn-lt"/>
              </a:defRPr>
            </a:lvl4pPr>
            <a:lvl5pPr marL="815551" indent="-129773">
              <a:buFont typeface="Wingdings" pitchFamily="2" charset="2"/>
              <a:buChar char=""/>
              <a:tabLst/>
              <a:defRPr>
                <a:latin typeface="+mn-l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247579683"/>
      </p:ext>
    </p:extLst>
  </p:cSld>
  <p:clrMapOvr>
    <a:masterClrMapping/>
  </p:clrMapOvr>
  <p:transition>
    <p:fade/>
  </p:transition>
  <p:timing>
    <p:tnLst>
      <p:par>
        <p:cTn id="1" dur="indefinite" restart="never" nodeType="tmRoot"/>
      </p:par>
    </p:tnLst>
  </p:timing>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 &amp; 2-color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2"/>
                    </a:gs>
                    <a:gs pos="0">
                      <a:schemeClr val="tx2"/>
                    </a:gs>
                  </a:gsLst>
                  <a:lin ang="5400000" scaled="0"/>
                </a:gradFill>
                <a:latin typeface="+mj-lt"/>
              </a:defRPr>
            </a:lvl1pPr>
            <a:lvl2pPr marL="0" indent="0">
              <a:buNone/>
              <a:defRPr sz="1500">
                <a:gradFill>
                  <a:gsLst>
                    <a:gs pos="100000">
                      <a:schemeClr val="tx1"/>
                    </a:gs>
                    <a:gs pos="6000">
                      <a:schemeClr val="tx1"/>
                    </a:gs>
                  </a:gsLst>
                  <a:lin ang="5400000" scaled="0"/>
                </a:gradFill>
              </a:defRPr>
            </a:lvl2pPr>
            <a:lvl3pPr marL="173824" indent="0">
              <a:buNone/>
              <a:defRPr sz="1500">
                <a:gradFill>
                  <a:gsLst>
                    <a:gs pos="100000">
                      <a:schemeClr val="tx1"/>
                    </a:gs>
                    <a:gs pos="6000">
                      <a:schemeClr val="tx1"/>
                    </a:gs>
                  </a:gsLst>
                  <a:lin ang="5400000" scaled="0"/>
                </a:gradFill>
              </a:defRPr>
            </a:lvl3pPr>
            <a:lvl4pPr marL="342886" indent="0">
              <a:buNone/>
              <a:defRPr sz="1500">
                <a:gradFill>
                  <a:gsLst>
                    <a:gs pos="100000">
                      <a:schemeClr val="tx1"/>
                    </a:gs>
                    <a:gs pos="6000">
                      <a:schemeClr val="tx1"/>
                    </a:gs>
                  </a:gsLst>
                  <a:lin ang="5400000" scaled="0"/>
                </a:gradFill>
              </a:defRPr>
            </a:lvl4pPr>
            <a:lvl5pPr marL="520287" indent="0">
              <a:buNone/>
              <a:defRPr sz="1500">
                <a:gradFill>
                  <a:gsLst>
                    <a:gs pos="100000">
                      <a:schemeClr val="tx1"/>
                    </a:gs>
                    <a:gs pos="600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618637854"/>
      </p:ext>
    </p:extLst>
  </p:cSld>
  <p:clrMapOvr>
    <a:masterClrMapping/>
  </p:clrMapOvr>
  <p:transition>
    <p:fade/>
  </p:transition>
  <p:timing>
    <p:tnLst>
      <p:par>
        <p:cTn id="1" dur="indefinite" restart="never" nodeType="tmRoot"/>
      </p:par>
    </p:tnLst>
  </p:timing>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Title &amp; Non-bulleted text">
    <p:spTree>
      <p:nvGrpSpPr>
        <p:cNvPr id="1" name=""/>
        <p:cNvGrpSpPr/>
        <p:nvPr/>
      </p:nvGrpSpPr>
      <p:grpSpPr>
        <a:xfrm>
          <a:off x="0" y="0"/>
          <a:ext cx="0" cy="0"/>
          <a:chOff x="0" y="0"/>
          <a:chExt cx="0" cy="0"/>
        </a:xfrm>
      </p:grpSpPr>
      <p:sp>
        <p:nvSpPr>
          <p:cNvPr id="5" name="Text Placeholder 4"/>
          <p:cNvSpPr>
            <a:spLocks noGrp="1"/>
          </p:cNvSpPr>
          <p:nvPr>
            <p:ph type="body" sz="quarter" idx="10"/>
          </p:nvPr>
        </p:nvSpPr>
        <p:spPr>
          <a:xfrm>
            <a:off x="389436" y="1085853"/>
            <a:ext cx="8363938" cy="1481945"/>
          </a:xfrm>
          <a:prstGeom prst="rect">
            <a:avLst/>
          </a:prstGeom>
        </p:spPr>
        <p:txBody>
          <a:bodyPr/>
          <a:lstStyle>
            <a:lvl1pPr marL="0" indent="0">
              <a:spcBef>
                <a:spcPts val="1800"/>
              </a:spcBef>
              <a:buNone/>
              <a:defRPr sz="3000">
                <a:gradFill>
                  <a:gsLst>
                    <a:gs pos="100000">
                      <a:schemeClr val="tx1"/>
                    </a:gs>
                    <a:gs pos="0">
                      <a:schemeClr val="tx1"/>
                    </a:gs>
                  </a:gsLst>
                  <a:lin ang="5400000" scaled="0"/>
                </a:gradFill>
                <a:latin typeface="+mj-lt"/>
              </a:defRPr>
            </a:lvl1pPr>
            <a:lvl2pPr marL="0" indent="0">
              <a:buNone/>
              <a:defRPr sz="1500">
                <a:gradFill>
                  <a:gsLst>
                    <a:gs pos="100000">
                      <a:schemeClr val="tx1"/>
                    </a:gs>
                    <a:gs pos="0">
                      <a:schemeClr val="tx1"/>
                    </a:gs>
                  </a:gsLst>
                  <a:lin ang="5400000" scaled="0"/>
                </a:gradFill>
              </a:defRPr>
            </a:lvl2pPr>
            <a:lvl3pPr marL="173824" indent="0">
              <a:buNone/>
              <a:defRPr sz="1500">
                <a:gradFill>
                  <a:gsLst>
                    <a:gs pos="100000">
                      <a:schemeClr val="tx1"/>
                    </a:gs>
                    <a:gs pos="0">
                      <a:schemeClr val="tx1"/>
                    </a:gs>
                  </a:gsLst>
                  <a:lin ang="5400000" scaled="0"/>
                </a:gradFill>
              </a:defRPr>
            </a:lvl3pPr>
            <a:lvl4pPr marL="342886" indent="0">
              <a:buNone/>
              <a:defRPr sz="1500">
                <a:gradFill>
                  <a:gsLst>
                    <a:gs pos="100000">
                      <a:schemeClr val="tx1"/>
                    </a:gs>
                    <a:gs pos="0">
                      <a:schemeClr val="tx1"/>
                    </a:gs>
                  </a:gsLst>
                  <a:lin ang="5400000" scaled="0"/>
                </a:gradFill>
              </a:defRPr>
            </a:lvl4pPr>
            <a:lvl5pPr marL="520287" indent="0">
              <a:buNone/>
              <a:defRPr sz="1500">
                <a:gradFill>
                  <a:gsLst>
                    <a:gs pos="100000">
                      <a:schemeClr val="tx1"/>
                    </a:gs>
                    <a:gs pos="0">
                      <a:schemeClr val="tx1"/>
                    </a:gs>
                  </a:gsLst>
                  <a:lin ang="5400000" scaled="0"/>
                </a:gradFill>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3" name="Title 2"/>
          <p:cNvSpPr>
            <a:spLocks noGrp="1"/>
          </p:cNvSpPr>
          <p:nvPr>
            <p:ph type="title"/>
          </p:nvPr>
        </p:nvSpPr>
        <p:spPr/>
        <p:txBody>
          <a:bodyPr/>
          <a:lstStyle/>
          <a:p>
            <a:r>
              <a:rPr lang="en-US" smtClean="0"/>
              <a:t>Click to edit Master title style</a:t>
            </a:r>
            <a:endParaRPr lang="en-US"/>
          </a:p>
        </p:txBody>
      </p:sp>
    </p:spTree>
    <p:extLst>
      <p:ext uri="{BB962C8B-B14F-4D97-AF65-F5344CB8AC3E}">
        <p14:creationId xmlns:p14="http://schemas.microsoft.com/office/powerpoint/2010/main" val="1380898942"/>
      </p:ext>
    </p:extLst>
  </p:cSld>
  <p:clrMapOvr>
    <a:masterClrMapping/>
  </p:clrMapOvr>
  <p:transition>
    <p:fade/>
  </p:transition>
  <p:timing>
    <p:tnLst>
      <p:par>
        <p:cTn id="1" dur="indefinite" restart="never" nodeType="tmRoot"/>
      </p:par>
    </p:tnLst>
  </p:timing>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Two Column Bullet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4" name="Text Placeholder 3"/>
          <p:cNvSpPr>
            <a:spLocks noGrp="1"/>
          </p:cNvSpPr>
          <p:nvPr>
            <p:ph type="body" sz="quarter" idx="10"/>
          </p:nvPr>
        </p:nvSpPr>
        <p:spPr>
          <a:xfrm>
            <a:off x="390627" y="1085850"/>
            <a:ext cx="4047274" cy="1763560"/>
          </a:xfrm>
        </p:spPr>
        <p:txBody>
          <a:bodyPr>
            <a:spAutoFit/>
          </a:bodyPr>
          <a:lstStyle>
            <a:lvl1pPr marL="219068" indent="-219068">
              <a:spcBef>
                <a:spcPts val="900"/>
              </a:spcBef>
              <a:buClr>
                <a:schemeClr val="tx1"/>
              </a:buClr>
              <a:buFont typeface="Wingdings" pitchFamily="2" charset="2"/>
              <a:buChar char=""/>
              <a:defRPr/>
            </a:lvl1pPr>
            <a:lvl2pPr marL="390513" indent="-171445">
              <a:defRPr sz="1500"/>
            </a:lvl2pPr>
            <a:lvl3pPr marL="514335" indent="-123822">
              <a:tabLst/>
              <a:defRPr sz="1500"/>
            </a:lvl3pPr>
            <a:lvl4pPr marL="647678" indent="-133345">
              <a:defRPr/>
            </a:lvl4pPr>
            <a:lvl5pPr marL="771500" indent="-123822">
              <a:tabLst/>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Text Placeholder 6"/>
          <p:cNvSpPr>
            <a:spLocks noGrp="1"/>
          </p:cNvSpPr>
          <p:nvPr>
            <p:ph type="body" sz="quarter" idx="11"/>
          </p:nvPr>
        </p:nvSpPr>
        <p:spPr>
          <a:xfrm>
            <a:off x="4709672" y="1085850"/>
            <a:ext cx="4047274" cy="1763560"/>
          </a:xfrm>
        </p:spPr>
        <p:txBody>
          <a:bodyPr>
            <a:spAutoFit/>
          </a:bodyPr>
          <a:lstStyle>
            <a:lvl1pPr marL="254786" indent="-254786">
              <a:spcBef>
                <a:spcPts val="900"/>
              </a:spcBef>
              <a:buFont typeface="Wingdings" pitchFamily="2" charset="2"/>
              <a:buChar char=""/>
              <a:defRPr lang="en-US" sz="2700" kern="1200" spc="-53" baseline="0" dirty="0" smtClean="0">
                <a:gradFill>
                  <a:gsLst>
                    <a:gs pos="1250">
                      <a:schemeClr val="tx1"/>
                    </a:gs>
                    <a:gs pos="100000">
                      <a:schemeClr val="tx1"/>
                    </a:gs>
                  </a:gsLst>
                  <a:lin ang="5400000" scaled="0"/>
                </a:gradFill>
                <a:latin typeface="+mj-lt"/>
                <a:ea typeface="+mn-ea"/>
                <a:cs typeface="+mn-cs"/>
              </a:defRPr>
            </a:lvl1pPr>
            <a:lvl2pPr marL="476234" indent="-257167">
              <a:defRPr lang="en-US" sz="1500" kern="1200" spc="0" baseline="0" dirty="0" smtClean="0">
                <a:gradFill>
                  <a:gsLst>
                    <a:gs pos="1250">
                      <a:schemeClr val="tx1"/>
                    </a:gs>
                    <a:gs pos="100000">
                      <a:schemeClr val="tx1"/>
                    </a:gs>
                  </a:gsLst>
                  <a:lin ang="5400000" scaled="0"/>
                </a:gradFill>
                <a:latin typeface="+mn-lt"/>
                <a:ea typeface="+mn-ea"/>
                <a:cs typeface="+mn-cs"/>
              </a:defRPr>
            </a:lvl2pPr>
            <a:lvl3pPr marL="647678" indent="-257167">
              <a:defRPr lang="en-US" sz="1500" kern="1200" spc="0" baseline="0" dirty="0" smtClean="0">
                <a:gradFill>
                  <a:gsLst>
                    <a:gs pos="1250">
                      <a:schemeClr val="tx1"/>
                    </a:gs>
                    <a:gs pos="100000">
                      <a:schemeClr val="tx1"/>
                    </a:gs>
                  </a:gsLst>
                  <a:lin ang="5400000" scaled="0"/>
                </a:gradFill>
                <a:latin typeface="+mn-lt"/>
                <a:ea typeface="+mn-ea"/>
                <a:cs typeface="+mn-cs"/>
              </a:defRPr>
            </a:lvl3pPr>
            <a:lvl4pPr marL="771500" indent="-257167">
              <a:defRPr lang="en-US" sz="1500" kern="1200" spc="0" baseline="0" dirty="0" smtClean="0">
                <a:gradFill>
                  <a:gsLst>
                    <a:gs pos="1250">
                      <a:schemeClr val="tx1"/>
                    </a:gs>
                    <a:gs pos="100000">
                      <a:schemeClr val="tx1"/>
                    </a:gs>
                  </a:gsLst>
                  <a:lin ang="5400000" scaled="0"/>
                </a:gradFill>
                <a:latin typeface="+mn-lt"/>
                <a:ea typeface="+mn-ea"/>
                <a:cs typeface="+mn-cs"/>
              </a:defRPr>
            </a:lvl4pPr>
            <a:lvl5pPr marL="904846" indent="-257167">
              <a:defRPr lang="en-US" sz="1500" kern="1200" spc="0" baseline="0" dirty="0">
                <a:gradFill>
                  <a:gsLst>
                    <a:gs pos="1250">
                      <a:schemeClr val="tx1"/>
                    </a:gs>
                    <a:gs pos="100000">
                      <a:schemeClr val="tx1"/>
                    </a:gs>
                  </a:gsLst>
                  <a:lin ang="5400000" scaled="0"/>
                </a:gradFill>
                <a:latin typeface="+mn-lt"/>
                <a:ea typeface="+mn-ea"/>
                <a:cs typeface="+mn-cs"/>
              </a:defRPr>
            </a:lvl5pPr>
          </a:lstStyle>
          <a:p>
            <a:pPr marL="219068" marR="0" lvl="0"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Click to edit Master text styles</a:t>
            </a:r>
          </a:p>
          <a:p>
            <a:pPr marL="219068" marR="0" lvl="1"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Second level</a:t>
            </a:r>
          </a:p>
          <a:p>
            <a:pPr marL="219068" marR="0" lvl="2"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Third level</a:t>
            </a:r>
          </a:p>
          <a:p>
            <a:pPr marL="219068" marR="0" lvl="3"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Fourth level</a:t>
            </a:r>
          </a:p>
          <a:p>
            <a:pPr marL="219068" marR="0" lvl="4" indent="-219068" algn="l" defTabSz="685750" rtl="0" eaLnBrk="1" fontAlgn="auto" latinLnBrk="0" hangingPunct="1">
              <a:lnSpc>
                <a:spcPct val="90000"/>
              </a:lnSpc>
              <a:spcBef>
                <a:spcPct val="20000"/>
              </a:spcBef>
              <a:spcAft>
                <a:spcPts val="0"/>
              </a:spcAft>
              <a:buClr>
                <a:schemeClr val="tx1"/>
              </a:buClr>
              <a:buSzPct val="90000"/>
              <a:buFont typeface="Wingdings" pitchFamily="2" charset="2"/>
              <a:buChar char=""/>
              <a:tabLst/>
            </a:pPr>
            <a:r>
              <a:rPr lang="en-US" smtClean="0"/>
              <a:t>Fifth level</a:t>
            </a:r>
            <a:endParaRPr lang="en-US" dirty="0"/>
          </a:p>
        </p:txBody>
      </p:sp>
    </p:spTree>
    <p:extLst>
      <p:ext uri="{BB962C8B-B14F-4D97-AF65-F5344CB8AC3E}">
        <p14:creationId xmlns:p14="http://schemas.microsoft.com/office/powerpoint/2010/main" val="529654041"/>
      </p:ext>
    </p:extLst>
  </p:cSld>
  <p:clrMapOvr>
    <a:masterClrMapping/>
  </p:clrMapOvr>
  <p:transition>
    <p:fade/>
  </p:transition>
  <p:timing>
    <p:tnLst>
      <p:par>
        <p:cTn id="1" dur="indefinite" restart="never" nodeType="tmRoot"/>
      </p:par>
    </p:tnLst>
  </p:timing>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Two Column 2-color Non-bullete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00">
                      <a:schemeClr val="tx2"/>
                    </a:gs>
                    <a:gs pos="0">
                      <a:schemeClr val="tx2"/>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00">
                      <a:schemeClr val="tx2"/>
                    </a:gs>
                    <a:gs pos="0">
                      <a:schemeClr val="tx2"/>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3547128060"/>
      </p:ext>
    </p:extLst>
  </p:cSld>
  <p:clrMapOvr>
    <a:masterClrMapping/>
  </p:clrMapOvr>
  <p:transition>
    <p:fade/>
  </p:transition>
  <p:timing>
    <p:tnLst>
      <p:par>
        <p:cTn id="1" dur="indefinite" restart="never" nodeType="tmRoot"/>
      </p:par>
    </p:tnLst>
  </p:timing>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Two Column Non-bulleted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6" name="Text Placeholder 5"/>
          <p:cNvSpPr>
            <a:spLocks noGrp="1"/>
          </p:cNvSpPr>
          <p:nvPr>
            <p:ph type="body" sz="quarter" idx="11"/>
          </p:nvPr>
        </p:nvSpPr>
        <p:spPr>
          <a:xfrm>
            <a:off x="390627" y="1085850"/>
            <a:ext cx="4047274" cy="1846660"/>
          </a:xfrm>
        </p:spPr>
        <p:txBody>
          <a:bodyPr/>
          <a:lstStyle>
            <a:lvl1pPr marL="0" indent="0">
              <a:spcBef>
                <a:spcPts val="900"/>
              </a:spcBef>
              <a:buNone/>
              <a:defRPr sz="3000">
                <a:gradFill>
                  <a:gsLst>
                    <a:gs pos="1000">
                      <a:schemeClr val="tx1"/>
                    </a:gs>
                    <a:gs pos="98000">
                      <a:schemeClr val="tx1"/>
                    </a:gs>
                  </a:gsLst>
                  <a:lin ang="5400000" scaled="0"/>
                </a:gradFill>
                <a:latin typeface="+mj-lt"/>
              </a:defRPr>
            </a:lvl1pPr>
            <a:lvl2pPr marL="0" indent="0">
              <a:buNone/>
              <a:defRPr sz="1500"/>
            </a:lvl2pPr>
            <a:lvl3pPr marL="175016" indent="0">
              <a:buNone/>
              <a:defRPr sz="1500"/>
            </a:lvl3pPr>
            <a:lvl4pPr marL="342886" indent="0">
              <a:buNone/>
              <a:defRPr sz="1500"/>
            </a:lvl4pPr>
            <a:lvl5pPr marL="520287" indent="0">
              <a:buNone/>
              <a:defRPr sz="1500"/>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9" name="Text Placeholder 8"/>
          <p:cNvSpPr>
            <a:spLocks noGrp="1"/>
          </p:cNvSpPr>
          <p:nvPr>
            <p:ph type="body" sz="quarter" idx="12"/>
          </p:nvPr>
        </p:nvSpPr>
        <p:spPr>
          <a:xfrm>
            <a:off x="4709672" y="1085850"/>
            <a:ext cx="4047274" cy="1846660"/>
          </a:xfrm>
        </p:spPr>
        <p:txBody>
          <a:bodyPr/>
          <a:lstStyle>
            <a:lvl1pPr marL="0" indent="0">
              <a:spcBef>
                <a:spcPts val="900"/>
              </a:spcBef>
              <a:buNone/>
              <a:defRPr lang="en-US" sz="3000" kern="1200" spc="-53" baseline="0" dirty="0" smtClean="0">
                <a:gradFill>
                  <a:gsLst>
                    <a:gs pos="1000">
                      <a:schemeClr val="tx1"/>
                    </a:gs>
                    <a:gs pos="98000">
                      <a:schemeClr val="tx1"/>
                    </a:gs>
                  </a:gsLst>
                  <a:lin ang="5400000" scaled="0"/>
                </a:gradFill>
                <a:latin typeface="+mj-lt"/>
                <a:ea typeface="+mn-ea"/>
                <a:cs typeface="+mn-cs"/>
              </a:defRPr>
            </a:lvl1pPr>
            <a:lvl2pPr marL="2382"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2pPr>
            <a:lvl3pPr marL="17501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3pPr>
            <a:lvl4pPr marL="345267"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smtClean="0">
                <a:gradFill>
                  <a:gsLst>
                    <a:gs pos="1250">
                      <a:schemeClr val="tx1"/>
                    </a:gs>
                    <a:gs pos="100000">
                      <a:schemeClr val="tx1"/>
                    </a:gs>
                  </a:gsLst>
                  <a:lin ang="5400000" scaled="0"/>
                </a:gradFill>
                <a:latin typeface="+mn-lt"/>
                <a:ea typeface="+mn-ea"/>
                <a:cs typeface="+mn-cs"/>
              </a:defRPr>
            </a:lvl4pPr>
            <a:lvl5pPr marL="515526" marR="0" indent="0" algn="l" defTabSz="685750" rtl="0" eaLnBrk="1" fontAlgn="auto" latinLnBrk="0" hangingPunct="1">
              <a:lnSpc>
                <a:spcPct val="90000"/>
              </a:lnSpc>
              <a:spcBef>
                <a:spcPct val="20000"/>
              </a:spcBef>
              <a:spcAft>
                <a:spcPts val="0"/>
              </a:spcAft>
              <a:buClrTx/>
              <a:buSzPct val="90000"/>
              <a:buFont typeface="Arial" pitchFamily="34" charset="0"/>
              <a:buNone/>
              <a:tabLst/>
              <a:defRPr lang="en-US" sz="1500" kern="1200" spc="-53" baseline="0" dirty="0">
                <a:gradFill>
                  <a:gsLst>
                    <a:gs pos="1250">
                      <a:schemeClr val="tx1"/>
                    </a:gs>
                    <a:gs pos="100000">
                      <a:schemeClr val="tx1"/>
                    </a:gs>
                  </a:gsLst>
                  <a:lin ang="5400000" scaled="0"/>
                </a:gradFill>
                <a:latin typeface="+mn-lt"/>
                <a:ea typeface="+mn-ea"/>
                <a:cs typeface="+mn-cs"/>
              </a:defRPr>
            </a:lvl5pPr>
          </a:lstStyle>
          <a:p>
            <a:pPr marL="0" marR="0" lvl="0"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Click to edit Master text styles</a:t>
            </a:r>
          </a:p>
          <a:p>
            <a:pPr marL="0" marR="0" lvl="1"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Second level</a:t>
            </a:r>
          </a:p>
          <a:p>
            <a:pPr marL="0" marR="0" lvl="2"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Third level</a:t>
            </a:r>
          </a:p>
          <a:p>
            <a:pPr marL="0" marR="0" lvl="3"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Fourth level</a:t>
            </a:r>
          </a:p>
          <a:p>
            <a:pPr marL="0" marR="0" lvl="4" indent="0" algn="l" defTabSz="685750" rtl="0" eaLnBrk="1" fontAlgn="auto" latinLnBrk="0" hangingPunct="1">
              <a:lnSpc>
                <a:spcPct val="90000"/>
              </a:lnSpc>
              <a:spcBef>
                <a:spcPct val="20000"/>
              </a:spcBef>
              <a:spcAft>
                <a:spcPts val="0"/>
              </a:spcAft>
              <a:buClrTx/>
              <a:buSzPct val="90000"/>
              <a:buFont typeface="Arial" pitchFamily="34" charset="0"/>
              <a:buNone/>
              <a:tabLst/>
            </a:pPr>
            <a:r>
              <a:rPr lang="en-US" smtClean="0"/>
              <a:t>Fifth level</a:t>
            </a:r>
            <a:endParaRPr lang="en-US" dirty="0"/>
          </a:p>
        </p:txBody>
      </p:sp>
    </p:spTree>
    <p:extLst>
      <p:ext uri="{BB962C8B-B14F-4D97-AF65-F5344CB8AC3E}">
        <p14:creationId xmlns:p14="http://schemas.microsoft.com/office/powerpoint/2010/main" val="290115672"/>
      </p:ext>
    </p:extLst>
  </p:cSld>
  <p:clrMapOvr>
    <a:masterClrMapping/>
  </p:clrMapOvr>
  <p:transition>
    <p:fade/>
  </p:transition>
</p:sldLayout>
</file>

<file path=ppt/slideLayouts/slideLayout9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Tree>
    <p:extLst>
      <p:ext uri="{BB962C8B-B14F-4D97-AF65-F5344CB8AC3E}">
        <p14:creationId xmlns:p14="http://schemas.microsoft.com/office/powerpoint/2010/main" val="3046318471"/>
      </p:ext>
    </p:extLst>
  </p:cSld>
  <p:clrMapOvr>
    <a:masterClrMapping/>
  </p:clrMapOvr>
  <p:transition>
    <p:fade/>
  </p:transition>
  <p:timing>
    <p:tnLst>
      <p:par>
        <p:cTn id="1" dur="indefinite" restart="never" nodeType="tmRoot"/>
      </p:par>
    </p:tnLst>
  </p:timing>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951678669"/>
      </p:ext>
    </p:extLst>
  </p:cSld>
  <p:clrMapOvr>
    <a:masterClrMapping/>
  </p:clrMapOvr>
  <p:transition>
    <p:fade/>
  </p:transition>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Developer Code Layou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defRPr/>
            </a:lvl1pPr>
          </a:lstStyle>
          <a:p>
            <a:r>
              <a:rPr lang="en-US" dirty="0" smtClean="0"/>
              <a:t>Slide for Developer Code</a:t>
            </a:r>
            <a:endParaRPr lang="en-US" dirty="0"/>
          </a:p>
        </p:txBody>
      </p:sp>
      <p:sp>
        <p:nvSpPr>
          <p:cNvPr id="3" name="Rectangle 2"/>
          <p:cNvSpPr/>
          <p:nvPr userDrawn="1"/>
        </p:nvSpPr>
        <p:spPr bwMode="hidden">
          <a:xfrm>
            <a:off x="0" y="866956"/>
            <a:ext cx="9144000" cy="4276545"/>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34289" tIns="34289" rIns="34289" bIns="34289" numCol="1" spcCol="0" rtlCol="0" fromWordArt="0" anchor="ctr" anchorCtr="0" forceAA="0" compatLnSpc="1">
            <a:prstTxWarp prst="textNoShape">
              <a:avLst/>
            </a:prstTxWarp>
            <a:noAutofit/>
          </a:bodyPr>
          <a:lstStyle/>
          <a:p>
            <a:pPr algn="ctr" defTabSz="685552" fontAlgn="base">
              <a:spcBef>
                <a:spcPct val="0"/>
              </a:spcBef>
              <a:spcAft>
                <a:spcPct val="0"/>
              </a:spcAft>
            </a:pPr>
            <a:endParaRPr lang="en-US" dirty="0" err="1" smtClean="0">
              <a:gradFill>
                <a:gsLst>
                  <a:gs pos="0">
                    <a:srgbClr val="FFFFFF"/>
                  </a:gs>
                  <a:gs pos="100000">
                    <a:srgbClr val="FFFFFF"/>
                  </a:gs>
                </a:gsLst>
                <a:lin ang="5400000" scaled="0"/>
              </a:gradFill>
              <a:ea typeface="Segoe UI" pitchFamily="34" charset="0"/>
              <a:cs typeface="Segoe UI" pitchFamily="34" charset="0"/>
            </a:endParaRPr>
          </a:p>
        </p:txBody>
      </p:sp>
      <p:sp>
        <p:nvSpPr>
          <p:cNvPr id="5" name="Text Placeholder 4"/>
          <p:cNvSpPr>
            <a:spLocks noGrp="1"/>
          </p:cNvSpPr>
          <p:nvPr>
            <p:ph type="body" sz="quarter" idx="10"/>
          </p:nvPr>
        </p:nvSpPr>
        <p:spPr>
          <a:xfrm>
            <a:off x="388840" y="1085850"/>
            <a:ext cx="8366320" cy="1491178"/>
          </a:xfrm>
        </p:spPr>
        <p:txBody>
          <a:bodyPr/>
          <a:lstStyle>
            <a:lvl1pPr marL="0" indent="0">
              <a:buNone/>
              <a:defRPr sz="2400">
                <a:gradFill>
                  <a:gsLst>
                    <a:gs pos="1250">
                      <a:srgbClr val="000000"/>
                    </a:gs>
                    <a:gs pos="100000">
                      <a:srgbClr val="000000"/>
                    </a:gs>
                  </a:gsLst>
                  <a:lin ang="5400000" scaled="0"/>
                </a:gradFill>
                <a:latin typeface="Consolas" pitchFamily="49" charset="0"/>
                <a:cs typeface="Consolas" pitchFamily="49" charset="0"/>
              </a:defRPr>
            </a:lvl1pPr>
            <a:lvl2pPr marL="254786" indent="0">
              <a:buNone/>
              <a:defRPr>
                <a:gradFill>
                  <a:gsLst>
                    <a:gs pos="1250">
                      <a:srgbClr val="000000"/>
                    </a:gs>
                    <a:gs pos="100000">
                      <a:srgbClr val="000000"/>
                    </a:gs>
                  </a:gsLst>
                  <a:lin ang="5400000" scaled="0"/>
                </a:gradFill>
                <a:latin typeface="Consolas" pitchFamily="49" charset="0"/>
                <a:cs typeface="Consolas" pitchFamily="49" charset="0"/>
              </a:defRPr>
            </a:lvl2pPr>
            <a:lvl3pPr marL="429801" indent="0">
              <a:buNone/>
              <a:defRPr>
                <a:gradFill>
                  <a:gsLst>
                    <a:gs pos="1250">
                      <a:srgbClr val="000000"/>
                    </a:gs>
                    <a:gs pos="100000">
                      <a:srgbClr val="000000"/>
                    </a:gs>
                  </a:gsLst>
                  <a:lin ang="5400000" scaled="0"/>
                </a:gradFill>
                <a:latin typeface="Consolas" pitchFamily="49" charset="0"/>
                <a:cs typeface="Consolas" pitchFamily="49" charset="0"/>
              </a:defRPr>
            </a:lvl3pPr>
            <a:lvl4pPr marL="598865" indent="0">
              <a:buNone/>
              <a:defRPr>
                <a:gradFill>
                  <a:gsLst>
                    <a:gs pos="1250">
                      <a:srgbClr val="000000"/>
                    </a:gs>
                    <a:gs pos="100000">
                      <a:srgbClr val="000000"/>
                    </a:gs>
                  </a:gsLst>
                  <a:lin ang="5400000" scaled="0"/>
                </a:gradFill>
                <a:latin typeface="Consolas" pitchFamily="49" charset="0"/>
                <a:cs typeface="Consolas" pitchFamily="49" charset="0"/>
              </a:defRPr>
            </a:lvl4pPr>
            <a:lvl5pPr marL="772691" indent="0">
              <a:buNone/>
              <a:defRPr>
                <a:gradFill>
                  <a:gsLst>
                    <a:gs pos="1250">
                      <a:srgbClr val="000000"/>
                    </a:gs>
                    <a:gs pos="100000">
                      <a:srgbClr val="000000"/>
                    </a:gs>
                  </a:gsLst>
                  <a:lin ang="5400000" scaled="0"/>
                </a:gradFill>
                <a:latin typeface="Consolas" pitchFamily="49" charset="0"/>
                <a:cs typeface="Consolas" pitchFamily="49" charset="0"/>
              </a:defRPr>
            </a:lvl5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056634701"/>
      </p:ext>
    </p:extLst>
  </p:cSld>
  <p:clrMapOvr>
    <a:masterClrMapping/>
  </p:clrMapOvr>
  <p:transition>
    <p:fade/>
  </p:transition>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1_WALKIN - EUROPE_ Prints in GRAYSCALE">
    <p:bg bwMode="gray">
      <p:bgPr>
        <a:blipFill dpi="0" rotWithShape="1">
          <a:blip r:embed="rId2">
            <a:lum/>
          </a:blip>
          <a:srcRect/>
          <a:stretch>
            <a:fillRect/>
          </a:stretch>
        </a:blipFill>
        <a:effectLst/>
      </p:bgPr>
    </p:bg>
    <p:spTree>
      <p:nvGrpSpPr>
        <p:cNvPr id="1" name=""/>
        <p:cNvGrpSpPr/>
        <p:nvPr/>
      </p:nvGrpSpPr>
      <p:grpSpPr>
        <a:xfrm>
          <a:off x="0" y="0"/>
          <a:ext cx="0" cy="0"/>
          <a:chOff x="0" y="0"/>
          <a:chExt cx="0" cy="0"/>
        </a:xfrm>
      </p:grpSpPr>
      <p:pic>
        <p:nvPicPr>
          <p:cNvPr id="3" name="TechEd Logo"/>
          <p:cNvPicPr>
            <a:picLocks noChangeAspect="1" noChangeArrowheads="1"/>
          </p:cNvPicPr>
          <p:nvPr userDrawn="1"/>
        </p:nvPicPr>
        <p:blipFill rotWithShape="1">
          <a:blip r:embed="rId3">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rcRect/>
          <a:stretch/>
        </p:blipFill>
        <p:spPr bwMode="auto">
          <a:xfrm>
            <a:off x="6849698" y="4018552"/>
            <a:ext cx="480978" cy="24277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251714" y="4599306"/>
            <a:ext cx="1108831" cy="544194"/>
          </a:xfrm>
          <a:prstGeom prst="rect">
            <a:avLst/>
          </a:prstGeom>
        </p:spPr>
      </p:pic>
      <p:pic>
        <p:nvPicPr>
          <p:cNvPr id="10" name="Picture 9"/>
          <p:cNvPicPr>
            <a:picLocks noChangeAspect="1"/>
          </p:cNvPicPr>
          <p:nvPr userDrawn="1"/>
        </p:nvPicPr>
        <p:blipFill rotWithShape="1">
          <a:blip r:embed="rId6">
            <a:extLst>
              <a:ext uri="{28A0092B-C50C-407E-A947-70E740481C1C}">
                <a14:useLocalDpi xmlns:a14="http://schemas.microsoft.com/office/drawing/2010/main" val="0"/>
              </a:ext>
            </a:extLst>
          </a:blip>
          <a:srcRect l="26418" r="24915" b="4055"/>
          <a:stretch/>
        </p:blipFill>
        <p:spPr>
          <a:xfrm>
            <a:off x="3170423" y="3347285"/>
            <a:ext cx="835699" cy="988271"/>
          </a:xfrm>
          <a:prstGeom prst="rect">
            <a:avLst/>
          </a:prstGeom>
        </p:spPr>
      </p:pic>
      <p:pic>
        <p:nvPicPr>
          <p:cNvPr id="14" name="Picture 13"/>
          <p:cNvPicPr>
            <a:picLocks noChangeAspect="1"/>
          </p:cNvPicPr>
          <p:nvPr userDrawn="1"/>
        </p:nvPicPr>
        <p:blipFill rotWithShape="1">
          <a:blip r:embed="rId7">
            <a:extLst>
              <a:ext uri="{28A0092B-C50C-407E-A947-70E740481C1C}">
                <a14:useLocalDpi xmlns:a14="http://schemas.microsoft.com/office/drawing/2010/main" val="0"/>
              </a:ext>
            </a:extLst>
          </a:blip>
          <a:srcRect l="25426" r="27183" b="38978"/>
          <a:stretch/>
        </p:blipFill>
        <p:spPr>
          <a:xfrm>
            <a:off x="4464209" y="4572376"/>
            <a:ext cx="739442" cy="571129"/>
          </a:xfrm>
          <a:prstGeom prst="rect">
            <a:avLst/>
          </a:prstGeom>
        </p:spPr>
      </p:pic>
      <p:pic>
        <p:nvPicPr>
          <p:cNvPr id="2" name="Picture 1"/>
          <p:cNvPicPr>
            <a:picLocks noChangeAspect="1"/>
          </p:cNvPicPr>
          <p:nvPr userDrawn="1"/>
        </p:nvPicPr>
        <p:blipFill>
          <a:blip r:embed="rId8">
            <a:extLst>
              <a:ext uri="{28A0092B-C50C-407E-A947-70E740481C1C}">
                <a14:useLocalDpi xmlns:a14="http://schemas.microsoft.com/office/drawing/2010/main" val="0"/>
              </a:ext>
            </a:extLst>
          </a:blip>
          <a:stretch>
            <a:fillRect/>
          </a:stretch>
        </p:blipFill>
        <p:spPr>
          <a:xfrm>
            <a:off x="4374700" y="2230294"/>
            <a:ext cx="2070691" cy="2032514"/>
          </a:xfrm>
          <a:prstGeom prst="rect">
            <a:avLst/>
          </a:prstGeom>
        </p:spPr>
      </p:pic>
      <p:pic>
        <p:nvPicPr>
          <p:cNvPr id="12" name="Picture 11"/>
          <p:cNvPicPr>
            <a:picLocks noChangeAspect="1"/>
          </p:cNvPicPr>
          <p:nvPr userDrawn="1"/>
        </p:nvPicPr>
        <p:blipFill rotWithShape="1">
          <a:blip r:embed="rId9">
            <a:extLst>
              <a:ext uri="{28A0092B-C50C-407E-A947-70E740481C1C}">
                <a14:useLocalDpi xmlns:a14="http://schemas.microsoft.com/office/drawing/2010/main" val="0"/>
              </a:ext>
            </a:extLst>
          </a:blip>
          <a:srcRect l="24061" t="4833" r="26116"/>
          <a:stretch/>
        </p:blipFill>
        <p:spPr>
          <a:xfrm>
            <a:off x="8186525" y="2146712"/>
            <a:ext cx="789307" cy="904359"/>
          </a:xfrm>
          <a:prstGeom prst="rect">
            <a:avLst/>
          </a:prstGeom>
        </p:spPr>
      </p:pic>
      <p:pic>
        <p:nvPicPr>
          <p:cNvPr id="9" name="Picture 2" descr="C:\Users\Justin\Desktop\_Work_in_Progress\_MS\1530\toolbox.png"/>
          <p:cNvPicPr>
            <a:picLocks noChangeAspect="1" noChangeArrowheads="1"/>
          </p:cNvPicPr>
          <p:nvPr userDrawn="1"/>
        </p:nvPicPr>
        <p:blipFill>
          <a:blip r:embed="rId10">
            <a:extLst>
              <a:ext uri="{28A0092B-C50C-407E-A947-70E740481C1C}">
                <a14:useLocalDpi xmlns:a14="http://schemas.microsoft.com/office/drawing/2010/main" val="0"/>
              </a:ext>
            </a:extLst>
          </a:blip>
          <a:srcRect/>
          <a:stretch>
            <a:fillRect/>
          </a:stretch>
        </p:blipFill>
        <p:spPr bwMode="auto">
          <a:xfrm>
            <a:off x="1955626" y="3499987"/>
            <a:ext cx="728251" cy="616970"/>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p:cNvPicPr>
            <a:picLocks noChangeAspect="1"/>
          </p:cNvPicPr>
          <p:nvPr userDrawn="1"/>
        </p:nvPicPr>
        <p:blipFill>
          <a:blip r:embed="rId11">
            <a:extLst>
              <a:ext uri="{28A0092B-C50C-407E-A947-70E740481C1C}">
                <a14:useLocalDpi xmlns:a14="http://schemas.microsoft.com/office/drawing/2010/main" val="0"/>
              </a:ext>
            </a:extLst>
          </a:blip>
          <a:stretch>
            <a:fillRect/>
          </a:stretch>
        </p:blipFill>
        <p:spPr>
          <a:xfrm>
            <a:off x="794094" y="1062478"/>
            <a:ext cx="2692964" cy="1034666"/>
          </a:xfrm>
          <a:prstGeom prst="rect">
            <a:avLst/>
          </a:prstGeom>
        </p:spPr>
      </p:pic>
      <p:pic>
        <p:nvPicPr>
          <p:cNvPr id="11" name="Picture 10"/>
          <p:cNvPicPr>
            <a:picLocks noChangeAspect="1"/>
          </p:cNvPicPr>
          <p:nvPr userDrawn="1"/>
        </p:nvPicPr>
        <p:blipFill>
          <a:blip r:embed="rId12">
            <a:extLst>
              <a:ext uri="{BEBA8EAE-BF5A-486C-A8C5-ECC9F3942E4B}">
                <a14:imgProps xmlns:a14="http://schemas.microsoft.com/office/drawing/2010/main">
                  <a14:imgLayer r:embed="rId1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7205375" y="4683822"/>
            <a:ext cx="1467261" cy="348235"/>
          </a:xfrm>
          <a:prstGeom prst="rect">
            <a:avLst/>
          </a:prstGeom>
        </p:spPr>
      </p:pic>
      <p:pic>
        <p:nvPicPr>
          <p:cNvPr id="5" name="Picture 4"/>
          <p:cNvPicPr>
            <a:picLocks noChangeAspect="1"/>
          </p:cNvPicPr>
          <p:nvPr userDrawn="1"/>
        </p:nvPicPr>
        <p:blipFill>
          <a:blip r:embed="rId14">
            <a:extLst>
              <a:ext uri="{28A0092B-C50C-407E-A947-70E740481C1C}">
                <a14:useLocalDpi xmlns:a14="http://schemas.microsoft.com/office/drawing/2010/main" val="0"/>
              </a:ext>
            </a:extLst>
          </a:blip>
          <a:stretch>
            <a:fillRect/>
          </a:stretch>
        </p:blipFill>
        <p:spPr>
          <a:xfrm>
            <a:off x="6974117" y="3414340"/>
            <a:ext cx="2004218" cy="827933"/>
          </a:xfrm>
          <a:prstGeom prst="rect">
            <a:avLst/>
          </a:prstGeom>
        </p:spPr>
      </p:pic>
      <p:sp>
        <p:nvSpPr>
          <p:cNvPr id="13" name="TextBox 12"/>
          <p:cNvSpPr txBox="1"/>
          <p:nvPr userDrawn="1"/>
        </p:nvSpPr>
        <p:spPr>
          <a:xfrm>
            <a:off x="1841312" y="4736971"/>
            <a:ext cx="2209573" cy="230833"/>
          </a:xfrm>
          <a:prstGeom prst="rect">
            <a:avLst/>
          </a:prstGeom>
          <a:noFill/>
        </p:spPr>
        <p:txBody>
          <a:bodyPr wrap="square" lIns="0" tIns="0" rIns="0" bIns="0" rtlCol="0">
            <a:spAutoFit/>
          </a:bodyPr>
          <a:lstStyle/>
          <a:p>
            <a:pPr algn="ctr" defTabSz="685750"/>
            <a:r>
              <a:rPr lang="en-US" sz="1500" b="1" spc="-53" dirty="0" smtClean="0">
                <a:gradFill>
                  <a:gsLst>
                    <a:gs pos="2917">
                      <a:srgbClr val="FFFFFF"/>
                    </a:gs>
                    <a:gs pos="30000">
                      <a:srgbClr val="FFFFFF"/>
                    </a:gs>
                  </a:gsLst>
                  <a:lin ang="5400000" scaled="0"/>
                </a:gradFill>
              </a:rPr>
              <a:t>LEARN</a:t>
            </a:r>
            <a:r>
              <a:rPr lang="en-US" sz="1500" spc="-53" dirty="0" smtClean="0">
                <a:gradFill>
                  <a:gsLst>
                    <a:gs pos="2917">
                      <a:srgbClr val="FFFFFF"/>
                    </a:gs>
                    <a:gs pos="30000">
                      <a:srgbClr val="FFFFFF"/>
                    </a:gs>
                  </a:gsLst>
                  <a:lin ang="5400000" scaled="0"/>
                </a:gradFill>
                <a:latin typeface="Segoe UI Light"/>
              </a:rPr>
              <a:t> WINDOWS AZURE</a:t>
            </a:r>
          </a:p>
        </p:txBody>
      </p:sp>
    </p:spTree>
    <p:extLst>
      <p:ext uri="{BB962C8B-B14F-4D97-AF65-F5344CB8AC3E}">
        <p14:creationId xmlns:p14="http://schemas.microsoft.com/office/powerpoint/2010/main" val="4004554812"/>
      </p:ext>
    </p:extLst>
  </p:cSld>
  <p:clrMapOvr>
    <a:masterClrMapping/>
  </p:clrMapOvr>
  <p:transition>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theme" Target="../theme/theme2.xml"/><Relationship Id="rId1" Type="http://schemas.openxmlformats.org/officeDocument/2006/relationships/slideLayout" Target="../slideLayouts/slideLayout1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theme" Target="../theme/theme3.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image" Target="../media/image1.png"/><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3.xml"/><Relationship Id="rId13" Type="http://schemas.openxmlformats.org/officeDocument/2006/relationships/slideLayout" Target="../slideLayouts/slideLayout48.xml"/><Relationship Id="rId18" Type="http://schemas.openxmlformats.org/officeDocument/2006/relationships/theme" Target="../theme/theme4.xml"/><Relationship Id="rId3" Type="http://schemas.openxmlformats.org/officeDocument/2006/relationships/slideLayout" Target="../slideLayouts/slideLayout38.xml"/><Relationship Id="rId7" Type="http://schemas.openxmlformats.org/officeDocument/2006/relationships/slideLayout" Target="../slideLayouts/slideLayout42.xml"/><Relationship Id="rId12" Type="http://schemas.openxmlformats.org/officeDocument/2006/relationships/slideLayout" Target="../slideLayouts/slideLayout47.xml"/><Relationship Id="rId17" Type="http://schemas.openxmlformats.org/officeDocument/2006/relationships/slideLayout" Target="../slideLayouts/slideLayout52.xml"/><Relationship Id="rId2" Type="http://schemas.openxmlformats.org/officeDocument/2006/relationships/slideLayout" Target="../slideLayouts/slideLayout37.xml"/><Relationship Id="rId16" Type="http://schemas.openxmlformats.org/officeDocument/2006/relationships/slideLayout" Target="../slideLayouts/slideLayout51.xml"/><Relationship Id="rId1" Type="http://schemas.openxmlformats.org/officeDocument/2006/relationships/slideLayout" Target="../slideLayouts/slideLayout36.xml"/><Relationship Id="rId6" Type="http://schemas.openxmlformats.org/officeDocument/2006/relationships/slideLayout" Target="../slideLayouts/slideLayout41.xml"/><Relationship Id="rId11" Type="http://schemas.openxmlformats.org/officeDocument/2006/relationships/slideLayout" Target="../slideLayouts/slideLayout46.xml"/><Relationship Id="rId5" Type="http://schemas.openxmlformats.org/officeDocument/2006/relationships/slideLayout" Target="../slideLayouts/slideLayout40.xml"/><Relationship Id="rId15" Type="http://schemas.openxmlformats.org/officeDocument/2006/relationships/slideLayout" Target="../slideLayouts/slideLayout50.xml"/><Relationship Id="rId10" Type="http://schemas.openxmlformats.org/officeDocument/2006/relationships/slideLayout" Target="../slideLayouts/slideLayout45.xml"/><Relationship Id="rId19" Type="http://schemas.openxmlformats.org/officeDocument/2006/relationships/image" Target="../media/image1.png"/><Relationship Id="rId4" Type="http://schemas.openxmlformats.org/officeDocument/2006/relationships/slideLayout" Target="../slideLayouts/slideLayout39.xml"/><Relationship Id="rId9" Type="http://schemas.openxmlformats.org/officeDocument/2006/relationships/slideLayout" Target="../slideLayouts/slideLayout44.xml"/><Relationship Id="rId14" Type="http://schemas.openxmlformats.org/officeDocument/2006/relationships/slideLayout" Target="../slideLayouts/slideLayout49.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0.xml"/><Relationship Id="rId13" Type="http://schemas.openxmlformats.org/officeDocument/2006/relationships/slideLayout" Target="../slideLayouts/slideLayout65.xml"/><Relationship Id="rId18" Type="http://schemas.openxmlformats.org/officeDocument/2006/relationships/slideLayout" Target="../slideLayouts/slideLayout70.xml"/><Relationship Id="rId26" Type="http://schemas.openxmlformats.org/officeDocument/2006/relationships/slideLayout" Target="../slideLayouts/slideLayout78.xml"/><Relationship Id="rId3" Type="http://schemas.openxmlformats.org/officeDocument/2006/relationships/slideLayout" Target="../slideLayouts/slideLayout55.xml"/><Relationship Id="rId21" Type="http://schemas.openxmlformats.org/officeDocument/2006/relationships/slideLayout" Target="../slideLayouts/slideLayout73.xml"/><Relationship Id="rId7" Type="http://schemas.openxmlformats.org/officeDocument/2006/relationships/slideLayout" Target="../slideLayouts/slideLayout59.xml"/><Relationship Id="rId12" Type="http://schemas.openxmlformats.org/officeDocument/2006/relationships/slideLayout" Target="../slideLayouts/slideLayout64.xml"/><Relationship Id="rId17" Type="http://schemas.openxmlformats.org/officeDocument/2006/relationships/slideLayout" Target="../slideLayouts/slideLayout69.xml"/><Relationship Id="rId25" Type="http://schemas.openxmlformats.org/officeDocument/2006/relationships/slideLayout" Target="../slideLayouts/slideLayout77.xml"/><Relationship Id="rId2" Type="http://schemas.openxmlformats.org/officeDocument/2006/relationships/slideLayout" Target="../slideLayouts/slideLayout54.xml"/><Relationship Id="rId16" Type="http://schemas.openxmlformats.org/officeDocument/2006/relationships/slideLayout" Target="../slideLayouts/slideLayout68.xml"/><Relationship Id="rId20" Type="http://schemas.openxmlformats.org/officeDocument/2006/relationships/slideLayout" Target="../slideLayouts/slideLayout72.xml"/><Relationship Id="rId1" Type="http://schemas.openxmlformats.org/officeDocument/2006/relationships/slideLayout" Target="../slideLayouts/slideLayout53.xml"/><Relationship Id="rId6" Type="http://schemas.openxmlformats.org/officeDocument/2006/relationships/slideLayout" Target="../slideLayouts/slideLayout58.xml"/><Relationship Id="rId11" Type="http://schemas.openxmlformats.org/officeDocument/2006/relationships/slideLayout" Target="../slideLayouts/slideLayout63.xml"/><Relationship Id="rId24" Type="http://schemas.openxmlformats.org/officeDocument/2006/relationships/slideLayout" Target="../slideLayouts/slideLayout76.xml"/><Relationship Id="rId5" Type="http://schemas.openxmlformats.org/officeDocument/2006/relationships/slideLayout" Target="../slideLayouts/slideLayout57.xml"/><Relationship Id="rId15" Type="http://schemas.openxmlformats.org/officeDocument/2006/relationships/slideLayout" Target="../slideLayouts/slideLayout67.xml"/><Relationship Id="rId23" Type="http://schemas.openxmlformats.org/officeDocument/2006/relationships/slideLayout" Target="../slideLayouts/slideLayout75.xml"/><Relationship Id="rId28" Type="http://schemas.openxmlformats.org/officeDocument/2006/relationships/theme" Target="../theme/theme5.xml"/><Relationship Id="rId10" Type="http://schemas.openxmlformats.org/officeDocument/2006/relationships/slideLayout" Target="../slideLayouts/slideLayout62.xml"/><Relationship Id="rId19" Type="http://schemas.openxmlformats.org/officeDocument/2006/relationships/slideLayout" Target="../slideLayouts/slideLayout71.xml"/><Relationship Id="rId4" Type="http://schemas.openxmlformats.org/officeDocument/2006/relationships/slideLayout" Target="../slideLayouts/slideLayout56.xml"/><Relationship Id="rId9" Type="http://schemas.openxmlformats.org/officeDocument/2006/relationships/slideLayout" Target="../slideLayouts/slideLayout61.xml"/><Relationship Id="rId14" Type="http://schemas.openxmlformats.org/officeDocument/2006/relationships/slideLayout" Target="../slideLayouts/slideLayout66.xml"/><Relationship Id="rId22" Type="http://schemas.openxmlformats.org/officeDocument/2006/relationships/slideLayout" Target="../slideLayouts/slideLayout74.xml"/><Relationship Id="rId27" Type="http://schemas.openxmlformats.org/officeDocument/2006/relationships/slideLayout" Target="../slideLayouts/slideLayout79.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26" Type="http://schemas.openxmlformats.org/officeDocument/2006/relationships/slideLayout" Target="../slideLayouts/slideLayout105.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5" Type="http://schemas.openxmlformats.org/officeDocument/2006/relationships/slideLayout" Target="../slideLayouts/slideLayout104.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slideLayout" Target="../slideLayouts/slideLayout10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 Id="rId27" Type="http://schemas.openxmlformats.org/officeDocument/2006/relationships/theme" Target="../theme/theme6.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113.xml"/><Relationship Id="rId13" Type="http://schemas.openxmlformats.org/officeDocument/2006/relationships/slideLayout" Target="../slideLayouts/slideLayout118.xml"/><Relationship Id="rId18" Type="http://schemas.openxmlformats.org/officeDocument/2006/relationships/theme" Target="../theme/theme7.xml"/><Relationship Id="rId3" Type="http://schemas.openxmlformats.org/officeDocument/2006/relationships/slideLayout" Target="../slideLayouts/slideLayout108.xml"/><Relationship Id="rId7" Type="http://schemas.openxmlformats.org/officeDocument/2006/relationships/slideLayout" Target="../slideLayouts/slideLayout112.xml"/><Relationship Id="rId12" Type="http://schemas.openxmlformats.org/officeDocument/2006/relationships/slideLayout" Target="../slideLayouts/slideLayout117.xml"/><Relationship Id="rId17" Type="http://schemas.openxmlformats.org/officeDocument/2006/relationships/slideLayout" Target="../slideLayouts/slideLayout122.xml"/><Relationship Id="rId2" Type="http://schemas.openxmlformats.org/officeDocument/2006/relationships/slideLayout" Target="../slideLayouts/slideLayout107.xml"/><Relationship Id="rId16" Type="http://schemas.openxmlformats.org/officeDocument/2006/relationships/slideLayout" Target="../slideLayouts/slideLayout121.xml"/><Relationship Id="rId1" Type="http://schemas.openxmlformats.org/officeDocument/2006/relationships/slideLayout" Target="../slideLayouts/slideLayout106.xml"/><Relationship Id="rId6" Type="http://schemas.openxmlformats.org/officeDocument/2006/relationships/slideLayout" Target="../slideLayouts/slideLayout111.xml"/><Relationship Id="rId11" Type="http://schemas.openxmlformats.org/officeDocument/2006/relationships/slideLayout" Target="../slideLayouts/slideLayout116.xml"/><Relationship Id="rId5" Type="http://schemas.openxmlformats.org/officeDocument/2006/relationships/slideLayout" Target="../slideLayouts/slideLayout110.xml"/><Relationship Id="rId15" Type="http://schemas.openxmlformats.org/officeDocument/2006/relationships/slideLayout" Target="../slideLayouts/slideLayout120.xml"/><Relationship Id="rId10" Type="http://schemas.openxmlformats.org/officeDocument/2006/relationships/slideLayout" Target="../slideLayouts/slideLayout115.xml"/><Relationship Id="rId19" Type="http://schemas.openxmlformats.org/officeDocument/2006/relationships/image" Target="../media/image1.png"/><Relationship Id="rId4" Type="http://schemas.openxmlformats.org/officeDocument/2006/relationships/slideLayout" Target="../slideLayouts/slideLayout109.xml"/><Relationship Id="rId9" Type="http://schemas.openxmlformats.org/officeDocument/2006/relationships/slideLayout" Target="../slideLayouts/slideLayout114.xml"/><Relationship Id="rId14" Type="http://schemas.openxmlformats.org/officeDocument/2006/relationships/slideLayout" Target="../slideLayouts/slideLayout119.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30.xml"/><Relationship Id="rId13" Type="http://schemas.openxmlformats.org/officeDocument/2006/relationships/slideLayout" Target="../slideLayouts/slideLayout135.xml"/><Relationship Id="rId18" Type="http://schemas.openxmlformats.org/officeDocument/2006/relationships/slideLayout" Target="../slideLayouts/slideLayout140.xml"/><Relationship Id="rId3" Type="http://schemas.openxmlformats.org/officeDocument/2006/relationships/slideLayout" Target="../slideLayouts/slideLayout125.xml"/><Relationship Id="rId21" Type="http://schemas.openxmlformats.org/officeDocument/2006/relationships/slideLayout" Target="../slideLayouts/slideLayout143.xml"/><Relationship Id="rId7" Type="http://schemas.openxmlformats.org/officeDocument/2006/relationships/slideLayout" Target="../slideLayouts/slideLayout129.xml"/><Relationship Id="rId12" Type="http://schemas.openxmlformats.org/officeDocument/2006/relationships/slideLayout" Target="../slideLayouts/slideLayout134.xml"/><Relationship Id="rId17" Type="http://schemas.openxmlformats.org/officeDocument/2006/relationships/slideLayout" Target="../slideLayouts/slideLayout139.xml"/><Relationship Id="rId2" Type="http://schemas.openxmlformats.org/officeDocument/2006/relationships/slideLayout" Target="../slideLayouts/slideLayout124.xml"/><Relationship Id="rId16" Type="http://schemas.openxmlformats.org/officeDocument/2006/relationships/slideLayout" Target="../slideLayouts/slideLayout138.xml"/><Relationship Id="rId20" Type="http://schemas.openxmlformats.org/officeDocument/2006/relationships/slideLayout" Target="../slideLayouts/slideLayout142.xml"/><Relationship Id="rId1" Type="http://schemas.openxmlformats.org/officeDocument/2006/relationships/slideLayout" Target="../slideLayouts/slideLayout123.xml"/><Relationship Id="rId6" Type="http://schemas.openxmlformats.org/officeDocument/2006/relationships/slideLayout" Target="../slideLayouts/slideLayout128.xml"/><Relationship Id="rId11" Type="http://schemas.openxmlformats.org/officeDocument/2006/relationships/slideLayout" Target="../slideLayouts/slideLayout133.xml"/><Relationship Id="rId5" Type="http://schemas.openxmlformats.org/officeDocument/2006/relationships/slideLayout" Target="../slideLayouts/slideLayout127.xml"/><Relationship Id="rId15" Type="http://schemas.openxmlformats.org/officeDocument/2006/relationships/slideLayout" Target="../slideLayouts/slideLayout137.xml"/><Relationship Id="rId23" Type="http://schemas.openxmlformats.org/officeDocument/2006/relationships/theme" Target="../theme/theme8.xml"/><Relationship Id="rId10" Type="http://schemas.openxmlformats.org/officeDocument/2006/relationships/slideLayout" Target="../slideLayouts/slideLayout132.xml"/><Relationship Id="rId19" Type="http://schemas.openxmlformats.org/officeDocument/2006/relationships/slideLayout" Target="../slideLayouts/slideLayout141.xml"/><Relationship Id="rId4" Type="http://schemas.openxmlformats.org/officeDocument/2006/relationships/slideLayout" Target="../slideLayouts/slideLayout126.xml"/><Relationship Id="rId9" Type="http://schemas.openxmlformats.org/officeDocument/2006/relationships/slideLayout" Target="../slideLayouts/slideLayout131.xml"/><Relationship Id="rId14" Type="http://schemas.openxmlformats.org/officeDocument/2006/relationships/slideLayout" Target="../slideLayouts/slideLayout136.xml"/><Relationship Id="rId22" Type="http://schemas.openxmlformats.org/officeDocument/2006/relationships/slideLayout" Target="../slideLayouts/slideLayout144.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52.xml"/><Relationship Id="rId13" Type="http://schemas.openxmlformats.org/officeDocument/2006/relationships/slideLayout" Target="../slideLayouts/slideLayout157.xml"/><Relationship Id="rId18" Type="http://schemas.openxmlformats.org/officeDocument/2006/relationships/slideLayout" Target="../slideLayouts/slideLayout162.xml"/><Relationship Id="rId3" Type="http://schemas.openxmlformats.org/officeDocument/2006/relationships/slideLayout" Target="../slideLayouts/slideLayout147.xml"/><Relationship Id="rId21" Type="http://schemas.openxmlformats.org/officeDocument/2006/relationships/slideLayout" Target="../slideLayouts/slideLayout165.xml"/><Relationship Id="rId7" Type="http://schemas.openxmlformats.org/officeDocument/2006/relationships/slideLayout" Target="../slideLayouts/slideLayout151.xml"/><Relationship Id="rId12" Type="http://schemas.openxmlformats.org/officeDocument/2006/relationships/slideLayout" Target="../slideLayouts/slideLayout156.xml"/><Relationship Id="rId17" Type="http://schemas.openxmlformats.org/officeDocument/2006/relationships/slideLayout" Target="../slideLayouts/slideLayout161.xml"/><Relationship Id="rId2" Type="http://schemas.openxmlformats.org/officeDocument/2006/relationships/slideLayout" Target="../slideLayouts/slideLayout146.xml"/><Relationship Id="rId16" Type="http://schemas.openxmlformats.org/officeDocument/2006/relationships/slideLayout" Target="../slideLayouts/slideLayout160.xml"/><Relationship Id="rId20" Type="http://schemas.openxmlformats.org/officeDocument/2006/relationships/slideLayout" Target="../slideLayouts/slideLayout164.xml"/><Relationship Id="rId1" Type="http://schemas.openxmlformats.org/officeDocument/2006/relationships/slideLayout" Target="../slideLayouts/slideLayout145.xml"/><Relationship Id="rId6" Type="http://schemas.openxmlformats.org/officeDocument/2006/relationships/slideLayout" Target="../slideLayouts/slideLayout150.xml"/><Relationship Id="rId11" Type="http://schemas.openxmlformats.org/officeDocument/2006/relationships/slideLayout" Target="../slideLayouts/slideLayout155.xml"/><Relationship Id="rId5" Type="http://schemas.openxmlformats.org/officeDocument/2006/relationships/slideLayout" Target="../slideLayouts/slideLayout149.xml"/><Relationship Id="rId15" Type="http://schemas.openxmlformats.org/officeDocument/2006/relationships/slideLayout" Target="../slideLayouts/slideLayout159.xml"/><Relationship Id="rId23" Type="http://schemas.openxmlformats.org/officeDocument/2006/relationships/theme" Target="../theme/theme9.xml"/><Relationship Id="rId10" Type="http://schemas.openxmlformats.org/officeDocument/2006/relationships/slideLayout" Target="../slideLayouts/slideLayout154.xml"/><Relationship Id="rId19" Type="http://schemas.openxmlformats.org/officeDocument/2006/relationships/slideLayout" Target="../slideLayouts/slideLayout163.xml"/><Relationship Id="rId4" Type="http://schemas.openxmlformats.org/officeDocument/2006/relationships/slideLayout" Target="../slideLayouts/slideLayout148.xml"/><Relationship Id="rId9" Type="http://schemas.openxmlformats.org/officeDocument/2006/relationships/slideLayout" Target="../slideLayouts/slideLayout153.xml"/><Relationship Id="rId14" Type="http://schemas.openxmlformats.org/officeDocument/2006/relationships/slideLayout" Target="../slideLayouts/slideLayout158.xml"/><Relationship Id="rId22" Type="http://schemas.openxmlformats.org/officeDocument/2006/relationships/slideLayout" Target="../slideLayouts/slideLayout166.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0"/>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cSld>
  <p:clrMap bg1="dk1" tx1="lt1" bg2="dk2" tx2="lt2" accent1="accent1" accent2="accent2" accent3="accent3" accent4="accent4" accent5="accent5" accent6="accent6" hlink="hlink" folHlink="folHlink"/>
  <p:sldLayoutIdLst>
    <p:sldLayoutId id="2147483694" r:id="rId1"/>
    <p:sldLayoutId id="2147483695" r:id="rId2"/>
    <p:sldLayoutId id="2147483723" r:id="rId3"/>
    <p:sldLayoutId id="2147483724" r:id="rId4"/>
    <p:sldLayoutId id="2147483725" r:id="rId5"/>
    <p:sldLayoutId id="2147483726" r:id="rId6"/>
    <p:sldLayoutId id="2147483727" r:id="rId7"/>
    <p:sldLayoutId id="2147483696" r:id="rId8"/>
    <p:sldLayoutId id="2147483697" r:id="rId9"/>
    <p:sldLayoutId id="2147483698" r:id="rId10"/>
    <p:sldLayoutId id="2147483699" r:id="rId11"/>
    <p:sldLayoutId id="2147483700" r:id="rId12"/>
    <p:sldLayoutId id="2147483701" r:id="rId13"/>
    <p:sldLayoutId id="2147483702" r:id="rId14"/>
    <p:sldLayoutId id="2147483722" r:id="rId15"/>
    <p:sldLayoutId id="2147483703" r:id="rId16"/>
    <p:sldLayoutId id="2147483704" r:id="rId17"/>
  </p:sldLayoutIdLst>
  <p:transition>
    <p:fade/>
  </p:transition>
  <p:timing>
    <p:tnLst>
      <p:par>
        <p:cTn id="1" dur="indefinite" restart="never" nodeType="tmRoot"/>
      </p:par>
    </p:tnLst>
  </p:timing>
  <p:txStyles>
    <p:titleStyle>
      <a:lvl1pPr algn="l" defTabSz="68548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32" indent="-345132" algn="l" defTabSz="68548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61"/>
            <a:ext cx="8363938" cy="457049"/>
          </a:xfrm>
          <a:prstGeom prst="rect">
            <a:avLst/>
          </a:prstGeom>
        </p:spPr>
        <p:txBody>
          <a:bodyPr vert="horz" wrap="square" lIns="0" tIns="0" rIns="0" bIns="0" rtlCol="0" anchor="t">
            <a:sp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389438" y="1428753"/>
            <a:ext cx="8363936" cy="1581202"/>
          </a:xfrm>
          <a:prstGeom prst="rect">
            <a:avLst/>
          </a:prstGeom>
        </p:spPr>
        <p:txBody>
          <a:bodyPr vert="horz" wrap="square" lIns="0" tIns="0" rIns="0" bIns="0" rtlCol="0">
            <a:sp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cSld>
  <p:clrMap bg1="lt1" tx1="dk1" bg2="lt2" tx2="dk2" accent1="accent1" accent2="accent2" accent3="accent3" accent4="accent4" accent5="accent5" accent6="accent6" hlink="hlink" folHlink="folHlink"/>
  <p:sldLayoutIdLst>
    <p:sldLayoutId id="2147483721" r:id="rId1"/>
  </p:sldLayoutIdLst>
  <p:transition>
    <p:fade/>
  </p:transition>
  <p:timing>
    <p:tnLst>
      <p:par>
        <p:cTn id="1" dur="indefinite" restart="never" nodeType="tmRoot"/>
      </p:par>
    </p:tnLst>
  </p:timing>
  <p:txStyles>
    <p:titleStyle>
      <a:lvl1pPr algn="l" defTabSz="685487" rtl="0" eaLnBrk="1" latinLnBrk="0" hangingPunct="1">
        <a:lnSpc>
          <a:spcPct val="90000"/>
        </a:lnSpc>
        <a:spcBef>
          <a:spcPct val="0"/>
        </a:spcBef>
        <a:buNone/>
        <a:defRPr lang="en-US" sz="3300" b="0" kern="1200" cap="none" spc="-75" baseline="0" dirty="0">
          <a:ln w="3175">
            <a:noFill/>
          </a:ln>
          <a:solidFill>
            <a:schemeClr val="tx1">
              <a:alpha val="99000"/>
            </a:schemeClr>
          </a:solidFill>
          <a:effectLst/>
          <a:latin typeface="+mj-lt"/>
          <a:ea typeface="+mn-ea"/>
          <a:cs typeface="Arial" charset="0"/>
        </a:defRPr>
      </a:lvl1pPr>
    </p:titleStyle>
    <p:bodyStyle>
      <a:lvl1pPr marL="0" indent="0" algn="l" defTabSz="685487" rtl="0" eaLnBrk="1" latinLnBrk="0" hangingPunct="1">
        <a:lnSpc>
          <a:spcPct val="90000"/>
        </a:lnSpc>
        <a:spcBef>
          <a:spcPct val="20000"/>
        </a:spcBef>
        <a:buFont typeface="Arial" pitchFamily="34" charset="0"/>
        <a:buNone/>
        <a:defRPr sz="2300" b="0" kern="1200">
          <a:solidFill>
            <a:schemeClr val="tx1">
              <a:alpha val="99000"/>
            </a:schemeClr>
          </a:solidFill>
          <a:latin typeface="Consolas" pitchFamily="49" charset="0"/>
          <a:ea typeface="+mn-ea"/>
          <a:cs typeface="Consolas" pitchFamily="49" charset="0"/>
        </a:defRPr>
      </a:lvl1pPr>
      <a:lvl2pPr marL="288596" indent="-5953" algn="l" defTabSz="685487" rtl="0" eaLnBrk="1" latinLnBrk="0" hangingPunct="1">
        <a:lnSpc>
          <a:spcPct val="90000"/>
        </a:lnSpc>
        <a:spcBef>
          <a:spcPct val="20000"/>
        </a:spcBef>
        <a:buFont typeface="Arial" pitchFamily="34" charset="0"/>
        <a:buNone/>
        <a:defRPr sz="2100" b="0" kern="1200">
          <a:solidFill>
            <a:schemeClr val="tx1">
              <a:alpha val="99000"/>
            </a:schemeClr>
          </a:solidFill>
          <a:latin typeface="Consolas" pitchFamily="49" charset="0"/>
          <a:ea typeface="+mn-ea"/>
          <a:cs typeface="Consolas" pitchFamily="49" charset="0"/>
        </a:defRPr>
      </a:lvl2pPr>
      <a:lvl3pPr marL="571238"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3pPr>
      <a:lvl4pPr marL="820167" indent="5953"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4pPr>
      <a:lvl5pPr marL="1069085" indent="0" algn="l" defTabSz="685487" rtl="0" eaLnBrk="1" latinLnBrk="0" hangingPunct="1">
        <a:lnSpc>
          <a:spcPct val="90000"/>
        </a:lnSpc>
        <a:spcBef>
          <a:spcPct val="20000"/>
        </a:spcBef>
        <a:buFont typeface="Arial" pitchFamily="34" charset="0"/>
        <a:buNone/>
        <a:defRPr sz="1800" b="0" kern="1200">
          <a:solidFill>
            <a:schemeClr val="tx1">
              <a:alpha val="99000"/>
            </a:schemeClr>
          </a:solidFill>
          <a:latin typeface="Consolas" pitchFamily="49" charset="0"/>
          <a:ea typeface="+mn-ea"/>
          <a:cs typeface="Consolas" pitchFamily="49" charset="0"/>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487" rtl="0" eaLnBrk="1" latinLnBrk="0" hangingPunct="1">
        <a:defRPr sz="1400" kern="1200">
          <a:solidFill>
            <a:schemeClr val="tx1"/>
          </a:solidFill>
          <a:latin typeface="+mn-lt"/>
          <a:ea typeface="+mn-ea"/>
          <a:cs typeface="+mn-cs"/>
        </a:defRPr>
      </a:lvl1pPr>
      <a:lvl2pPr marL="342739" algn="l" defTabSz="685487" rtl="0" eaLnBrk="1" latinLnBrk="0" hangingPunct="1">
        <a:defRPr sz="1400" kern="1200">
          <a:solidFill>
            <a:schemeClr val="tx1"/>
          </a:solidFill>
          <a:latin typeface="+mn-lt"/>
          <a:ea typeface="+mn-ea"/>
          <a:cs typeface="+mn-cs"/>
        </a:defRPr>
      </a:lvl2pPr>
      <a:lvl3pPr marL="685487" algn="l" defTabSz="685487" rtl="0" eaLnBrk="1" latinLnBrk="0" hangingPunct="1">
        <a:defRPr sz="1400" kern="1200">
          <a:solidFill>
            <a:schemeClr val="tx1"/>
          </a:solidFill>
          <a:latin typeface="+mn-lt"/>
          <a:ea typeface="+mn-ea"/>
          <a:cs typeface="+mn-cs"/>
        </a:defRPr>
      </a:lvl3pPr>
      <a:lvl4pPr marL="1028229" algn="l" defTabSz="685487" rtl="0" eaLnBrk="1" latinLnBrk="0" hangingPunct="1">
        <a:defRPr sz="1400" kern="1200">
          <a:solidFill>
            <a:schemeClr val="tx1"/>
          </a:solidFill>
          <a:latin typeface="+mn-lt"/>
          <a:ea typeface="+mn-ea"/>
          <a:cs typeface="+mn-cs"/>
        </a:defRPr>
      </a:lvl4pPr>
      <a:lvl5pPr marL="1370975" algn="l" defTabSz="685487" rtl="0" eaLnBrk="1" latinLnBrk="0" hangingPunct="1">
        <a:defRPr sz="1400" kern="1200">
          <a:solidFill>
            <a:schemeClr val="tx1"/>
          </a:solidFill>
          <a:latin typeface="+mn-lt"/>
          <a:ea typeface="+mn-ea"/>
          <a:cs typeface="+mn-cs"/>
        </a:defRPr>
      </a:lvl5pPr>
      <a:lvl6pPr marL="1713712" algn="l" defTabSz="685487" rtl="0" eaLnBrk="1" latinLnBrk="0" hangingPunct="1">
        <a:defRPr sz="1400" kern="1200">
          <a:solidFill>
            <a:schemeClr val="tx1"/>
          </a:solidFill>
          <a:latin typeface="+mn-lt"/>
          <a:ea typeface="+mn-ea"/>
          <a:cs typeface="+mn-cs"/>
        </a:defRPr>
      </a:lvl6pPr>
      <a:lvl7pPr marL="2056459" algn="l" defTabSz="685487" rtl="0" eaLnBrk="1" latinLnBrk="0" hangingPunct="1">
        <a:defRPr sz="1400" kern="1200">
          <a:solidFill>
            <a:schemeClr val="tx1"/>
          </a:solidFill>
          <a:latin typeface="+mn-lt"/>
          <a:ea typeface="+mn-ea"/>
          <a:cs typeface="+mn-cs"/>
        </a:defRPr>
      </a:lvl7pPr>
      <a:lvl8pPr marL="2399204" algn="l" defTabSz="685487" rtl="0" eaLnBrk="1" latinLnBrk="0" hangingPunct="1">
        <a:defRPr sz="1400" kern="1200">
          <a:solidFill>
            <a:schemeClr val="tx1"/>
          </a:solidFill>
          <a:latin typeface="+mn-lt"/>
          <a:ea typeface="+mn-ea"/>
          <a:cs typeface="+mn-cs"/>
        </a:defRPr>
      </a:lvl8pPr>
      <a:lvl9pPr marL="2741951" algn="l" defTabSz="685487" rtl="0" eaLnBrk="1" latinLnBrk="0" hangingPunct="1">
        <a:defRPr sz="1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9"/>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714912117"/>
      </p:ext>
    </p:extLst>
  </p:cSld>
  <p:clrMap bg1="dk1" tx1="lt1" bg2="dk2" tx2="lt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Lst>
  <p:transition>
    <p:fade/>
  </p:transition>
  <p:timing>
    <p:tnLst>
      <p:par>
        <p:cTn id="1" dur="indefinite" restart="never" nodeType="tmRoot"/>
      </p:par>
    </p:tnLst>
  </p:timing>
  <p:txStyles>
    <p:titleStyle>
      <a:lvl1pPr algn="l" defTabSz="685607"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192" indent="-345192" algn="l" defTabSz="685607"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591" indent="-296398" algn="l" defTabSz="685607"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3941" indent="-302350" algn="l" defTabSz="685607"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426" indent="-25949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787" indent="-252352" algn="l" defTabSz="685607"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424"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221"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027"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829" indent="-171403" algn="l" defTabSz="685607"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07" rtl="0" eaLnBrk="1" latinLnBrk="0" hangingPunct="1">
        <a:defRPr sz="1400" kern="1200">
          <a:solidFill>
            <a:schemeClr val="tx1"/>
          </a:solidFill>
          <a:latin typeface="+mn-lt"/>
          <a:ea typeface="+mn-ea"/>
          <a:cs typeface="+mn-cs"/>
        </a:defRPr>
      </a:lvl1pPr>
      <a:lvl2pPr marL="342799" algn="l" defTabSz="685607" rtl="0" eaLnBrk="1" latinLnBrk="0" hangingPunct="1">
        <a:defRPr sz="1400" kern="1200">
          <a:solidFill>
            <a:schemeClr val="tx1"/>
          </a:solidFill>
          <a:latin typeface="+mn-lt"/>
          <a:ea typeface="+mn-ea"/>
          <a:cs typeface="+mn-cs"/>
        </a:defRPr>
      </a:lvl2pPr>
      <a:lvl3pPr marL="685607" algn="l" defTabSz="685607" rtl="0" eaLnBrk="1" latinLnBrk="0" hangingPunct="1">
        <a:defRPr sz="1400" kern="1200">
          <a:solidFill>
            <a:schemeClr val="tx1"/>
          </a:solidFill>
          <a:latin typeface="+mn-lt"/>
          <a:ea typeface="+mn-ea"/>
          <a:cs typeface="+mn-cs"/>
        </a:defRPr>
      </a:lvl3pPr>
      <a:lvl4pPr marL="1028409" algn="l" defTabSz="685607" rtl="0" eaLnBrk="1" latinLnBrk="0" hangingPunct="1">
        <a:defRPr sz="1400" kern="1200">
          <a:solidFill>
            <a:schemeClr val="tx1"/>
          </a:solidFill>
          <a:latin typeface="+mn-lt"/>
          <a:ea typeface="+mn-ea"/>
          <a:cs typeface="+mn-cs"/>
        </a:defRPr>
      </a:lvl4pPr>
      <a:lvl5pPr marL="1371215" algn="l" defTabSz="685607" rtl="0" eaLnBrk="1" latinLnBrk="0" hangingPunct="1">
        <a:defRPr sz="1400" kern="1200">
          <a:solidFill>
            <a:schemeClr val="tx1"/>
          </a:solidFill>
          <a:latin typeface="+mn-lt"/>
          <a:ea typeface="+mn-ea"/>
          <a:cs typeface="+mn-cs"/>
        </a:defRPr>
      </a:lvl5pPr>
      <a:lvl6pPr marL="1714012" algn="l" defTabSz="685607" rtl="0" eaLnBrk="1" latinLnBrk="0" hangingPunct="1">
        <a:defRPr sz="1400" kern="1200">
          <a:solidFill>
            <a:schemeClr val="tx1"/>
          </a:solidFill>
          <a:latin typeface="+mn-lt"/>
          <a:ea typeface="+mn-ea"/>
          <a:cs typeface="+mn-cs"/>
        </a:defRPr>
      </a:lvl6pPr>
      <a:lvl7pPr marL="2056820" algn="l" defTabSz="685607" rtl="0" eaLnBrk="1" latinLnBrk="0" hangingPunct="1">
        <a:defRPr sz="1400" kern="1200">
          <a:solidFill>
            <a:schemeClr val="tx1"/>
          </a:solidFill>
          <a:latin typeface="+mn-lt"/>
          <a:ea typeface="+mn-ea"/>
          <a:cs typeface="+mn-cs"/>
        </a:defRPr>
      </a:lvl7pPr>
      <a:lvl8pPr marL="2399624" algn="l" defTabSz="685607" rtl="0" eaLnBrk="1" latinLnBrk="0" hangingPunct="1">
        <a:defRPr sz="1400" kern="1200">
          <a:solidFill>
            <a:schemeClr val="tx1"/>
          </a:solidFill>
          <a:latin typeface="+mn-lt"/>
          <a:ea typeface="+mn-ea"/>
          <a:cs typeface="+mn-cs"/>
        </a:defRPr>
      </a:lvl8pPr>
      <a:lvl9pPr marL="2742429" algn="l" defTabSz="685607" rtl="0" eaLnBrk="1" latinLnBrk="0" hangingPunct="1">
        <a:defRPr sz="1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6"/>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2"/>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56008834"/>
      </p:ext>
    </p:extLst>
  </p:cSld>
  <p:clrMap bg1="dk1" tx1="lt1" bg2="dk2" tx2="lt2" accent1="accent1" accent2="accent2" accent3="accent3" accent4="accent4" accent5="accent5" accent6="accent6" hlink="hlink" folHlink="folHlink"/>
  <p:sldLayoutIdLst>
    <p:sldLayoutId id="2147483759" r:id="rId1"/>
    <p:sldLayoutId id="2147483760" r:id="rId2"/>
    <p:sldLayoutId id="2147483761" r:id="rId3"/>
    <p:sldLayoutId id="2147483762" r:id="rId4"/>
    <p:sldLayoutId id="2147483763" r:id="rId5"/>
    <p:sldLayoutId id="2147483764" r:id="rId6"/>
    <p:sldLayoutId id="2147483765" r:id="rId7"/>
    <p:sldLayoutId id="2147483766" r:id="rId8"/>
    <p:sldLayoutId id="2147483767" r:id="rId9"/>
    <p:sldLayoutId id="2147483768" r:id="rId10"/>
    <p:sldLayoutId id="2147483769" r:id="rId11"/>
    <p:sldLayoutId id="2147483770" r:id="rId12"/>
    <p:sldLayoutId id="2147483771" r:id="rId13"/>
    <p:sldLayoutId id="2147483772" r:id="rId14"/>
    <p:sldLayoutId id="2147483773" r:id="rId15"/>
    <p:sldLayoutId id="2147483774" r:id="rId16"/>
    <p:sldLayoutId id="2147483775" r:id="rId17"/>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237" indent="-345237" algn="l" defTabSz="685693"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672" indent="-296434" algn="l" defTabSz="685693"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058" indent="-302386" algn="l" defTabSz="685693"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577" indent="-259525"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5967" indent="-252383" algn="l" defTabSz="685693"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3249923622"/>
      </p:ext>
    </p:extLst>
  </p:cSld>
  <p:clrMap bg1="dk1" tx1="lt1" bg2="dk2" tx2="lt2" accent1="accent1" accent2="accent2" accent3="accent3" accent4="accent4" accent5="accent5" accent6="accent6" hlink="hlink" folHlink="folHlink"/>
  <p:sldLayoutIdLst>
    <p:sldLayoutId id="2147483780" r:id="rId1"/>
    <p:sldLayoutId id="2147483781" r:id="rId2"/>
    <p:sldLayoutId id="2147483782" r:id="rId3"/>
    <p:sldLayoutId id="2147483783" r:id="rId4"/>
    <p:sldLayoutId id="2147483784" r:id="rId5"/>
    <p:sldLayoutId id="2147483785" r:id="rId6"/>
    <p:sldLayoutId id="2147483786" r:id="rId7"/>
    <p:sldLayoutId id="2147483787" r:id="rId8"/>
    <p:sldLayoutId id="2147483788" r:id="rId9"/>
    <p:sldLayoutId id="2147483789" r:id="rId10"/>
    <p:sldLayoutId id="2147483790" r:id="rId11"/>
    <p:sldLayoutId id="2147483791" r:id="rId12"/>
    <p:sldLayoutId id="2147483792" r:id="rId13"/>
    <p:sldLayoutId id="2147483793" r:id="rId14"/>
    <p:sldLayoutId id="2147483794" r:id="rId15"/>
    <p:sldLayoutId id="2147483795" r:id="rId16"/>
    <p:sldLayoutId id="2147483796" r:id="rId17"/>
    <p:sldLayoutId id="2147483797" r:id="rId18"/>
    <p:sldLayoutId id="2147483798" r:id="rId19"/>
    <p:sldLayoutId id="2147483799" r:id="rId20"/>
    <p:sldLayoutId id="2147483800" r:id="rId21"/>
    <p:sldLayoutId id="2147483801" r:id="rId22"/>
    <p:sldLayoutId id="2147483802" r:id="rId23"/>
    <p:sldLayoutId id="2147483803" r:id="rId24"/>
    <p:sldLayoutId id="2147483804" r:id="rId25"/>
    <p:sldLayoutId id="2147483805" r:id="rId26"/>
    <p:sldLayoutId id="2147483806" r:id="rId27"/>
  </p:sldLayoutIdLst>
  <p:transition>
    <p:fade/>
  </p:transition>
  <p:timing>
    <p:tnLst>
      <p:par>
        <p:cTn id="1" dur="indefinite" restart="never" nodeType="tmRoot"/>
      </p:par>
    </p:tnLst>
  </p:timing>
  <p:txStyles>
    <p:titleStyle>
      <a:lvl1pPr algn="l" defTabSz="685693"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65" marR="0" indent="-254765" algn="l" defTabSz="685693"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765" marR="0" indent="-175001" algn="l" defTabSz="685693"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15"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598815" algn="l"/>
        </a:tabLst>
        <a:defRPr sz="1800" kern="1200" spc="0" baseline="0">
          <a:gradFill>
            <a:gsLst>
              <a:gs pos="1250">
                <a:schemeClr val="tx1"/>
              </a:gs>
              <a:gs pos="100000">
                <a:schemeClr val="tx1"/>
              </a:gs>
            </a:gsLst>
            <a:lin ang="5400000" scaled="0"/>
          </a:gradFill>
          <a:latin typeface="+mn-lt"/>
          <a:ea typeface="+mn-ea"/>
          <a:cs typeface="+mn-cs"/>
        </a:defRPr>
      </a:lvl3pPr>
      <a:lvl4pPr marL="772627" marR="0" indent="-173809" algn="l" defTabSz="685693"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676" marR="0" indent="-169049" algn="l" defTabSz="685693" rtl="0" eaLnBrk="1" fontAlgn="auto" latinLnBrk="0" hangingPunct="1">
        <a:lnSpc>
          <a:spcPct val="90000"/>
        </a:lnSpc>
        <a:spcBef>
          <a:spcPct val="20000"/>
        </a:spcBef>
        <a:spcAft>
          <a:spcPts val="0"/>
        </a:spcAft>
        <a:buClrTx/>
        <a:buSzPct val="90000"/>
        <a:buFont typeface="Wingdings" pitchFamily="2" charset="2"/>
        <a:buChar char=""/>
        <a:tabLst>
          <a:tab pos="941676" algn="l"/>
        </a:tabLst>
        <a:defRPr sz="1500" kern="1200" spc="0" baseline="0">
          <a:gradFill>
            <a:gsLst>
              <a:gs pos="1250">
                <a:schemeClr val="tx1"/>
              </a:gs>
              <a:gs pos="100000">
                <a:schemeClr val="tx1"/>
              </a:gs>
            </a:gsLst>
            <a:lin ang="5400000" scaled="0"/>
          </a:gradFill>
          <a:latin typeface="+mn-lt"/>
          <a:ea typeface="+mn-ea"/>
          <a:cs typeface="+mn-cs"/>
        </a:defRPr>
      </a:lvl5pPr>
      <a:lvl6pPr marL="188565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500"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348"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193" indent="-171424" algn="l" defTabSz="685693"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693" rtl="0" eaLnBrk="1" latinLnBrk="0" hangingPunct="1">
        <a:defRPr sz="1400" kern="1200">
          <a:solidFill>
            <a:schemeClr val="tx1"/>
          </a:solidFill>
          <a:latin typeface="+mn-lt"/>
          <a:ea typeface="+mn-ea"/>
          <a:cs typeface="+mn-cs"/>
        </a:defRPr>
      </a:lvl1pPr>
      <a:lvl2pPr marL="342844" algn="l" defTabSz="685693" rtl="0" eaLnBrk="1" latinLnBrk="0" hangingPunct="1">
        <a:defRPr sz="1400" kern="1200">
          <a:solidFill>
            <a:schemeClr val="tx1"/>
          </a:solidFill>
          <a:latin typeface="+mn-lt"/>
          <a:ea typeface="+mn-ea"/>
          <a:cs typeface="+mn-cs"/>
        </a:defRPr>
      </a:lvl2pPr>
      <a:lvl3pPr marL="685693" algn="l" defTabSz="685693" rtl="0" eaLnBrk="1" latinLnBrk="0" hangingPunct="1">
        <a:defRPr sz="1400" kern="1200">
          <a:solidFill>
            <a:schemeClr val="tx1"/>
          </a:solidFill>
          <a:latin typeface="+mn-lt"/>
          <a:ea typeface="+mn-ea"/>
          <a:cs typeface="+mn-cs"/>
        </a:defRPr>
      </a:lvl3pPr>
      <a:lvl4pPr marL="1028538" algn="l" defTabSz="685693" rtl="0" eaLnBrk="1" latinLnBrk="0" hangingPunct="1">
        <a:defRPr sz="1400" kern="1200">
          <a:solidFill>
            <a:schemeClr val="tx1"/>
          </a:solidFill>
          <a:latin typeface="+mn-lt"/>
          <a:ea typeface="+mn-ea"/>
          <a:cs typeface="+mn-cs"/>
        </a:defRPr>
      </a:lvl4pPr>
      <a:lvl5pPr marL="1371386" algn="l" defTabSz="685693" rtl="0" eaLnBrk="1" latinLnBrk="0" hangingPunct="1">
        <a:defRPr sz="1400" kern="1200">
          <a:solidFill>
            <a:schemeClr val="tx1"/>
          </a:solidFill>
          <a:latin typeface="+mn-lt"/>
          <a:ea typeface="+mn-ea"/>
          <a:cs typeface="+mn-cs"/>
        </a:defRPr>
      </a:lvl5pPr>
      <a:lvl6pPr marL="1714228" algn="l" defTabSz="685693" rtl="0" eaLnBrk="1" latinLnBrk="0" hangingPunct="1">
        <a:defRPr sz="1400" kern="1200">
          <a:solidFill>
            <a:schemeClr val="tx1"/>
          </a:solidFill>
          <a:latin typeface="+mn-lt"/>
          <a:ea typeface="+mn-ea"/>
          <a:cs typeface="+mn-cs"/>
        </a:defRPr>
      </a:lvl6pPr>
      <a:lvl7pPr marL="2057078" algn="l" defTabSz="685693" rtl="0" eaLnBrk="1" latinLnBrk="0" hangingPunct="1">
        <a:defRPr sz="1400" kern="1200">
          <a:solidFill>
            <a:schemeClr val="tx1"/>
          </a:solidFill>
          <a:latin typeface="+mn-lt"/>
          <a:ea typeface="+mn-ea"/>
          <a:cs typeface="+mn-cs"/>
        </a:defRPr>
      </a:lvl7pPr>
      <a:lvl8pPr marL="2399924" algn="l" defTabSz="685693" rtl="0" eaLnBrk="1" latinLnBrk="0" hangingPunct="1">
        <a:defRPr sz="1400" kern="1200">
          <a:solidFill>
            <a:schemeClr val="tx1"/>
          </a:solidFill>
          <a:latin typeface="+mn-lt"/>
          <a:ea typeface="+mn-ea"/>
          <a:cs typeface="+mn-cs"/>
        </a:defRPr>
      </a:lvl8pPr>
      <a:lvl9pPr marL="2742771" algn="l" defTabSz="685693" rtl="0" eaLnBrk="1" latinLnBrk="0" hangingPunct="1">
        <a:defRPr sz="14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4" name="Text Placeholder 3"/>
          <p:cNvSpPr>
            <a:spLocks noGrp="1"/>
          </p:cNvSpPr>
          <p:nvPr>
            <p:ph type="body" idx="1"/>
          </p:nvPr>
        </p:nvSpPr>
        <p:spPr>
          <a:xfrm>
            <a:off x="390627" y="1085851"/>
            <a:ext cx="8366320" cy="1541960"/>
          </a:xfrm>
          <a:prstGeom prst="rect">
            <a:avLst/>
          </a:prstGeom>
        </p:spPr>
        <p:txBody>
          <a:bodyPr vert="horz"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2429946104"/>
      </p:ext>
    </p:extLst>
  </p:cSld>
  <p:clrMap bg1="dk1" tx1="lt1" bg2="dk2" tx2="lt2" accent1="accent1" accent2="accent2" accent3="accent3" accent4="accent4" accent5="accent5" accent6="accent6" hlink="hlink" folHlink="folHlink"/>
  <p:sldLayoutIdLst>
    <p:sldLayoutId id="2147483808" r:id="rId1"/>
    <p:sldLayoutId id="2147483809" r:id="rId2"/>
    <p:sldLayoutId id="2147483810" r:id="rId3"/>
    <p:sldLayoutId id="2147483811" r:id="rId4"/>
    <p:sldLayoutId id="2147483812" r:id="rId5"/>
    <p:sldLayoutId id="2147483813" r:id="rId6"/>
    <p:sldLayoutId id="2147483814" r:id="rId7"/>
    <p:sldLayoutId id="2147483815" r:id="rId8"/>
    <p:sldLayoutId id="2147483816" r:id="rId9"/>
    <p:sldLayoutId id="2147483817" r:id="rId10"/>
    <p:sldLayoutId id="2147483818" r:id="rId11"/>
    <p:sldLayoutId id="2147483819" r:id="rId12"/>
    <p:sldLayoutId id="2147483820" r:id="rId13"/>
    <p:sldLayoutId id="2147483821" r:id="rId14"/>
    <p:sldLayoutId id="2147483822" r:id="rId15"/>
    <p:sldLayoutId id="2147483823" r:id="rId16"/>
    <p:sldLayoutId id="2147483824" r:id="rId17"/>
    <p:sldLayoutId id="2147483825" r:id="rId18"/>
    <p:sldLayoutId id="2147483826" r:id="rId19"/>
    <p:sldLayoutId id="2147483827" r:id="rId20"/>
    <p:sldLayoutId id="2147483828" r:id="rId21"/>
    <p:sldLayoutId id="2147483829" r:id="rId22"/>
    <p:sldLayoutId id="2147483830" r:id="rId23"/>
    <p:sldLayoutId id="2147483832" r:id="rId24"/>
    <p:sldLayoutId id="2147483833" r:id="rId25"/>
    <p:sldLayoutId id="2147483834" r:id="rId26"/>
  </p:sldLayoutIdLst>
  <p:transition>
    <p:fade/>
  </p:transition>
  <p:timing>
    <p:tnLst>
      <p:par>
        <p:cTn id="1" dur="indefinite" restart="never" nodeType="tmRoot"/>
      </p:par>
    </p:tnLst>
  </p:timing>
  <p:txStyles>
    <p:titleStyle>
      <a:lvl1pPr algn="l" defTabSz="685750" rtl="0" eaLnBrk="1" latinLnBrk="0" hangingPunct="1">
        <a:lnSpc>
          <a:spcPct val="90000"/>
        </a:lnSpc>
        <a:spcBef>
          <a:spcPct val="0"/>
        </a:spcBef>
        <a:buNone/>
        <a:defRPr lang="en-US" sz="4100" b="0" kern="1200" cap="none" spc="-75" baseline="0" dirty="0" smtClean="0">
          <a:ln w="3175">
            <a:noFill/>
          </a:ln>
          <a:gradFill>
            <a:gsLst>
              <a:gs pos="1250">
                <a:schemeClr val="tx1"/>
              </a:gs>
              <a:gs pos="100000">
                <a:schemeClr val="tx1"/>
              </a:gs>
            </a:gsLst>
            <a:lin ang="5400000" scaled="0"/>
          </a:gradFill>
          <a:effectLst/>
          <a:latin typeface="+mj-lt"/>
          <a:ea typeface="+mn-ea"/>
          <a:cs typeface="Arial" charset="0"/>
        </a:defRPr>
      </a:lvl1pPr>
    </p:titleStyle>
    <p:bodyStyle>
      <a:lvl1pPr marL="254786" marR="0" indent="-254786" algn="l" defTabSz="685750" rtl="0" eaLnBrk="1" fontAlgn="auto" latinLnBrk="0" hangingPunct="1">
        <a:lnSpc>
          <a:spcPct val="90000"/>
        </a:lnSpc>
        <a:spcBef>
          <a:spcPct val="20000"/>
        </a:spcBef>
        <a:spcAft>
          <a:spcPts val="0"/>
        </a:spcAft>
        <a:buClrTx/>
        <a:buSzPct val="90000"/>
        <a:buFont typeface="Arial" pitchFamily="34" charset="0"/>
        <a:buChar char="•"/>
        <a:tabLst/>
        <a:defRPr sz="2700" kern="1200" spc="-53" baseline="0">
          <a:gradFill>
            <a:gsLst>
              <a:gs pos="1250">
                <a:schemeClr val="tx1"/>
              </a:gs>
              <a:gs pos="100000">
                <a:schemeClr val="tx1"/>
              </a:gs>
            </a:gsLst>
            <a:lin ang="5400000" scaled="0"/>
          </a:gradFill>
          <a:latin typeface="+mj-lt"/>
          <a:ea typeface="+mn-ea"/>
          <a:cs typeface="+mn-cs"/>
        </a:defRPr>
      </a:lvl1pPr>
      <a:lvl2pPr marL="429801" marR="0" indent="-175016" algn="l" defTabSz="685750" rtl="0" eaLnBrk="1" fontAlgn="auto" latinLnBrk="0" hangingPunct="1">
        <a:lnSpc>
          <a:spcPct val="90000"/>
        </a:lnSpc>
        <a:spcBef>
          <a:spcPct val="20000"/>
        </a:spcBef>
        <a:spcAft>
          <a:spcPts val="0"/>
        </a:spcAft>
        <a:buClrTx/>
        <a:buSzPct val="90000"/>
        <a:buFont typeface="Wingdings" pitchFamily="2" charset="2"/>
        <a:buChar char=""/>
        <a:tabLst/>
        <a:defRPr sz="1800" kern="1200" spc="0" baseline="0">
          <a:gradFill>
            <a:gsLst>
              <a:gs pos="1250">
                <a:schemeClr val="tx1"/>
              </a:gs>
              <a:gs pos="100000">
                <a:schemeClr val="tx1"/>
              </a:gs>
            </a:gsLst>
            <a:lin ang="5400000" scaled="0"/>
          </a:gradFill>
          <a:latin typeface="+mn-lt"/>
          <a:ea typeface="+mn-ea"/>
          <a:cs typeface="+mn-cs"/>
        </a:defRPr>
      </a:lvl2pPr>
      <a:lvl3pPr marL="598865"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598865" algn="l"/>
        </a:tabLst>
        <a:defRPr sz="1800" kern="1200" spc="0" baseline="0">
          <a:gradFill>
            <a:gsLst>
              <a:gs pos="1250">
                <a:schemeClr val="tx1"/>
              </a:gs>
              <a:gs pos="100000">
                <a:schemeClr val="tx1"/>
              </a:gs>
            </a:gsLst>
            <a:lin ang="5400000" scaled="0"/>
          </a:gradFill>
          <a:latin typeface="+mn-lt"/>
          <a:ea typeface="+mn-ea"/>
          <a:cs typeface="+mn-cs"/>
        </a:defRPr>
      </a:lvl3pPr>
      <a:lvl4pPr marL="772691" marR="0" indent="-173824" algn="l" defTabSz="685750" rtl="0" eaLnBrk="1" fontAlgn="auto" latinLnBrk="0" hangingPunct="1">
        <a:lnSpc>
          <a:spcPct val="90000"/>
        </a:lnSpc>
        <a:spcBef>
          <a:spcPct val="20000"/>
        </a:spcBef>
        <a:spcAft>
          <a:spcPts val="0"/>
        </a:spcAft>
        <a:buClrTx/>
        <a:buSzPct val="90000"/>
        <a:buFont typeface="Wingdings" pitchFamily="2" charset="2"/>
        <a:buChar char=""/>
        <a:tabLst/>
        <a:defRPr sz="1500" kern="1200" spc="0" baseline="0">
          <a:gradFill>
            <a:gsLst>
              <a:gs pos="1250">
                <a:schemeClr val="tx1"/>
              </a:gs>
              <a:gs pos="100000">
                <a:schemeClr val="tx1"/>
              </a:gs>
            </a:gsLst>
            <a:lin ang="5400000" scaled="0"/>
          </a:gradFill>
          <a:latin typeface="+mn-lt"/>
          <a:ea typeface="+mn-ea"/>
          <a:cs typeface="+mn-cs"/>
        </a:defRPr>
      </a:lvl4pPr>
      <a:lvl5pPr marL="941754" marR="0" indent="-169063" algn="l" defTabSz="685750" rtl="0" eaLnBrk="1" fontAlgn="auto" latinLnBrk="0" hangingPunct="1">
        <a:lnSpc>
          <a:spcPct val="90000"/>
        </a:lnSpc>
        <a:spcBef>
          <a:spcPct val="20000"/>
        </a:spcBef>
        <a:spcAft>
          <a:spcPts val="0"/>
        </a:spcAft>
        <a:buClrTx/>
        <a:buSzPct val="90000"/>
        <a:buFont typeface="Wingdings" pitchFamily="2" charset="2"/>
        <a:buChar char=""/>
        <a:tabLst>
          <a:tab pos="941754" algn="l"/>
        </a:tabLst>
        <a:defRPr sz="1500" kern="1200" spc="0" baseline="0">
          <a:gradFill>
            <a:gsLst>
              <a:gs pos="1250">
                <a:schemeClr val="tx1"/>
              </a:gs>
              <a:gs pos="100000">
                <a:schemeClr val="tx1"/>
              </a:gs>
            </a:gsLst>
            <a:lin ang="5400000" scaled="0"/>
          </a:gradFill>
          <a:latin typeface="+mn-lt"/>
          <a:ea typeface="+mn-ea"/>
          <a:cs typeface="+mn-cs"/>
        </a:defRPr>
      </a:lvl5pPr>
      <a:lvl6pPr marL="1885814"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68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562"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436" indent="-171438" algn="l" defTabSz="68575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750" rtl="0" eaLnBrk="1" latinLnBrk="0" hangingPunct="1">
        <a:defRPr sz="1400" kern="1200">
          <a:solidFill>
            <a:schemeClr val="tx1"/>
          </a:solidFill>
          <a:latin typeface="+mn-lt"/>
          <a:ea typeface="+mn-ea"/>
          <a:cs typeface="+mn-cs"/>
        </a:defRPr>
      </a:lvl1pPr>
      <a:lvl2pPr marL="342874" algn="l" defTabSz="685750" rtl="0" eaLnBrk="1" latinLnBrk="0" hangingPunct="1">
        <a:defRPr sz="1400" kern="1200">
          <a:solidFill>
            <a:schemeClr val="tx1"/>
          </a:solidFill>
          <a:latin typeface="+mn-lt"/>
          <a:ea typeface="+mn-ea"/>
          <a:cs typeface="+mn-cs"/>
        </a:defRPr>
      </a:lvl2pPr>
      <a:lvl3pPr marL="685750" algn="l" defTabSz="685750" rtl="0" eaLnBrk="1" latinLnBrk="0" hangingPunct="1">
        <a:defRPr sz="1400" kern="1200">
          <a:solidFill>
            <a:schemeClr val="tx1"/>
          </a:solidFill>
          <a:latin typeface="+mn-lt"/>
          <a:ea typeface="+mn-ea"/>
          <a:cs typeface="+mn-cs"/>
        </a:defRPr>
      </a:lvl3pPr>
      <a:lvl4pPr marL="1028624" algn="l" defTabSz="685750" rtl="0" eaLnBrk="1" latinLnBrk="0" hangingPunct="1">
        <a:defRPr sz="1400" kern="1200">
          <a:solidFill>
            <a:schemeClr val="tx1"/>
          </a:solidFill>
          <a:latin typeface="+mn-lt"/>
          <a:ea typeface="+mn-ea"/>
          <a:cs typeface="+mn-cs"/>
        </a:defRPr>
      </a:lvl4pPr>
      <a:lvl5pPr marL="1371500" algn="l" defTabSz="685750" rtl="0" eaLnBrk="1" latinLnBrk="0" hangingPunct="1">
        <a:defRPr sz="1400" kern="1200">
          <a:solidFill>
            <a:schemeClr val="tx1"/>
          </a:solidFill>
          <a:latin typeface="+mn-lt"/>
          <a:ea typeface="+mn-ea"/>
          <a:cs typeface="+mn-cs"/>
        </a:defRPr>
      </a:lvl5pPr>
      <a:lvl6pPr marL="1714372" algn="l" defTabSz="685750" rtl="0" eaLnBrk="1" latinLnBrk="0" hangingPunct="1">
        <a:defRPr sz="1400" kern="1200">
          <a:solidFill>
            <a:schemeClr val="tx1"/>
          </a:solidFill>
          <a:latin typeface="+mn-lt"/>
          <a:ea typeface="+mn-ea"/>
          <a:cs typeface="+mn-cs"/>
        </a:defRPr>
      </a:lvl6pPr>
      <a:lvl7pPr marL="2057249" algn="l" defTabSz="685750" rtl="0" eaLnBrk="1" latinLnBrk="0" hangingPunct="1">
        <a:defRPr sz="1400" kern="1200">
          <a:solidFill>
            <a:schemeClr val="tx1"/>
          </a:solidFill>
          <a:latin typeface="+mn-lt"/>
          <a:ea typeface="+mn-ea"/>
          <a:cs typeface="+mn-cs"/>
        </a:defRPr>
      </a:lvl7pPr>
      <a:lvl8pPr marL="2400124" algn="l" defTabSz="685750" rtl="0" eaLnBrk="1" latinLnBrk="0" hangingPunct="1">
        <a:defRPr sz="1400" kern="1200">
          <a:solidFill>
            <a:schemeClr val="tx1"/>
          </a:solidFill>
          <a:latin typeface="+mn-lt"/>
          <a:ea typeface="+mn-ea"/>
          <a:cs typeface="+mn-cs"/>
        </a:defRPr>
      </a:lvl8pPr>
      <a:lvl9pPr marL="2742999" algn="l" defTabSz="685750" rtl="0" eaLnBrk="1" latinLnBrk="0" hangingPunct="1">
        <a:defRPr sz="140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Pr>
        <a:solidFill>
          <a:schemeClr val="bg2"/>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457049"/>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190871335"/>
      </p:ext>
    </p:extLst>
  </p:cSld>
  <p:clrMap bg1="dk1" tx1="lt1" bg2="dk2" tx2="lt2" accent1="accent1" accent2="accent2" accent3="accent3" accent4="accent4" accent5="accent5" accent6="accent6" hlink="hlink" folHlink="folHlink"/>
  <p:sldLayoutIdLst>
    <p:sldLayoutId id="2147483836" r:id="rId1"/>
    <p:sldLayoutId id="2147483837" r:id="rId2"/>
    <p:sldLayoutId id="2147483838" r:id="rId3"/>
    <p:sldLayoutId id="2147483839" r:id="rId4"/>
    <p:sldLayoutId id="2147483840" r:id="rId5"/>
    <p:sldLayoutId id="2147483841" r:id="rId6"/>
    <p:sldLayoutId id="2147483842" r:id="rId7"/>
    <p:sldLayoutId id="2147483843" r:id="rId8"/>
    <p:sldLayoutId id="2147483844" r:id="rId9"/>
    <p:sldLayoutId id="2147483845" r:id="rId10"/>
    <p:sldLayoutId id="2147483846" r:id="rId11"/>
    <p:sldLayoutId id="2147483847" r:id="rId12"/>
    <p:sldLayoutId id="2147483848" r:id="rId13"/>
    <p:sldLayoutId id="2147483849" r:id="rId14"/>
    <p:sldLayoutId id="2147483850" r:id="rId15"/>
    <p:sldLayoutId id="2147483851" r:id="rId16"/>
    <p:sldLayoutId id="2147483852" r:id="rId17"/>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3300" b="0" kern="1200" cap="none" spc="-75" baseline="0" dirty="0" smtClean="0">
          <a:ln w="3175">
            <a:noFill/>
          </a:ln>
          <a:gradFill flip="none" rotWithShape="1">
            <a:gsLst>
              <a:gs pos="0">
                <a:schemeClr val="tx1"/>
              </a:gs>
              <a:gs pos="86000">
                <a:schemeClr val="tx1"/>
              </a:gs>
            </a:gsLst>
            <a:lin ang="5400000" scaled="0"/>
            <a:tileRect/>
          </a:gradFill>
          <a:effectLst/>
          <a:latin typeface="+mj-lt"/>
          <a:ea typeface="+mn-ea"/>
          <a:cs typeface="Arial" charset="0"/>
        </a:defRPr>
      </a:lvl1pPr>
    </p:titleStyle>
    <p:bodyStyle>
      <a:lvl1pPr marL="345312" indent="-345312" algn="l" defTabSz="685835" rtl="0" eaLnBrk="1" latinLnBrk="0" hangingPunct="1">
        <a:lnSpc>
          <a:spcPct val="90000"/>
        </a:lnSpc>
        <a:spcBef>
          <a:spcPct val="20000"/>
        </a:spcBef>
        <a:buSzPct val="90000"/>
        <a:buFontTx/>
        <a:buBlip>
          <a:blip r:embed="rId19"/>
        </a:buBlip>
        <a:defRPr sz="2400" kern="1200">
          <a:gradFill>
            <a:gsLst>
              <a:gs pos="0">
                <a:schemeClr val="tx1"/>
              </a:gs>
              <a:gs pos="86000">
                <a:schemeClr val="tx1"/>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90000"/>
        <a:buFontTx/>
        <a:buBlip>
          <a:blip r:embed="rId19"/>
        </a:buBlip>
        <a:defRPr sz="2100" kern="1200">
          <a:gradFill>
            <a:gsLst>
              <a:gs pos="0">
                <a:schemeClr val="tx1"/>
              </a:gs>
              <a:gs pos="86000">
                <a:schemeClr val="tx1"/>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90000"/>
        <a:buFontTx/>
        <a:buBlip>
          <a:blip r:embed="rId19"/>
        </a:buBlip>
        <a:defRPr sz="1800" kern="1200">
          <a:gradFill>
            <a:gsLst>
              <a:gs pos="0">
                <a:schemeClr val="tx1"/>
              </a:gs>
              <a:gs pos="86000">
                <a:schemeClr val="tx1"/>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90000"/>
        <a:buFontTx/>
        <a:buBlip>
          <a:blip r:embed="rId19"/>
        </a:buBlip>
        <a:defRPr sz="1500" kern="1200">
          <a:gradFill>
            <a:gsLst>
              <a:gs pos="0">
                <a:schemeClr val="tx1"/>
              </a:gs>
              <a:gs pos="86000">
                <a:schemeClr val="tx1"/>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1"/>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1"/>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663575655"/>
      </p:ext>
    </p:extLst>
  </p:cSld>
  <p:clrMap bg1="lt1" tx1="dk1" bg2="lt2" tx2="dk2" accent1="accent1" accent2="accent2" accent3="accent3" accent4="accent4" accent5="accent5" accent6="accent6" hlink="hlink" folHlink="folHlink"/>
  <p:sldLayoutIdLst>
    <p:sldLayoutId id="2147483854" r:id="rId1"/>
    <p:sldLayoutId id="2147483855" r:id="rId2"/>
    <p:sldLayoutId id="2147483856" r:id="rId3"/>
    <p:sldLayoutId id="2147483857" r:id="rId4"/>
    <p:sldLayoutId id="2147483858" r:id="rId5"/>
    <p:sldLayoutId id="2147483859" r:id="rId6"/>
    <p:sldLayoutId id="2147483860" r:id="rId7"/>
    <p:sldLayoutId id="2147483861" r:id="rId8"/>
    <p:sldLayoutId id="2147483862" r:id="rId9"/>
    <p:sldLayoutId id="2147483863" r:id="rId10"/>
    <p:sldLayoutId id="2147483864" r:id="rId11"/>
    <p:sldLayoutId id="2147483865" r:id="rId12"/>
    <p:sldLayoutId id="2147483866" r:id="rId13"/>
    <p:sldLayoutId id="2147483867" r:id="rId14"/>
    <p:sldLayoutId id="2147483868" r:id="rId15"/>
    <p:sldLayoutId id="2147483869" r:id="rId16"/>
    <p:sldLayoutId id="2147483870" r:id="rId17"/>
    <p:sldLayoutId id="2147483871" r:id="rId18"/>
    <p:sldLayoutId id="2147483872" r:id="rId19"/>
    <p:sldLayoutId id="2147483873" r:id="rId20"/>
    <p:sldLayoutId id="2147483874" r:id="rId21"/>
    <p:sldLayoutId id="2147483875" r:id="rId22"/>
  </p:sldLayoutIdLst>
  <p:transition>
    <p:fade/>
  </p:transition>
  <p:timing>
    <p:tnLst>
      <p:par>
        <p:cTn id="1" dur="indefinite" restart="never" nodeType="tmRoot"/>
      </p:par>
    </p:tnLst>
  </p:timing>
  <p:txStyles>
    <p:titleStyle>
      <a:lvl1pPr algn="l" defTabSz="685835"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12" indent="-345312" algn="l" defTabSz="685835"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07" indent="-296494" algn="l" defTabSz="685835"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53" indent="-302446" algn="l" defTabSz="685835"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32" indent="-259580"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268" indent="-252436" algn="l" defTabSz="685835"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048"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965"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883"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801" indent="-171459" algn="l" defTabSz="685835"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35" rtl="0" eaLnBrk="1" latinLnBrk="0" hangingPunct="1">
        <a:defRPr sz="1400" kern="1200">
          <a:solidFill>
            <a:schemeClr val="tx1"/>
          </a:solidFill>
          <a:latin typeface="+mn-lt"/>
          <a:ea typeface="+mn-ea"/>
          <a:cs typeface="+mn-cs"/>
        </a:defRPr>
      </a:lvl1pPr>
      <a:lvl2pPr marL="342918" algn="l" defTabSz="685835" rtl="0" eaLnBrk="1" latinLnBrk="0" hangingPunct="1">
        <a:defRPr sz="1400" kern="1200">
          <a:solidFill>
            <a:schemeClr val="tx1"/>
          </a:solidFill>
          <a:latin typeface="+mn-lt"/>
          <a:ea typeface="+mn-ea"/>
          <a:cs typeface="+mn-cs"/>
        </a:defRPr>
      </a:lvl2pPr>
      <a:lvl3pPr marL="685835" algn="l" defTabSz="685835" rtl="0" eaLnBrk="1" latinLnBrk="0" hangingPunct="1">
        <a:defRPr sz="1400" kern="1200">
          <a:solidFill>
            <a:schemeClr val="tx1"/>
          </a:solidFill>
          <a:latin typeface="+mn-lt"/>
          <a:ea typeface="+mn-ea"/>
          <a:cs typeface="+mn-cs"/>
        </a:defRPr>
      </a:lvl3pPr>
      <a:lvl4pPr marL="1028753" algn="l" defTabSz="685835" rtl="0" eaLnBrk="1" latinLnBrk="0" hangingPunct="1">
        <a:defRPr sz="1400" kern="1200">
          <a:solidFill>
            <a:schemeClr val="tx1"/>
          </a:solidFill>
          <a:latin typeface="+mn-lt"/>
          <a:ea typeface="+mn-ea"/>
          <a:cs typeface="+mn-cs"/>
        </a:defRPr>
      </a:lvl4pPr>
      <a:lvl5pPr marL="1371671" algn="l" defTabSz="685835" rtl="0" eaLnBrk="1" latinLnBrk="0" hangingPunct="1">
        <a:defRPr sz="1400" kern="1200">
          <a:solidFill>
            <a:schemeClr val="tx1"/>
          </a:solidFill>
          <a:latin typeface="+mn-lt"/>
          <a:ea typeface="+mn-ea"/>
          <a:cs typeface="+mn-cs"/>
        </a:defRPr>
      </a:lvl5pPr>
      <a:lvl6pPr marL="1714588" algn="l" defTabSz="685835" rtl="0" eaLnBrk="1" latinLnBrk="0" hangingPunct="1">
        <a:defRPr sz="1400" kern="1200">
          <a:solidFill>
            <a:schemeClr val="tx1"/>
          </a:solidFill>
          <a:latin typeface="+mn-lt"/>
          <a:ea typeface="+mn-ea"/>
          <a:cs typeface="+mn-cs"/>
        </a:defRPr>
      </a:lvl6pPr>
      <a:lvl7pPr marL="2057506" algn="l" defTabSz="685835" rtl="0" eaLnBrk="1" latinLnBrk="0" hangingPunct="1">
        <a:defRPr sz="1400" kern="1200">
          <a:solidFill>
            <a:schemeClr val="tx1"/>
          </a:solidFill>
          <a:latin typeface="+mn-lt"/>
          <a:ea typeface="+mn-ea"/>
          <a:cs typeface="+mn-cs"/>
        </a:defRPr>
      </a:lvl7pPr>
      <a:lvl8pPr marL="2400424" algn="l" defTabSz="685835" rtl="0" eaLnBrk="1" latinLnBrk="0" hangingPunct="1">
        <a:defRPr sz="1400" kern="1200">
          <a:solidFill>
            <a:schemeClr val="tx1"/>
          </a:solidFill>
          <a:latin typeface="+mn-lt"/>
          <a:ea typeface="+mn-ea"/>
          <a:cs typeface="+mn-cs"/>
        </a:defRPr>
      </a:lvl8pPr>
      <a:lvl9pPr marL="2743341" algn="l" defTabSz="685835" rtl="0" eaLnBrk="1" latinLnBrk="0" hangingPunct="1">
        <a:defRPr sz="14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rgbClr val="FCFCFC"/>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89436" y="171450"/>
            <a:ext cx="8363938" cy="567848"/>
          </a:xfrm>
          <a:prstGeom prst="rect">
            <a:avLst/>
          </a:prstGeom>
        </p:spPr>
        <p:txBody>
          <a:bodyPr vert="horz" wrap="square" lIns="0" tIns="0" rIns="0" bIns="0" rtlCol="0" anchor="t">
            <a:spAutoFit/>
          </a:bodyPr>
          <a:lstStyle/>
          <a:p>
            <a:r>
              <a:rPr lang="en-US" smtClean="0"/>
              <a:t>Click to edit Master title style</a:t>
            </a:r>
            <a:endParaRPr lang="en-US" dirty="0"/>
          </a:p>
        </p:txBody>
      </p:sp>
      <p:sp>
        <p:nvSpPr>
          <p:cNvPr id="3" name="Text Placeholder 2"/>
          <p:cNvSpPr>
            <a:spLocks noGrp="1"/>
          </p:cNvSpPr>
          <p:nvPr>
            <p:ph type="body" idx="1"/>
          </p:nvPr>
        </p:nvSpPr>
        <p:spPr>
          <a:xfrm>
            <a:off x="389436" y="1085850"/>
            <a:ext cx="8363937" cy="1500411"/>
          </a:xfrm>
          <a:prstGeom prst="rect">
            <a:avLst/>
          </a:prstGeom>
        </p:spPr>
        <p:txBody>
          <a:bodyPr vert="horz" wrap="square" lIns="0" tIns="0" rIns="0" bIns="0" rtlCol="0">
            <a:sp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Tree>
    <p:extLst>
      <p:ext uri="{BB962C8B-B14F-4D97-AF65-F5344CB8AC3E}">
        <p14:creationId xmlns:p14="http://schemas.microsoft.com/office/powerpoint/2010/main" val="1549187994"/>
      </p:ext>
    </p:extLst>
  </p:cSld>
  <p:clrMap bg1="lt1" tx1="dk1" bg2="lt2" tx2="dk2" accent1="accent1" accent2="accent2" accent3="accent3" accent4="accent4" accent5="accent5" accent6="accent6" hlink="hlink" folHlink="folHlink"/>
  <p:sldLayoutIdLst>
    <p:sldLayoutId id="2147483895" r:id="rId1"/>
    <p:sldLayoutId id="2147483896" r:id="rId2"/>
    <p:sldLayoutId id="2147483897" r:id="rId3"/>
    <p:sldLayoutId id="2147483898" r:id="rId4"/>
    <p:sldLayoutId id="2147483899" r:id="rId5"/>
    <p:sldLayoutId id="2147483900" r:id="rId6"/>
    <p:sldLayoutId id="2147483901" r:id="rId7"/>
    <p:sldLayoutId id="2147483902" r:id="rId8"/>
    <p:sldLayoutId id="2147483903" r:id="rId9"/>
    <p:sldLayoutId id="2147483904" r:id="rId10"/>
    <p:sldLayoutId id="2147483905" r:id="rId11"/>
    <p:sldLayoutId id="2147483906" r:id="rId12"/>
    <p:sldLayoutId id="2147483907" r:id="rId13"/>
    <p:sldLayoutId id="2147483908" r:id="rId14"/>
    <p:sldLayoutId id="2147483909" r:id="rId15"/>
    <p:sldLayoutId id="2147483910" r:id="rId16"/>
    <p:sldLayoutId id="2147483911" r:id="rId17"/>
    <p:sldLayoutId id="2147483912" r:id="rId18"/>
    <p:sldLayoutId id="2147483913" r:id="rId19"/>
    <p:sldLayoutId id="2147483914" r:id="rId20"/>
    <p:sldLayoutId id="2147483915" r:id="rId21"/>
    <p:sldLayoutId id="2147483916" r:id="rId22"/>
  </p:sldLayoutIdLst>
  <p:transition>
    <p:fade/>
  </p:transition>
  <p:timing>
    <p:tnLst>
      <p:par>
        <p:cTn id="1" dur="indefinite" restart="never" nodeType="tmRoot"/>
      </p:par>
    </p:tnLst>
  </p:timing>
  <p:txStyles>
    <p:titleStyle>
      <a:lvl1pPr algn="l" defTabSz="685864" rtl="0" eaLnBrk="1" latinLnBrk="0" hangingPunct="1">
        <a:lnSpc>
          <a:spcPct val="90000"/>
        </a:lnSpc>
        <a:spcBef>
          <a:spcPct val="0"/>
        </a:spcBef>
        <a:buNone/>
        <a:defRPr lang="en-US" sz="4100" b="0" kern="1200" cap="none" spc="-75" baseline="0" dirty="0" smtClean="0">
          <a:ln w="3175">
            <a:noFill/>
          </a:ln>
          <a:gradFill flip="none" rotWithShape="1">
            <a:gsLst>
              <a:gs pos="0">
                <a:srgbClr val="595959"/>
              </a:gs>
              <a:gs pos="86000">
                <a:srgbClr val="595959"/>
              </a:gs>
            </a:gsLst>
            <a:lin ang="5400000" scaled="0"/>
            <a:tileRect/>
          </a:gradFill>
          <a:effectLst/>
          <a:latin typeface="Segoe UI Light" pitchFamily="34" charset="0"/>
          <a:ea typeface="+mn-ea"/>
          <a:cs typeface="Arial" charset="0"/>
        </a:defRPr>
      </a:lvl1pPr>
    </p:titleStyle>
    <p:bodyStyle>
      <a:lvl1pPr marL="345327" indent="-345327" algn="l" defTabSz="685864" rtl="0" eaLnBrk="1" latinLnBrk="0" hangingPunct="1">
        <a:lnSpc>
          <a:spcPct val="90000"/>
        </a:lnSpc>
        <a:spcBef>
          <a:spcPct val="20000"/>
        </a:spcBef>
        <a:buSzPct val="80000"/>
        <a:buFont typeface="Arial" pitchFamily="34" charset="0"/>
        <a:buChar char="•"/>
        <a:defRPr sz="2400" kern="1200">
          <a:gradFill>
            <a:gsLst>
              <a:gs pos="0">
                <a:srgbClr val="595959"/>
              </a:gs>
              <a:gs pos="86000">
                <a:srgbClr val="595959"/>
              </a:gs>
            </a:gsLst>
            <a:lin ang="5400000" scaled="0"/>
          </a:gradFill>
          <a:latin typeface="+mn-lt"/>
          <a:ea typeface="+mn-ea"/>
          <a:cs typeface="+mn-cs"/>
        </a:defRPr>
      </a:lvl1pPr>
      <a:lvl2pPr marL="641833" indent="-296506" algn="l" defTabSz="685864" rtl="0" eaLnBrk="1" latinLnBrk="0" hangingPunct="1">
        <a:lnSpc>
          <a:spcPct val="90000"/>
        </a:lnSpc>
        <a:spcBef>
          <a:spcPct val="20000"/>
        </a:spcBef>
        <a:buSzPct val="80000"/>
        <a:buFont typeface="Arial" pitchFamily="34" charset="0"/>
        <a:buChar char="•"/>
        <a:defRPr sz="2100" kern="1200">
          <a:gradFill>
            <a:gsLst>
              <a:gs pos="0">
                <a:srgbClr val="595959"/>
              </a:gs>
              <a:gs pos="86000">
                <a:srgbClr val="595959"/>
              </a:gs>
            </a:gsLst>
            <a:lin ang="5400000" scaled="0"/>
          </a:gradFill>
          <a:latin typeface="+mn-lt"/>
          <a:ea typeface="+mn-ea"/>
          <a:cs typeface="+mn-cs"/>
        </a:defRPr>
      </a:lvl2pPr>
      <a:lvl3pPr marL="944292" indent="-302459" algn="l" defTabSz="685864" rtl="0" eaLnBrk="1" latinLnBrk="0" hangingPunct="1">
        <a:lnSpc>
          <a:spcPct val="90000"/>
        </a:lnSpc>
        <a:spcBef>
          <a:spcPct val="20000"/>
        </a:spcBef>
        <a:buSzPct val="80000"/>
        <a:buFont typeface="Arial" pitchFamily="34" charset="0"/>
        <a:buChar char="•"/>
        <a:defRPr sz="1800" kern="1200">
          <a:gradFill>
            <a:gsLst>
              <a:gs pos="0">
                <a:srgbClr val="595959"/>
              </a:gs>
              <a:gs pos="86000">
                <a:srgbClr val="595959"/>
              </a:gs>
            </a:gsLst>
            <a:lin ang="5400000" scaled="0"/>
          </a:gradFill>
          <a:latin typeface="+mn-lt"/>
          <a:ea typeface="+mn-ea"/>
          <a:cs typeface="+mn-cs"/>
        </a:defRPr>
      </a:lvl3pPr>
      <a:lvl4pPr marL="1203883" indent="-259591"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4pPr>
      <a:lvl5pPr marL="1456329" indent="-252446" algn="l" defTabSz="685864" rtl="0" eaLnBrk="1" latinLnBrk="0" hangingPunct="1">
        <a:lnSpc>
          <a:spcPct val="90000"/>
        </a:lnSpc>
        <a:spcBef>
          <a:spcPct val="20000"/>
        </a:spcBef>
        <a:buSzPct val="80000"/>
        <a:buFont typeface="Arial" pitchFamily="34" charset="0"/>
        <a:buChar char="•"/>
        <a:defRPr sz="1500" kern="1200">
          <a:gradFill>
            <a:gsLst>
              <a:gs pos="0">
                <a:srgbClr val="595959"/>
              </a:gs>
              <a:gs pos="86000">
                <a:srgbClr val="595959"/>
              </a:gs>
            </a:gsLst>
            <a:lin ang="5400000" scaled="0"/>
          </a:gradFill>
          <a:latin typeface="+mn-lt"/>
          <a:ea typeface="+mn-ea"/>
          <a:cs typeface="+mn-cs"/>
        </a:defRPr>
      </a:lvl5pPr>
      <a:lvl6pPr marL="1886126"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9058"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990"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922" indent="-171466" algn="l" defTabSz="685864"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en-US"/>
      </a:defPPr>
      <a:lvl1pPr marL="0" algn="l" defTabSz="685864" rtl="0" eaLnBrk="1" latinLnBrk="0" hangingPunct="1">
        <a:defRPr sz="1400" kern="1200">
          <a:solidFill>
            <a:schemeClr val="tx1"/>
          </a:solidFill>
          <a:latin typeface="+mn-lt"/>
          <a:ea typeface="+mn-ea"/>
          <a:cs typeface="+mn-cs"/>
        </a:defRPr>
      </a:lvl1pPr>
      <a:lvl2pPr marL="342932" algn="l" defTabSz="685864" rtl="0" eaLnBrk="1" latinLnBrk="0" hangingPunct="1">
        <a:defRPr sz="1400" kern="1200">
          <a:solidFill>
            <a:schemeClr val="tx1"/>
          </a:solidFill>
          <a:latin typeface="+mn-lt"/>
          <a:ea typeface="+mn-ea"/>
          <a:cs typeface="+mn-cs"/>
        </a:defRPr>
      </a:lvl2pPr>
      <a:lvl3pPr marL="685864" algn="l" defTabSz="685864" rtl="0" eaLnBrk="1" latinLnBrk="0" hangingPunct="1">
        <a:defRPr sz="1400" kern="1200">
          <a:solidFill>
            <a:schemeClr val="tx1"/>
          </a:solidFill>
          <a:latin typeface="+mn-lt"/>
          <a:ea typeface="+mn-ea"/>
          <a:cs typeface="+mn-cs"/>
        </a:defRPr>
      </a:lvl3pPr>
      <a:lvl4pPr marL="1028796" algn="l" defTabSz="685864" rtl="0" eaLnBrk="1" latinLnBrk="0" hangingPunct="1">
        <a:defRPr sz="1400" kern="1200">
          <a:solidFill>
            <a:schemeClr val="tx1"/>
          </a:solidFill>
          <a:latin typeface="+mn-lt"/>
          <a:ea typeface="+mn-ea"/>
          <a:cs typeface="+mn-cs"/>
        </a:defRPr>
      </a:lvl4pPr>
      <a:lvl5pPr marL="1371728" algn="l" defTabSz="685864" rtl="0" eaLnBrk="1" latinLnBrk="0" hangingPunct="1">
        <a:defRPr sz="1400" kern="1200">
          <a:solidFill>
            <a:schemeClr val="tx1"/>
          </a:solidFill>
          <a:latin typeface="+mn-lt"/>
          <a:ea typeface="+mn-ea"/>
          <a:cs typeface="+mn-cs"/>
        </a:defRPr>
      </a:lvl5pPr>
      <a:lvl6pPr marL="1714660" algn="l" defTabSz="685864" rtl="0" eaLnBrk="1" latinLnBrk="0" hangingPunct="1">
        <a:defRPr sz="1400" kern="1200">
          <a:solidFill>
            <a:schemeClr val="tx1"/>
          </a:solidFill>
          <a:latin typeface="+mn-lt"/>
          <a:ea typeface="+mn-ea"/>
          <a:cs typeface="+mn-cs"/>
        </a:defRPr>
      </a:lvl6pPr>
      <a:lvl7pPr marL="2057592" algn="l" defTabSz="685864" rtl="0" eaLnBrk="1" latinLnBrk="0" hangingPunct="1">
        <a:defRPr sz="1400" kern="1200">
          <a:solidFill>
            <a:schemeClr val="tx1"/>
          </a:solidFill>
          <a:latin typeface="+mn-lt"/>
          <a:ea typeface="+mn-ea"/>
          <a:cs typeface="+mn-cs"/>
        </a:defRPr>
      </a:lvl7pPr>
      <a:lvl8pPr marL="2400524" algn="l" defTabSz="685864" rtl="0" eaLnBrk="1" latinLnBrk="0" hangingPunct="1">
        <a:defRPr sz="1400" kern="1200">
          <a:solidFill>
            <a:schemeClr val="tx1"/>
          </a:solidFill>
          <a:latin typeface="+mn-lt"/>
          <a:ea typeface="+mn-ea"/>
          <a:cs typeface="+mn-cs"/>
        </a:defRPr>
      </a:lvl8pPr>
      <a:lvl9pPr marL="2743456" algn="l" defTabSz="685864" rtl="0" eaLnBrk="1" latinLnBrk="0" hangingPunct="1">
        <a:defRPr sz="1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tags" Target="../tags/tag6.xml"/><Relationship Id="rId2" Type="http://schemas.openxmlformats.org/officeDocument/2006/relationships/tags" Target="../tags/tag5.xml"/><Relationship Id="rId1" Type="http://schemas.openxmlformats.org/officeDocument/2006/relationships/tags" Target="../tags/tag4.xml"/><Relationship Id="rId6" Type="http://schemas.openxmlformats.org/officeDocument/2006/relationships/notesSlide" Target="../notesSlides/notesSlide11.xml"/><Relationship Id="rId5" Type="http://schemas.openxmlformats.org/officeDocument/2006/relationships/slideLayout" Target="../slideLayouts/slideLayout9.xml"/><Relationship Id="rId4" Type="http://schemas.openxmlformats.org/officeDocument/2006/relationships/tags" Target="../tags/tag7.xml"/></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9.xml"/><Relationship Id="rId1" Type="http://schemas.openxmlformats.org/officeDocument/2006/relationships/tags" Target="../tags/tag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12.xml"/><Relationship Id="rId1" Type="http://schemas.openxmlformats.org/officeDocument/2006/relationships/tags" Target="../tags/tag9.xml"/><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8" Type="http://schemas.openxmlformats.org/officeDocument/2006/relationships/oleObject" Target="../embeddings/oleObject3.bin"/><Relationship Id="rId3" Type="http://schemas.openxmlformats.org/officeDocument/2006/relationships/audio" Target="../media/audio1.wav"/><Relationship Id="rId7" Type="http://schemas.openxmlformats.org/officeDocument/2006/relationships/image" Target="../media/image43.emf"/><Relationship Id="rId2" Type="http://schemas.openxmlformats.org/officeDocument/2006/relationships/slideLayout" Target="../slideLayouts/slideLayout13.xml"/><Relationship Id="rId1" Type="http://schemas.openxmlformats.org/officeDocument/2006/relationships/vmlDrawing" Target="../drawings/vmlDrawing1.vml"/><Relationship Id="rId6" Type="http://schemas.openxmlformats.org/officeDocument/2006/relationships/oleObject" Target="../embeddings/oleObject2.bin"/><Relationship Id="rId11" Type="http://schemas.openxmlformats.org/officeDocument/2006/relationships/image" Target="../media/image45.emf"/><Relationship Id="rId5" Type="http://schemas.openxmlformats.org/officeDocument/2006/relationships/image" Target="../media/image42.emf"/><Relationship Id="rId10" Type="http://schemas.openxmlformats.org/officeDocument/2006/relationships/oleObject" Target="../embeddings/oleObject4.bin"/><Relationship Id="rId4" Type="http://schemas.openxmlformats.org/officeDocument/2006/relationships/oleObject" Target="../embeddings/oleObject1.bin"/><Relationship Id="rId9" Type="http://schemas.openxmlformats.org/officeDocument/2006/relationships/image" Target="../media/image44.emf"/></Relationships>
</file>

<file path=ppt/slides/_rels/slide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audio" Target="../media/audio1.wav"/><Relationship Id="rId7" Type="http://schemas.openxmlformats.org/officeDocument/2006/relationships/oleObject" Target="../embeddings/oleObject6.bin"/><Relationship Id="rId2" Type="http://schemas.openxmlformats.org/officeDocument/2006/relationships/slideLayout" Target="../slideLayouts/slideLayout13.xml"/><Relationship Id="rId1" Type="http://schemas.openxmlformats.org/officeDocument/2006/relationships/vmlDrawing" Target="../drawings/vmlDrawing2.vml"/><Relationship Id="rId6" Type="http://schemas.openxmlformats.org/officeDocument/2006/relationships/image" Target="../media/image46.png"/><Relationship Id="rId5" Type="http://schemas.openxmlformats.org/officeDocument/2006/relationships/oleObject" Target="../embeddings/oleObject5.bin"/><Relationship Id="rId4" Type="http://schemas.openxmlformats.org/officeDocument/2006/relationships/audio" Target="../media/audio2.wav"/></Relationships>
</file>

<file path=ppt/slides/_rels/slide21.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1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7.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13.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3.xml"/></Relationships>
</file>

<file path=ppt/slides/_rels/slide3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4.xml"/><Relationship Id="rId4" Type="http://schemas.openxmlformats.org/officeDocument/2006/relationships/slideLayout" Target="../slideLayouts/slideLayout9.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3.xml"/></Relationships>
</file>

<file path=ppt/slides/_rels/slide4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9.xml"/><Relationship Id="rId1" Type="http://schemas.openxmlformats.org/officeDocument/2006/relationships/slideLayout" Target="../slideLayouts/slideLayout13.xml"/></Relationships>
</file>

<file path=ppt/slides/_rels/slide4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13.xml"/></Relationships>
</file>

<file path=ppt/slides/_rels/slide4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13.xml"/></Relationships>
</file>

<file path=ppt/slides/_rels/slide5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1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1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13.xml"/></Relationships>
</file>

<file path=ppt/slides/_rels/slide5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3" Type="http://schemas.openxmlformats.org/officeDocument/2006/relationships/tags" Target="../tags/tag12.xml"/><Relationship Id="rId2" Type="http://schemas.openxmlformats.org/officeDocument/2006/relationships/tags" Target="../tags/tag11.xml"/><Relationship Id="rId1" Type="http://schemas.openxmlformats.org/officeDocument/2006/relationships/tags" Target="../tags/tag10.xml"/><Relationship Id="rId6" Type="http://schemas.openxmlformats.org/officeDocument/2006/relationships/notesSlide" Target="../notesSlides/notesSlide39.xml"/><Relationship Id="rId5" Type="http://schemas.openxmlformats.org/officeDocument/2006/relationships/slideLayout" Target="../slideLayouts/slideLayout9.xml"/><Relationship Id="rId4" Type="http://schemas.openxmlformats.org/officeDocument/2006/relationships/tags" Target="../tags/tag13.xml"/></Relationships>
</file>

<file path=ppt/slides/_rels/slide5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0.xml"/><Relationship Id="rId1" Type="http://schemas.openxmlformats.org/officeDocument/2006/relationships/slideLayout" Target="../slideLayouts/slideLayout13.xml"/><Relationship Id="rId4" Type="http://schemas.openxmlformats.org/officeDocument/2006/relationships/image" Target="../media/image55.pn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9.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13.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1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3.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1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5.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6.xml"/><Relationship Id="rId1" Type="http://schemas.openxmlformats.org/officeDocument/2006/relationships/slideLayout" Target="../slideLayouts/slideLayout13.xml"/><Relationship Id="rId4" Type="http://schemas.microsoft.com/office/2007/relationships/hdphoto" Target="../media/hdphoto7.wdp"/></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7.xml"/><Relationship Id="rId1" Type="http://schemas.openxmlformats.org/officeDocument/2006/relationships/slideLayout" Target="../slideLayouts/slideLayout13.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9.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2.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1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13.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49.xml"/><Relationship Id="rId1" Type="http://schemas.openxmlformats.org/officeDocument/2006/relationships/slideLayout" Target="../slideLayouts/slideLayout13.xml"/></Relationships>
</file>

<file path=ppt/slides/_rels/slide75.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0.xml"/><Relationship Id="rId1" Type="http://schemas.openxmlformats.org/officeDocument/2006/relationships/slideLayout" Target="../slideLayouts/slideLayout13.xml"/></Relationships>
</file>

<file path=ppt/slides/_rels/slide7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1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7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9.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54.xml"/><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dirty="0" smtClean="0">
                <a:effectLst>
                  <a:outerShdw blurRad="38100" dist="38100" dir="2700000" algn="tl">
                    <a:srgbClr val="000000"/>
                  </a:outerShdw>
                </a:effectLst>
                <a:latin typeface="楷体" pitchFamily="49" charset="-122"/>
                <a:ea typeface="楷体" pitchFamily="49" charset="-122"/>
              </a:rPr>
              <a:t>第</a:t>
            </a:r>
            <a:r>
              <a:rPr lang="en-US" altLang="zh-CN" sz="3600" b="1" dirty="0" smtClean="0">
                <a:effectLst>
                  <a:outerShdw blurRad="38100" dist="38100" dir="2700000" algn="tl">
                    <a:srgbClr val="000000"/>
                  </a:outerShdw>
                </a:effectLst>
                <a:latin typeface="楷体" pitchFamily="49" charset="-122"/>
                <a:ea typeface="楷体" pitchFamily="49" charset="-122"/>
              </a:rPr>
              <a:t>2</a:t>
            </a:r>
            <a:r>
              <a:rPr lang="zh-CN" altLang="en-US" sz="3600" b="1" dirty="0" smtClean="0">
                <a:effectLst>
                  <a:outerShdw blurRad="38100" dist="38100" dir="2700000" algn="tl">
                    <a:srgbClr val="000000"/>
                  </a:outerShdw>
                </a:effectLst>
                <a:latin typeface="楷体" pitchFamily="49" charset="-122"/>
                <a:ea typeface="楷体" pitchFamily="49" charset="-122"/>
              </a:rPr>
              <a:t>章 可行性研究</a:t>
            </a:r>
            <a:endParaRPr lang="zh-CN" altLang="en-US" sz="3600" b="1" dirty="0">
              <a:effectLst>
                <a:outerShdw blurRad="38100" dist="38100" dir="2700000" algn="tl">
                  <a:srgbClr val="000000"/>
                </a:outerShdw>
              </a:effectLst>
              <a:latin typeface="楷体" pitchFamily="49" charset="-122"/>
              <a:ea typeface="楷体" pitchFamily="49" charset="-122"/>
            </a:endParaRP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smtClean="0">
                <a:effectLst>
                  <a:outerShdw blurRad="38100" dist="38100" dir="2700000" algn="tl">
                    <a:srgbClr val="000000"/>
                  </a:outerShdw>
                </a:effectLst>
                <a:latin typeface="楷体" pitchFamily="49" charset="-122"/>
                <a:ea typeface="楷体" pitchFamily="49" charset="-122"/>
                <a:cs typeface="+mj-cs"/>
              </a:rPr>
              <a:t>软件工程</a:t>
            </a:r>
            <a:endParaRPr lang="zh-CN" altLang="en-US" sz="5000" b="1" dirty="0">
              <a:effectLst>
                <a:outerShdw blurRad="38100" dist="38100" dir="2700000" algn="tl">
                  <a:srgbClr val="000000"/>
                </a:outerShdw>
              </a:effectLst>
              <a:latin typeface="楷体" pitchFamily="49" charset="-122"/>
              <a:ea typeface="楷体" pitchFamily="49" charset="-122"/>
              <a:cs typeface="+mj-cs"/>
            </a:endParaRP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4214640870"/>
      </p:ext>
    </p:extLst>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itchFamily="49" charset="-122"/>
                <a:ea typeface="楷体" pitchFamily="49" charset="-122"/>
              </a:rPr>
              <a:t>提纲</a:t>
            </a:r>
            <a:endParaRPr lang="zh-CN" altLang="en-US" b="1" dirty="0">
              <a:latin typeface="楷体" pitchFamily="49" charset="-122"/>
              <a:ea typeface="楷体" pitchFamily="49" charset="-122"/>
            </a:endParaRPr>
          </a:p>
        </p:txBody>
      </p:sp>
      <p:grpSp>
        <p:nvGrpSpPr>
          <p:cNvPr id="4" name="Group 4"/>
          <p:cNvGrpSpPr/>
          <p:nvPr/>
        </p:nvGrpSpPr>
        <p:grpSpPr>
          <a:xfrm>
            <a:off x="70855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550006"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170259"/>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371183"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82604"/>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系统流程图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70720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83951"/>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数据流图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491244"/>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数据字典</a:t>
              </a:r>
            </a:p>
          </p:txBody>
        </p:sp>
      </p:grpSp>
      <p:grpSp>
        <p:nvGrpSpPr>
          <p:cNvPr id="3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736740"/>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成本</a:t>
              </a:r>
              <a:r>
                <a:rPr lang="en-US" altLang="zh-CN" sz="2400" b="1" dirty="0" smtClean="0">
                  <a:gradFill>
                    <a:gsLst>
                      <a:gs pos="0">
                        <a:srgbClr val="FFFFFF"/>
                      </a:gs>
                      <a:gs pos="86000">
                        <a:srgbClr val="FFFFFF"/>
                      </a:gs>
                    </a:gsLst>
                    <a:lin ang="5400000" scaled="0"/>
                  </a:gradFill>
                  <a:latin typeface="楷体" pitchFamily="49" charset="-122"/>
                  <a:ea typeface="楷体" pitchFamily="49" charset="-122"/>
                </a:rPr>
                <a:t>/</a:t>
              </a: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效益分析</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406534964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8"/>
                                        </p:tgtEl>
                                      </p:cBhvr>
                                    </p:animEffect>
                                    <p:animScale>
                                      <p:cBhvr>
                                        <p:cTn id="7" dur="250" autoRev="1" fill="hold"/>
                                        <p:tgtEl>
                                          <p:spTgt spid="8"/>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57048"/>
          </a:xfrm>
        </p:spPr>
        <p:txBody>
          <a:bodyPr/>
          <a:lstStyle/>
          <a:p>
            <a:r>
              <a:rPr lang="en-US" altLang="zh-CN" dirty="0" smtClean="0"/>
              <a:t>2.2 </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可行性研究过程</a:t>
            </a:r>
            <a:endParaRPr lang="zh-CN" altLang="en-US" dirty="0"/>
          </a:p>
        </p:txBody>
      </p:sp>
      <p:sp>
        <p:nvSpPr>
          <p:cNvPr id="4" name="TextBox 3"/>
          <p:cNvSpPr txBox="1"/>
          <p:nvPr/>
        </p:nvSpPr>
        <p:spPr>
          <a:xfrm>
            <a:off x="609600" y="971553"/>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1</a:t>
            </a:r>
            <a:endParaRPr lang="en-US" sz="2000" dirty="0">
              <a:gradFill>
                <a:gsLst>
                  <a:gs pos="0">
                    <a:srgbClr val="FFFFFF"/>
                  </a:gs>
                  <a:gs pos="100000">
                    <a:srgbClr val="FFFFFF"/>
                  </a:gs>
                </a:gsLst>
                <a:lin ang="5400000" scaled="0"/>
              </a:gradFill>
            </a:endParaRPr>
          </a:p>
        </p:txBody>
      </p:sp>
      <p:sp>
        <p:nvSpPr>
          <p:cNvPr id="5" name="TextBox 4"/>
          <p:cNvSpPr txBox="1"/>
          <p:nvPr/>
        </p:nvSpPr>
        <p:spPr>
          <a:xfrm>
            <a:off x="2536122" y="971553"/>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2</a:t>
            </a:r>
            <a:endParaRPr lang="en-US" sz="2000" dirty="0">
              <a:gradFill>
                <a:gsLst>
                  <a:gs pos="0">
                    <a:srgbClr val="FFFFFF"/>
                  </a:gs>
                  <a:gs pos="100000">
                    <a:srgbClr val="FFFFFF"/>
                  </a:gs>
                </a:gsLst>
                <a:lin ang="5400000" scaled="0"/>
              </a:gradFill>
            </a:endParaRPr>
          </a:p>
        </p:txBody>
      </p:sp>
      <p:sp>
        <p:nvSpPr>
          <p:cNvPr id="6" name="TextBox 5"/>
          <p:cNvSpPr txBox="1"/>
          <p:nvPr/>
        </p:nvSpPr>
        <p:spPr>
          <a:xfrm>
            <a:off x="4432677" y="971555"/>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3</a:t>
            </a:r>
            <a:endParaRPr lang="en-US" sz="2000" dirty="0">
              <a:gradFill>
                <a:gsLst>
                  <a:gs pos="0">
                    <a:srgbClr val="FFFFFF"/>
                  </a:gs>
                  <a:gs pos="100000">
                    <a:srgbClr val="FFFFFF"/>
                  </a:gs>
                </a:gsLst>
                <a:lin ang="5400000" scaled="0"/>
              </a:gradFill>
            </a:endParaRPr>
          </a:p>
        </p:txBody>
      </p:sp>
      <p:sp>
        <p:nvSpPr>
          <p:cNvPr id="7" name="TextBox 6"/>
          <p:cNvSpPr txBox="1"/>
          <p:nvPr/>
        </p:nvSpPr>
        <p:spPr>
          <a:xfrm>
            <a:off x="6346122" y="971553"/>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4</a:t>
            </a:r>
            <a:endParaRPr lang="en-US" sz="2000" dirty="0">
              <a:gradFill>
                <a:gsLst>
                  <a:gs pos="0">
                    <a:srgbClr val="FFFFFF"/>
                  </a:gs>
                  <a:gs pos="100000">
                    <a:srgbClr val="FFFFFF"/>
                  </a:gs>
                </a:gsLst>
                <a:lin ang="5400000" scaled="0"/>
              </a:gradFill>
            </a:endParaRPr>
          </a:p>
        </p:txBody>
      </p:sp>
      <p:grpSp>
        <p:nvGrpSpPr>
          <p:cNvPr id="33" name="组合 32"/>
          <p:cNvGrpSpPr/>
          <p:nvPr/>
        </p:nvGrpSpPr>
        <p:grpSpPr>
          <a:xfrm>
            <a:off x="685802" y="1428750"/>
            <a:ext cx="1828799" cy="1285876"/>
            <a:chOff x="685802" y="1428750"/>
            <a:chExt cx="1828799" cy="1285876"/>
          </a:xfrm>
        </p:grpSpPr>
        <p:sp>
          <p:nvSpPr>
            <p:cNvPr id="8" name="Rectangle 28"/>
            <p:cNvSpPr/>
            <p:nvPr/>
          </p:nvSpPr>
          <p:spPr>
            <a:xfrm>
              <a:off x="685802" y="1428750"/>
              <a:ext cx="1828799" cy="1285876"/>
            </a:xfrm>
            <a:prstGeom prst="rect">
              <a:avLst/>
            </a:prstGeom>
            <a:solidFill>
              <a:srgbClr val="00AEEF"/>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400" b="1" kern="0" dirty="0">
                <a:solidFill>
                  <a:srgbClr val="FFFFFF">
                    <a:lumMod val="10000"/>
                    <a:lumOff val="90000"/>
                  </a:srgbClr>
                </a:solidFill>
                <a:latin typeface="Segoe UI Light" pitchFamily="34" charset="0"/>
              </a:endParaRPr>
            </a:p>
          </p:txBody>
        </p:sp>
        <p:sp>
          <p:nvSpPr>
            <p:cNvPr id="9" name="TextBox 8"/>
            <p:cNvSpPr txBox="1"/>
            <p:nvPr/>
          </p:nvSpPr>
          <p:spPr>
            <a:xfrm>
              <a:off x="762001" y="1428750"/>
              <a:ext cx="1676400" cy="1200308"/>
            </a:xfrm>
            <a:prstGeom prst="rect">
              <a:avLst/>
            </a:prstGeom>
            <a:noFill/>
          </p:spPr>
          <p:txBody>
            <a:bodyPr wrap="square" lIns="91420" tIns="45710" rIns="91420" bIns="45710" rtlCol="0">
              <a:spAutoFit/>
            </a:bodyPr>
            <a:lstStyle/>
            <a:p>
              <a:pPr>
                <a:buFont typeface="Wingdings" pitchFamily="2" charset="2"/>
                <a:buNone/>
              </a:pPr>
              <a:r>
                <a:rPr lang="zh-CN" altLang="en-US" sz="2400" b="1" dirty="0">
                  <a:latin typeface="楷体" pitchFamily="49" charset="-122"/>
                  <a:ea typeface="楷体" pitchFamily="49" charset="-122"/>
                </a:rPr>
                <a:t>复查系统规模和目标</a:t>
              </a:r>
            </a:p>
          </p:txBody>
        </p:sp>
      </p:grpSp>
      <p:grpSp>
        <p:nvGrpSpPr>
          <p:cNvPr id="34" name="组合 33"/>
          <p:cNvGrpSpPr/>
          <p:nvPr/>
        </p:nvGrpSpPr>
        <p:grpSpPr>
          <a:xfrm>
            <a:off x="2590801" y="1428750"/>
            <a:ext cx="1828799" cy="1285876"/>
            <a:chOff x="2590801" y="1428750"/>
            <a:chExt cx="1828799" cy="1285876"/>
          </a:xfrm>
        </p:grpSpPr>
        <p:sp>
          <p:nvSpPr>
            <p:cNvPr id="10" name="Rectangle 37"/>
            <p:cNvSpPr/>
            <p:nvPr/>
          </p:nvSpPr>
          <p:spPr>
            <a:xfrm>
              <a:off x="2590801" y="1428750"/>
              <a:ext cx="1828799" cy="1285876"/>
            </a:xfrm>
            <a:prstGeom prst="rect">
              <a:avLst/>
            </a:prstGeom>
            <a:solidFill>
              <a:srgbClr val="0071BC"/>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400" b="1" kern="0" dirty="0">
                <a:solidFill>
                  <a:srgbClr val="FFFFFF">
                    <a:lumMod val="10000"/>
                    <a:lumOff val="90000"/>
                  </a:srgbClr>
                </a:solidFill>
                <a:latin typeface="Segoe UI Light" pitchFamily="34" charset="0"/>
              </a:endParaRPr>
            </a:p>
          </p:txBody>
        </p:sp>
        <p:sp>
          <p:nvSpPr>
            <p:cNvPr id="11" name="TextBox 10"/>
            <p:cNvSpPr txBox="1"/>
            <p:nvPr/>
          </p:nvSpPr>
          <p:spPr>
            <a:xfrm>
              <a:off x="2667001" y="1428750"/>
              <a:ext cx="1676400" cy="1200308"/>
            </a:xfrm>
            <a:prstGeom prst="rect">
              <a:avLst/>
            </a:prstGeom>
            <a:noFill/>
          </p:spPr>
          <p:txBody>
            <a:bodyPr wrap="square" lIns="91420" tIns="45710" rIns="91420" bIns="45710" rtlCol="0">
              <a:spAutoFit/>
            </a:bodyPr>
            <a:lstStyle/>
            <a:p>
              <a:pPr defTabSz="913909"/>
              <a:r>
                <a:rPr lang="zh-CN" altLang="en-US" sz="2400" b="1" dirty="0">
                  <a:latin typeface="楷体" pitchFamily="49" charset="-122"/>
                  <a:ea typeface="楷体" pitchFamily="49" charset="-122"/>
                </a:rPr>
                <a:t>研究目前正在使用的系统</a:t>
              </a:r>
              <a:endParaRPr lang="en-US" sz="2400" b="1" dirty="0">
                <a:solidFill>
                  <a:srgbClr val="FFFFFF"/>
                </a:solidFill>
                <a:latin typeface="楷体" pitchFamily="49" charset="-122"/>
                <a:ea typeface="楷体" pitchFamily="49" charset="-122"/>
              </a:endParaRPr>
            </a:p>
          </p:txBody>
        </p:sp>
      </p:grpSp>
      <p:grpSp>
        <p:nvGrpSpPr>
          <p:cNvPr id="35" name="组合 34"/>
          <p:cNvGrpSpPr/>
          <p:nvPr/>
        </p:nvGrpSpPr>
        <p:grpSpPr>
          <a:xfrm>
            <a:off x="4495802" y="1428750"/>
            <a:ext cx="1828799" cy="1285876"/>
            <a:chOff x="4495802" y="1428750"/>
            <a:chExt cx="1828799" cy="1285876"/>
          </a:xfrm>
        </p:grpSpPr>
        <p:sp>
          <p:nvSpPr>
            <p:cNvPr id="12" name="Rectangle 39"/>
            <p:cNvSpPr/>
            <p:nvPr/>
          </p:nvSpPr>
          <p:spPr>
            <a:xfrm>
              <a:off x="4495802" y="1428750"/>
              <a:ext cx="1828799" cy="1285876"/>
            </a:xfrm>
            <a:prstGeom prst="rect">
              <a:avLst/>
            </a:prstGeom>
            <a:solidFill>
              <a:srgbClr val="FF8A00"/>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400" b="1" kern="0" dirty="0">
                <a:solidFill>
                  <a:schemeClr val="bg1"/>
                </a:solidFill>
                <a:latin typeface="Segoe UI Light" pitchFamily="34" charset="0"/>
              </a:endParaRPr>
            </a:p>
          </p:txBody>
        </p:sp>
        <p:sp>
          <p:nvSpPr>
            <p:cNvPr id="13" name="TextBox 12"/>
            <p:cNvSpPr txBox="1"/>
            <p:nvPr/>
          </p:nvSpPr>
          <p:spPr>
            <a:xfrm>
              <a:off x="4572001" y="1428750"/>
              <a:ext cx="1676400" cy="1200308"/>
            </a:xfrm>
            <a:prstGeom prst="rect">
              <a:avLst/>
            </a:prstGeom>
            <a:noFill/>
          </p:spPr>
          <p:txBody>
            <a:bodyPr wrap="square" lIns="91420" tIns="45710" rIns="91420" bIns="45710" rtlCol="0">
              <a:spAutoFit/>
            </a:bodyPr>
            <a:lstStyle/>
            <a:p>
              <a:pPr defTabSz="913909"/>
              <a:r>
                <a:rPr lang="zh-CN" altLang="en-US" sz="2400" b="1" dirty="0">
                  <a:solidFill>
                    <a:schemeClr val="bg1"/>
                  </a:solidFill>
                  <a:latin typeface="楷体" pitchFamily="49" charset="-122"/>
                  <a:ea typeface="楷体" pitchFamily="49" charset="-122"/>
                </a:rPr>
                <a:t>导出新系统的高层逻辑模型</a:t>
              </a:r>
              <a:endParaRPr lang="en-US" sz="2400" b="1" dirty="0">
                <a:solidFill>
                  <a:schemeClr val="bg1"/>
                </a:solidFill>
                <a:latin typeface="楷体" pitchFamily="49" charset="-122"/>
                <a:ea typeface="楷体" pitchFamily="49" charset="-122"/>
              </a:endParaRPr>
            </a:p>
          </p:txBody>
        </p:sp>
      </p:grpSp>
      <p:grpSp>
        <p:nvGrpSpPr>
          <p:cNvPr id="36" name="组合 35"/>
          <p:cNvGrpSpPr/>
          <p:nvPr/>
        </p:nvGrpSpPr>
        <p:grpSpPr>
          <a:xfrm>
            <a:off x="6400801" y="1428750"/>
            <a:ext cx="1828799" cy="1285876"/>
            <a:chOff x="6400801" y="1428750"/>
            <a:chExt cx="1828799" cy="1285876"/>
          </a:xfrm>
        </p:grpSpPr>
        <p:sp>
          <p:nvSpPr>
            <p:cNvPr id="14" name="Rectangle 41"/>
            <p:cNvSpPr/>
            <p:nvPr/>
          </p:nvSpPr>
          <p:spPr>
            <a:xfrm>
              <a:off x="6400801" y="1428750"/>
              <a:ext cx="1828799" cy="1285876"/>
            </a:xfrm>
            <a:prstGeom prst="rect">
              <a:avLst/>
            </a:prstGeom>
            <a:solidFill>
              <a:srgbClr val="FFBE00"/>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400" b="1" kern="0" dirty="0">
                <a:solidFill>
                  <a:schemeClr val="bg1"/>
                </a:solidFill>
                <a:latin typeface="Segoe UI Light" pitchFamily="34" charset="0"/>
              </a:endParaRPr>
            </a:p>
          </p:txBody>
        </p:sp>
        <p:sp>
          <p:nvSpPr>
            <p:cNvPr id="15" name="TextBox 14"/>
            <p:cNvSpPr txBox="1"/>
            <p:nvPr/>
          </p:nvSpPr>
          <p:spPr>
            <a:xfrm>
              <a:off x="6477001" y="1428750"/>
              <a:ext cx="1676400" cy="683244"/>
            </a:xfrm>
            <a:prstGeom prst="rect">
              <a:avLst/>
            </a:prstGeom>
            <a:noFill/>
          </p:spPr>
          <p:txBody>
            <a:bodyPr wrap="square" lIns="91420" tIns="45710" rIns="91420" bIns="45710" rtlCol="0">
              <a:spAutoFit/>
            </a:bodyPr>
            <a:lstStyle/>
            <a:p>
              <a:pPr>
                <a:lnSpc>
                  <a:spcPct val="80000"/>
                </a:lnSpc>
                <a:buFont typeface="Wingdings" pitchFamily="2" charset="2"/>
                <a:buNone/>
              </a:pPr>
              <a:r>
                <a:rPr lang="zh-CN" altLang="en-US" sz="2400" b="1" dirty="0">
                  <a:solidFill>
                    <a:schemeClr val="bg1"/>
                  </a:solidFill>
                  <a:latin typeface="楷体" pitchFamily="49" charset="-122"/>
                  <a:ea typeface="楷体" pitchFamily="49" charset="-122"/>
                </a:rPr>
                <a:t>进一步定义问题</a:t>
              </a:r>
            </a:p>
          </p:txBody>
        </p:sp>
      </p:grpSp>
      <p:grpSp>
        <p:nvGrpSpPr>
          <p:cNvPr id="40" name="组合 39"/>
          <p:cNvGrpSpPr/>
          <p:nvPr/>
        </p:nvGrpSpPr>
        <p:grpSpPr>
          <a:xfrm>
            <a:off x="685802" y="3322268"/>
            <a:ext cx="1828799" cy="1249746"/>
            <a:chOff x="685802" y="3322268"/>
            <a:chExt cx="1828799" cy="1249746"/>
          </a:xfrm>
        </p:grpSpPr>
        <p:sp>
          <p:nvSpPr>
            <p:cNvPr id="20" name="Rectangle 48"/>
            <p:cNvSpPr/>
            <p:nvPr/>
          </p:nvSpPr>
          <p:spPr>
            <a:xfrm>
              <a:off x="685802" y="3322268"/>
              <a:ext cx="1828799" cy="1249746"/>
            </a:xfrm>
            <a:prstGeom prst="rect">
              <a:avLst/>
            </a:prstGeom>
            <a:solidFill>
              <a:srgbClr val="00AEEF"/>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400" b="1" kern="0" dirty="0">
                <a:solidFill>
                  <a:srgbClr val="FFFFFF">
                    <a:lumMod val="10000"/>
                    <a:lumOff val="90000"/>
                  </a:srgbClr>
                </a:solidFill>
                <a:latin typeface="楷体" pitchFamily="49" charset="-122"/>
                <a:ea typeface="楷体" pitchFamily="49" charset="-122"/>
              </a:endParaRPr>
            </a:p>
          </p:txBody>
        </p:sp>
        <p:sp>
          <p:nvSpPr>
            <p:cNvPr id="21" name="TextBox 20"/>
            <p:cNvSpPr txBox="1"/>
            <p:nvPr/>
          </p:nvSpPr>
          <p:spPr>
            <a:xfrm>
              <a:off x="762000" y="3337931"/>
              <a:ext cx="1676400" cy="1200308"/>
            </a:xfrm>
            <a:prstGeom prst="rect">
              <a:avLst/>
            </a:prstGeom>
            <a:noFill/>
          </p:spPr>
          <p:txBody>
            <a:bodyPr wrap="square" lIns="91420" tIns="45710" rIns="91420" bIns="45710" rtlCol="0">
              <a:spAutoFit/>
            </a:bodyPr>
            <a:lstStyle/>
            <a:p>
              <a:pPr>
                <a:buFont typeface="Wingdings" pitchFamily="2" charset="2"/>
                <a:buNone/>
              </a:pPr>
              <a:r>
                <a:rPr lang="zh-CN" altLang="en-US" sz="2400" b="1" dirty="0">
                  <a:latin typeface="楷体" pitchFamily="49" charset="-122"/>
                  <a:ea typeface="楷体" pitchFamily="49" charset="-122"/>
                </a:rPr>
                <a:t>导出和评价供选择的解法</a:t>
              </a:r>
            </a:p>
          </p:txBody>
        </p:sp>
      </p:grpSp>
      <p:grpSp>
        <p:nvGrpSpPr>
          <p:cNvPr id="39" name="组合 38"/>
          <p:cNvGrpSpPr/>
          <p:nvPr/>
        </p:nvGrpSpPr>
        <p:grpSpPr>
          <a:xfrm>
            <a:off x="2590801" y="3322268"/>
            <a:ext cx="1828799" cy="1249746"/>
            <a:chOff x="2590801" y="3322268"/>
            <a:chExt cx="1828799" cy="1249746"/>
          </a:xfrm>
        </p:grpSpPr>
        <p:sp>
          <p:nvSpPr>
            <p:cNvPr id="22" name="Rectangle 51"/>
            <p:cNvSpPr/>
            <p:nvPr/>
          </p:nvSpPr>
          <p:spPr>
            <a:xfrm>
              <a:off x="2590801" y="3322268"/>
              <a:ext cx="1828799" cy="1249746"/>
            </a:xfrm>
            <a:prstGeom prst="rect">
              <a:avLst/>
            </a:prstGeom>
            <a:solidFill>
              <a:srgbClr val="0071BC"/>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400" b="1" kern="0" dirty="0">
                <a:solidFill>
                  <a:srgbClr val="FFFFFF">
                    <a:lumMod val="10000"/>
                    <a:lumOff val="90000"/>
                  </a:srgbClr>
                </a:solidFill>
                <a:latin typeface="楷体" pitchFamily="49" charset="-122"/>
                <a:ea typeface="楷体" pitchFamily="49" charset="-122"/>
              </a:endParaRPr>
            </a:p>
          </p:txBody>
        </p:sp>
        <p:sp>
          <p:nvSpPr>
            <p:cNvPr id="23" name="TextBox 22"/>
            <p:cNvSpPr txBox="1"/>
            <p:nvPr/>
          </p:nvSpPr>
          <p:spPr>
            <a:xfrm>
              <a:off x="2667001" y="3337931"/>
              <a:ext cx="1676400" cy="757110"/>
            </a:xfrm>
            <a:prstGeom prst="rect">
              <a:avLst/>
            </a:prstGeom>
            <a:noFill/>
          </p:spPr>
          <p:txBody>
            <a:bodyPr wrap="square" lIns="91420" tIns="45710" rIns="91420" bIns="45710" rtlCol="0">
              <a:spAutoFit/>
            </a:bodyPr>
            <a:lstStyle/>
            <a:p>
              <a:pPr>
                <a:lnSpc>
                  <a:spcPct val="90000"/>
                </a:lnSpc>
                <a:buFont typeface="Wingdings" pitchFamily="2" charset="2"/>
                <a:buNone/>
              </a:pPr>
              <a:r>
                <a:rPr lang="zh-CN" altLang="en-US" sz="2400" b="1" dirty="0">
                  <a:latin typeface="楷体" pitchFamily="49" charset="-122"/>
                  <a:ea typeface="楷体" pitchFamily="49" charset="-122"/>
                </a:rPr>
                <a:t>推荐行动方针</a:t>
              </a:r>
            </a:p>
          </p:txBody>
        </p:sp>
      </p:grpSp>
      <p:grpSp>
        <p:nvGrpSpPr>
          <p:cNvPr id="38" name="组合 37"/>
          <p:cNvGrpSpPr/>
          <p:nvPr/>
        </p:nvGrpSpPr>
        <p:grpSpPr>
          <a:xfrm>
            <a:off x="4495802" y="3322268"/>
            <a:ext cx="1828799" cy="1249746"/>
            <a:chOff x="4495802" y="3322268"/>
            <a:chExt cx="1828799" cy="990600"/>
          </a:xfrm>
        </p:grpSpPr>
        <p:sp>
          <p:nvSpPr>
            <p:cNvPr id="24" name="Rectangle 54"/>
            <p:cNvSpPr/>
            <p:nvPr/>
          </p:nvSpPr>
          <p:spPr>
            <a:xfrm>
              <a:off x="4495802" y="3322268"/>
              <a:ext cx="1828799" cy="990600"/>
            </a:xfrm>
            <a:prstGeom prst="rect">
              <a:avLst/>
            </a:prstGeom>
            <a:solidFill>
              <a:srgbClr val="FF8A00"/>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400" b="1" kern="0" dirty="0">
                <a:solidFill>
                  <a:schemeClr val="bg1"/>
                </a:solidFill>
                <a:latin typeface="楷体" pitchFamily="49" charset="-122"/>
                <a:ea typeface="楷体" pitchFamily="49" charset="-122"/>
              </a:endParaRPr>
            </a:p>
          </p:txBody>
        </p:sp>
        <p:sp>
          <p:nvSpPr>
            <p:cNvPr id="25" name="TextBox 24"/>
            <p:cNvSpPr txBox="1"/>
            <p:nvPr/>
          </p:nvSpPr>
          <p:spPr>
            <a:xfrm>
              <a:off x="4572001" y="3337931"/>
              <a:ext cx="1676400" cy="830977"/>
            </a:xfrm>
            <a:prstGeom prst="rect">
              <a:avLst/>
            </a:prstGeom>
            <a:noFill/>
          </p:spPr>
          <p:txBody>
            <a:bodyPr wrap="square" lIns="91420" tIns="45710" rIns="91420" bIns="45710" rtlCol="0">
              <a:spAutoFit/>
            </a:bodyPr>
            <a:lstStyle/>
            <a:p>
              <a:pPr defTabSz="913909"/>
              <a:r>
                <a:rPr lang="zh-CN" altLang="en-US" sz="2400" b="1" dirty="0">
                  <a:solidFill>
                    <a:schemeClr val="bg1"/>
                  </a:solidFill>
                  <a:latin typeface="楷体" pitchFamily="49" charset="-122"/>
                  <a:ea typeface="楷体" pitchFamily="49" charset="-122"/>
                </a:rPr>
                <a:t>草拟开发计划</a:t>
              </a:r>
              <a:endParaRPr lang="en-US" sz="2400" b="1" dirty="0">
                <a:solidFill>
                  <a:schemeClr val="bg1"/>
                </a:solidFill>
                <a:latin typeface="楷体" pitchFamily="49" charset="-122"/>
                <a:ea typeface="楷体" pitchFamily="49" charset="-122"/>
              </a:endParaRPr>
            </a:p>
          </p:txBody>
        </p:sp>
      </p:grpSp>
      <p:grpSp>
        <p:nvGrpSpPr>
          <p:cNvPr id="37" name="组合 36"/>
          <p:cNvGrpSpPr/>
          <p:nvPr/>
        </p:nvGrpSpPr>
        <p:grpSpPr>
          <a:xfrm>
            <a:off x="6400801" y="3322268"/>
            <a:ext cx="1828799" cy="1249745"/>
            <a:chOff x="6400801" y="3322268"/>
            <a:chExt cx="1828799" cy="883474"/>
          </a:xfrm>
        </p:grpSpPr>
        <p:sp>
          <p:nvSpPr>
            <p:cNvPr id="26" name="Rectangle 57"/>
            <p:cNvSpPr/>
            <p:nvPr/>
          </p:nvSpPr>
          <p:spPr>
            <a:xfrm>
              <a:off x="6400801" y="3322268"/>
              <a:ext cx="1828799" cy="883474"/>
            </a:xfrm>
            <a:prstGeom prst="rect">
              <a:avLst/>
            </a:prstGeom>
            <a:solidFill>
              <a:srgbClr val="FFBE00"/>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400" b="1" kern="0" dirty="0">
                <a:solidFill>
                  <a:schemeClr val="bg1"/>
                </a:solidFill>
                <a:latin typeface="楷体" pitchFamily="49" charset="-122"/>
                <a:ea typeface="楷体" pitchFamily="49" charset="-122"/>
              </a:endParaRPr>
            </a:p>
          </p:txBody>
        </p:sp>
        <p:sp>
          <p:nvSpPr>
            <p:cNvPr id="27" name="TextBox 26"/>
            <p:cNvSpPr txBox="1"/>
            <p:nvPr/>
          </p:nvSpPr>
          <p:spPr>
            <a:xfrm>
              <a:off x="6477001" y="3337931"/>
              <a:ext cx="1676400" cy="830977"/>
            </a:xfrm>
            <a:prstGeom prst="rect">
              <a:avLst/>
            </a:prstGeom>
            <a:noFill/>
          </p:spPr>
          <p:txBody>
            <a:bodyPr wrap="square" lIns="91420" tIns="45710" rIns="91420" bIns="45710" rtlCol="0">
              <a:spAutoFit/>
            </a:bodyPr>
            <a:lstStyle/>
            <a:p>
              <a:pPr defTabSz="913909"/>
              <a:r>
                <a:rPr lang="zh-CN" altLang="en-US" sz="2400" b="1" dirty="0">
                  <a:solidFill>
                    <a:schemeClr val="bg1"/>
                  </a:solidFill>
                  <a:latin typeface="楷体" pitchFamily="49" charset="-122"/>
                  <a:ea typeface="楷体" pitchFamily="49" charset="-122"/>
                </a:rPr>
                <a:t>书写文档提交审查</a:t>
              </a:r>
              <a:endParaRPr lang="en-US" sz="2400" b="1" dirty="0">
                <a:solidFill>
                  <a:schemeClr val="bg1"/>
                </a:solidFill>
                <a:latin typeface="楷体" pitchFamily="49" charset="-122"/>
                <a:ea typeface="楷体" pitchFamily="49" charset="-122"/>
              </a:endParaRPr>
            </a:p>
          </p:txBody>
        </p:sp>
      </p:grpSp>
      <p:sp>
        <p:nvSpPr>
          <p:cNvPr id="29" name="TextBox 28"/>
          <p:cNvSpPr txBox="1"/>
          <p:nvPr/>
        </p:nvSpPr>
        <p:spPr>
          <a:xfrm>
            <a:off x="609600" y="2931790"/>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5</a:t>
            </a:r>
            <a:endParaRPr lang="en-US" sz="2000" dirty="0">
              <a:gradFill>
                <a:gsLst>
                  <a:gs pos="0">
                    <a:srgbClr val="FFFFFF"/>
                  </a:gs>
                  <a:gs pos="100000">
                    <a:srgbClr val="FFFFFF"/>
                  </a:gs>
                </a:gsLst>
                <a:lin ang="5400000" scaled="0"/>
              </a:gradFill>
            </a:endParaRPr>
          </a:p>
        </p:txBody>
      </p:sp>
      <p:sp>
        <p:nvSpPr>
          <p:cNvPr id="30" name="TextBox 29"/>
          <p:cNvSpPr txBox="1"/>
          <p:nvPr/>
        </p:nvSpPr>
        <p:spPr>
          <a:xfrm>
            <a:off x="2536122" y="2931790"/>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6</a:t>
            </a:r>
            <a:endParaRPr lang="en-US" sz="2000" dirty="0">
              <a:gradFill>
                <a:gsLst>
                  <a:gs pos="0">
                    <a:srgbClr val="FFFFFF"/>
                  </a:gs>
                  <a:gs pos="100000">
                    <a:srgbClr val="FFFFFF"/>
                  </a:gs>
                </a:gsLst>
                <a:lin ang="5400000" scaled="0"/>
              </a:gradFill>
            </a:endParaRPr>
          </a:p>
        </p:txBody>
      </p:sp>
      <p:sp>
        <p:nvSpPr>
          <p:cNvPr id="31" name="TextBox 30"/>
          <p:cNvSpPr txBox="1"/>
          <p:nvPr/>
        </p:nvSpPr>
        <p:spPr>
          <a:xfrm>
            <a:off x="4432677" y="2931792"/>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7</a:t>
            </a:r>
            <a:endParaRPr lang="en-US" sz="2000" dirty="0">
              <a:gradFill>
                <a:gsLst>
                  <a:gs pos="0">
                    <a:srgbClr val="FFFFFF"/>
                  </a:gs>
                  <a:gs pos="100000">
                    <a:srgbClr val="FFFFFF"/>
                  </a:gs>
                </a:gsLst>
                <a:lin ang="5400000" scaled="0"/>
              </a:gradFill>
            </a:endParaRPr>
          </a:p>
        </p:txBody>
      </p:sp>
      <p:sp>
        <p:nvSpPr>
          <p:cNvPr id="32" name="TextBox 31"/>
          <p:cNvSpPr txBox="1"/>
          <p:nvPr/>
        </p:nvSpPr>
        <p:spPr>
          <a:xfrm>
            <a:off x="6346122" y="2931790"/>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8</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21042046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80">
                                          <p:stCondLst>
                                            <p:cond delay="0"/>
                                          </p:stCondLst>
                                        </p:cTn>
                                        <p:tgtEl>
                                          <p:spTgt spid="6"/>
                                        </p:tgtEl>
                                      </p:cBhvr>
                                    </p:animEffect>
                                    <p:anim calcmode="lin" valueType="num">
                                      <p:cBhvr>
                                        <p:cTn id="4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7" dur="26">
                                          <p:stCondLst>
                                            <p:cond delay="650"/>
                                          </p:stCondLst>
                                        </p:cTn>
                                        <p:tgtEl>
                                          <p:spTgt spid="6"/>
                                        </p:tgtEl>
                                      </p:cBhvr>
                                      <p:to x="100000" y="60000"/>
                                    </p:animScale>
                                    <p:animScale>
                                      <p:cBhvr>
                                        <p:cTn id="48" dur="166" decel="50000">
                                          <p:stCondLst>
                                            <p:cond delay="676"/>
                                          </p:stCondLst>
                                        </p:cTn>
                                        <p:tgtEl>
                                          <p:spTgt spid="6"/>
                                        </p:tgtEl>
                                      </p:cBhvr>
                                      <p:to x="100000" y="100000"/>
                                    </p:animScale>
                                    <p:animScale>
                                      <p:cBhvr>
                                        <p:cTn id="49" dur="26">
                                          <p:stCondLst>
                                            <p:cond delay="1312"/>
                                          </p:stCondLst>
                                        </p:cTn>
                                        <p:tgtEl>
                                          <p:spTgt spid="6"/>
                                        </p:tgtEl>
                                      </p:cBhvr>
                                      <p:to x="100000" y="80000"/>
                                    </p:animScale>
                                    <p:animScale>
                                      <p:cBhvr>
                                        <p:cTn id="50" dur="166" decel="50000">
                                          <p:stCondLst>
                                            <p:cond delay="1338"/>
                                          </p:stCondLst>
                                        </p:cTn>
                                        <p:tgtEl>
                                          <p:spTgt spid="6"/>
                                        </p:tgtEl>
                                      </p:cBhvr>
                                      <p:to x="100000" y="100000"/>
                                    </p:animScale>
                                    <p:animScale>
                                      <p:cBhvr>
                                        <p:cTn id="51" dur="26">
                                          <p:stCondLst>
                                            <p:cond delay="1642"/>
                                          </p:stCondLst>
                                        </p:cTn>
                                        <p:tgtEl>
                                          <p:spTgt spid="6"/>
                                        </p:tgtEl>
                                      </p:cBhvr>
                                      <p:to x="100000" y="90000"/>
                                    </p:animScale>
                                    <p:animScale>
                                      <p:cBhvr>
                                        <p:cTn id="52" dur="166" decel="50000">
                                          <p:stCondLst>
                                            <p:cond delay="1668"/>
                                          </p:stCondLst>
                                        </p:cTn>
                                        <p:tgtEl>
                                          <p:spTgt spid="6"/>
                                        </p:tgtEl>
                                      </p:cBhvr>
                                      <p:to x="100000" y="100000"/>
                                    </p:animScale>
                                    <p:animScale>
                                      <p:cBhvr>
                                        <p:cTn id="53" dur="26">
                                          <p:stCondLst>
                                            <p:cond delay="1808"/>
                                          </p:stCondLst>
                                        </p:cTn>
                                        <p:tgtEl>
                                          <p:spTgt spid="6"/>
                                        </p:tgtEl>
                                      </p:cBhvr>
                                      <p:to x="100000" y="95000"/>
                                    </p:animScale>
                                    <p:animScale>
                                      <p:cBhvr>
                                        <p:cTn id="54" dur="166" decel="50000">
                                          <p:stCondLst>
                                            <p:cond delay="1834"/>
                                          </p:stCondLst>
                                        </p:cTn>
                                        <p:tgtEl>
                                          <p:spTgt spid="6"/>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80">
                                          <p:stCondLst>
                                            <p:cond delay="0"/>
                                          </p:stCondLst>
                                        </p:cTn>
                                        <p:tgtEl>
                                          <p:spTgt spid="7"/>
                                        </p:tgtEl>
                                      </p:cBhvr>
                                    </p:animEffect>
                                    <p:anim calcmode="lin" valueType="num">
                                      <p:cBhvr>
                                        <p:cTn id="59"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4" dur="26">
                                          <p:stCondLst>
                                            <p:cond delay="650"/>
                                          </p:stCondLst>
                                        </p:cTn>
                                        <p:tgtEl>
                                          <p:spTgt spid="7"/>
                                        </p:tgtEl>
                                      </p:cBhvr>
                                      <p:to x="100000" y="60000"/>
                                    </p:animScale>
                                    <p:animScale>
                                      <p:cBhvr>
                                        <p:cTn id="65" dur="166" decel="50000">
                                          <p:stCondLst>
                                            <p:cond delay="676"/>
                                          </p:stCondLst>
                                        </p:cTn>
                                        <p:tgtEl>
                                          <p:spTgt spid="7"/>
                                        </p:tgtEl>
                                      </p:cBhvr>
                                      <p:to x="100000" y="100000"/>
                                    </p:animScale>
                                    <p:animScale>
                                      <p:cBhvr>
                                        <p:cTn id="66" dur="26">
                                          <p:stCondLst>
                                            <p:cond delay="1312"/>
                                          </p:stCondLst>
                                        </p:cTn>
                                        <p:tgtEl>
                                          <p:spTgt spid="7"/>
                                        </p:tgtEl>
                                      </p:cBhvr>
                                      <p:to x="100000" y="80000"/>
                                    </p:animScale>
                                    <p:animScale>
                                      <p:cBhvr>
                                        <p:cTn id="67" dur="166" decel="50000">
                                          <p:stCondLst>
                                            <p:cond delay="1338"/>
                                          </p:stCondLst>
                                        </p:cTn>
                                        <p:tgtEl>
                                          <p:spTgt spid="7"/>
                                        </p:tgtEl>
                                      </p:cBhvr>
                                      <p:to x="100000" y="100000"/>
                                    </p:animScale>
                                    <p:animScale>
                                      <p:cBhvr>
                                        <p:cTn id="68" dur="26">
                                          <p:stCondLst>
                                            <p:cond delay="1642"/>
                                          </p:stCondLst>
                                        </p:cTn>
                                        <p:tgtEl>
                                          <p:spTgt spid="7"/>
                                        </p:tgtEl>
                                      </p:cBhvr>
                                      <p:to x="100000" y="90000"/>
                                    </p:animScale>
                                    <p:animScale>
                                      <p:cBhvr>
                                        <p:cTn id="69" dur="166" decel="50000">
                                          <p:stCondLst>
                                            <p:cond delay="1668"/>
                                          </p:stCondLst>
                                        </p:cTn>
                                        <p:tgtEl>
                                          <p:spTgt spid="7"/>
                                        </p:tgtEl>
                                      </p:cBhvr>
                                      <p:to x="100000" y="100000"/>
                                    </p:animScale>
                                    <p:animScale>
                                      <p:cBhvr>
                                        <p:cTn id="70" dur="26">
                                          <p:stCondLst>
                                            <p:cond delay="1808"/>
                                          </p:stCondLst>
                                        </p:cTn>
                                        <p:tgtEl>
                                          <p:spTgt spid="7"/>
                                        </p:tgtEl>
                                      </p:cBhvr>
                                      <p:to x="100000" y="95000"/>
                                    </p:animScale>
                                    <p:animScale>
                                      <p:cBhvr>
                                        <p:cTn id="71" dur="166" decel="50000">
                                          <p:stCondLst>
                                            <p:cond delay="1834"/>
                                          </p:stCondLst>
                                        </p:cTn>
                                        <p:tgtEl>
                                          <p:spTgt spid="7"/>
                                        </p:tgtEl>
                                      </p:cBhvr>
                                      <p:to x="100000" y="100000"/>
                                    </p:animScale>
                                  </p:childTnLst>
                                </p:cTn>
                              </p:par>
                            </p:childTnLst>
                          </p:cTn>
                        </p:par>
                        <p:par>
                          <p:cTn id="72" fill="hold">
                            <p:stCondLst>
                              <p:cond delay="8000"/>
                            </p:stCondLst>
                            <p:childTnLst>
                              <p:par>
                                <p:cTn id="73" presetID="26" presetClass="entr" presetSubtype="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80">
                                          <p:stCondLst>
                                            <p:cond delay="0"/>
                                          </p:stCondLst>
                                        </p:cTn>
                                        <p:tgtEl>
                                          <p:spTgt spid="29"/>
                                        </p:tgtEl>
                                      </p:cBhvr>
                                    </p:animEffect>
                                    <p:anim calcmode="lin" valueType="num">
                                      <p:cBhvr>
                                        <p:cTn id="7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81" dur="26">
                                          <p:stCondLst>
                                            <p:cond delay="650"/>
                                          </p:stCondLst>
                                        </p:cTn>
                                        <p:tgtEl>
                                          <p:spTgt spid="29"/>
                                        </p:tgtEl>
                                      </p:cBhvr>
                                      <p:to x="100000" y="60000"/>
                                    </p:animScale>
                                    <p:animScale>
                                      <p:cBhvr>
                                        <p:cTn id="82" dur="166" decel="50000">
                                          <p:stCondLst>
                                            <p:cond delay="676"/>
                                          </p:stCondLst>
                                        </p:cTn>
                                        <p:tgtEl>
                                          <p:spTgt spid="29"/>
                                        </p:tgtEl>
                                      </p:cBhvr>
                                      <p:to x="100000" y="100000"/>
                                    </p:animScale>
                                    <p:animScale>
                                      <p:cBhvr>
                                        <p:cTn id="83" dur="26">
                                          <p:stCondLst>
                                            <p:cond delay="1312"/>
                                          </p:stCondLst>
                                        </p:cTn>
                                        <p:tgtEl>
                                          <p:spTgt spid="29"/>
                                        </p:tgtEl>
                                      </p:cBhvr>
                                      <p:to x="100000" y="80000"/>
                                    </p:animScale>
                                    <p:animScale>
                                      <p:cBhvr>
                                        <p:cTn id="84" dur="166" decel="50000">
                                          <p:stCondLst>
                                            <p:cond delay="1338"/>
                                          </p:stCondLst>
                                        </p:cTn>
                                        <p:tgtEl>
                                          <p:spTgt spid="29"/>
                                        </p:tgtEl>
                                      </p:cBhvr>
                                      <p:to x="100000" y="100000"/>
                                    </p:animScale>
                                    <p:animScale>
                                      <p:cBhvr>
                                        <p:cTn id="85" dur="26">
                                          <p:stCondLst>
                                            <p:cond delay="1642"/>
                                          </p:stCondLst>
                                        </p:cTn>
                                        <p:tgtEl>
                                          <p:spTgt spid="29"/>
                                        </p:tgtEl>
                                      </p:cBhvr>
                                      <p:to x="100000" y="90000"/>
                                    </p:animScale>
                                    <p:animScale>
                                      <p:cBhvr>
                                        <p:cTn id="86" dur="166" decel="50000">
                                          <p:stCondLst>
                                            <p:cond delay="1668"/>
                                          </p:stCondLst>
                                        </p:cTn>
                                        <p:tgtEl>
                                          <p:spTgt spid="29"/>
                                        </p:tgtEl>
                                      </p:cBhvr>
                                      <p:to x="100000" y="100000"/>
                                    </p:animScale>
                                    <p:animScale>
                                      <p:cBhvr>
                                        <p:cTn id="87" dur="26">
                                          <p:stCondLst>
                                            <p:cond delay="1808"/>
                                          </p:stCondLst>
                                        </p:cTn>
                                        <p:tgtEl>
                                          <p:spTgt spid="29"/>
                                        </p:tgtEl>
                                      </p:cBhvr>
                                      <p:to x="100000" y="95000"/>
                                    </p:animScale>
                                    <p:animScale>
                                      <p:cBhvr>
                                        <p:cTn id="88" dur="166" decel="50000">
                                          <p:stCondLst>
                                            <p:cond delay="1834"/>
                                          </p:stCondLst>
                                        </p:cTn>
                                        <p:tgtEl>
                                          <p:spTgt spid="29"/>
                                        </p:tgtEl>
                                      </p:cBhvr>
                                      <p:to x="100000" y="100000"/>
                                    </p:animScale>
                                  </p:childTnLst>
                                </p:cTn>
                              </p:par>
                            </p:childTnLst>
                          </p:cTn>
                        </p:par>
                        <p:par>
                          <p:cTn id="89" fill="hold">
                            <p:stCondLst>
                              <p:cond delay="10000"/>
                            </p:stCondLst>
                            <p:childTnLst>
                              <p:par>
                                <p:cTn id="90" presetID="26"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down)">
                                      <p:cBhvr>
                                        <p:cTn id="92" dur="580">
                                          <p:stCondLst>
                                            <p:cond delay="0"/>
                                          </p:stCondLst>
                                        </p:cTn>
                                        <p:tgtEl>
                                          <p:spTgt spid="30"/>
                                        </p:tgtEl>
                                      </p:cBhvr>
                                    </p:animEffect>
                                    <p:anim calcmode="lin" valueType="num">
                                      <p:cBhvr>
                                        <p:cTn id="93"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98" dur="26">
                                          <p:stCondLst>
                                            <p:cond delay="650"/>
                                          </p:stCondLst>
                                        </p:cTn>
                                        <p:tgtEl>
                                          <p:spTgt spid="30"/>
                                        </p:tgtEl>
                                      </p:cBhvr>
                                      <p:to x="100000" y="60000"/>
                                    </p:animScale>
                                    <p:animScale>
                                      <p:cBhvr>
                                        <p:cTn id="99" dur="166" decel="50000">
                                          <p:stCondLst>
                                            <p:cond delay="676"/>
                                          </p:stCondLst>
                                        </p:cTn>
                                        <p:tgtEl>
                                          <p:spTgt spid="30"/>
                                        </p:tgtEl>
                                      </p:cBhvr>
                                      <p:to x="100000" y="100000"/>
                                    </p:animScale>
                                    <p:animScale>
                                      <p:cBhvr>
                                        <p:cTn id="100" dur="26">
                                          <p:stCondLst>
                                            <p:cond delay="1312"/>
                                          </p:stCondLst>
                                        </p:cTn>
                                        <p:tgtEl>
                                          <p:spTgt spid="30"/>
                                        </p:tgtEl>
                                      </p:cBhvr>
                                      <p:to x="100000" y="80000"/>
                                    </p:animScale>
                                    <p:animScale>
                                      <p:cBhvr>
                                        <p:cTn id="101" dur="166" decel="50000">
                                          <p:stCondLst>
                                            <p:cond delay="1338"/>
                                          </p:stCondLst>
                                        </p:cTn>
                                        <p:tgtEl>
                                          <p:spTgt spid="30"/>
                                        </p:tgtEl>
                                      </p:cBhvr>
                                      <p:to x="100000" y="100000"/>
                                    </p:animScale>
                                    <p:animScale>
                                      <p:cBhvr>
                                        <p:cTn id="102" dur="26">
                                          <p:stCondLst>
                                            <p:cond delay="1642"/>
                                          </p:stCondLst>
                                        </p:cTn>
                                        <p:tgtEl>
                                          <p:spTgt spid="30"/>
                                        </p:tgtEl>
                                      </p:cBhvr>
                                      <p:to x="100000" y="90000"/>
                                    </p:animScale>
                                    <p:animScale>
                                      <p:cBhvr>
                                        <p:cTn id="103" dur="166" decel="50000">
                                          <p:stCondLst>
                                            <p:cond delay="1668"/>
                                          </p:stCondLst>
                                        </p:cTn>
                                        <p:tgtEl>
                                          <p:spTgt spid="30"/>
                                        </p:tgtEl>
                                      </p:cBhvr>
                                      <p:to x="100000" y="100000"/>
                                    </p:animScale>
                                    <p:animScale>
                                      <p:cBhvr>
                                        <p:cTn id="104" dur="26">
                                          <p:stCondLst>
                                            <p:cond delay="1808"/>
                                          </p:stCondLst>
                                        </p:cTn>
                                        <p:tgtEl>
                                          <p:spTgt spid="30"/>
                                        </p:tgtEl>
                                      </p:cBhvr>
                                      <p:to x="100000" y="95000"/>
                                    </p:animScale>
                                    <p:animScale>
                                      <p:cBhvr>
                                        <p:cTn id="105" dur="166" decel="50000">
                                          <p:stCondLst>
                                            <p:cond delay="1834"/>
                                          </p:stCondLst>
                                        </p:cTn>
                                        <p:tgtEl>
                                          <p:spTgt spid="30"/>
                                        </p:tgtEl>
                                      </p:cBhvr>
                                      <p:to x="100000" y="100000"/>
                                    </p:animScale>
                                  </p:childTnLst>
                                </p:cTn>
                              </p:par>
                            </p:childTnLst>
                          </p:cTn>
                        </p:par>
                        <p:par>
                          <p:cTn id="106" fill="hold">
                            <p:stCondLst>
                              <p:cond delay="12000"/>
                            </p:stCondLst>
                            <p:childTnLst>
                              <p:par>
                                <p:cTn id="107" presetID="26" presetClass="entr" presetSubtype="0"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down)">
                                      <p:cBhvr>
                                        <p:cTn id="109" dur="580">
                                          <p:stCondLst>
                                            <p:cond delay="0"/>
                                          </p:stCondLst>
                                        </p:cTn>
                                        <p:tgtEl>
                                          <p:spTgt spid="31"/>
                                        </p:tgtEl>
                                      </p:cBhvr>
                                    </p:animEffect>
                                    <p:anim calcmode="lin" valueType="num">
                                      <p:cBhvr>
                                        <p:cTn id="110"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15" dur="26">
                                          <p:stCondLst>
                                            <p:cond delay="650"/>
                                          </p:stCondLst>
                                        </p:cTn>
                                        <p:tgtEl>
                                          <p:spTgt spid="31"/>
                                        </p:tgtEl>
                                      </p:cBhvr>
                                      <p:to x="100000" y="60000"/>
                                    </p:animScale>
                                    <p:animScale>
                                      <p:cBhvr>
                                        <p:cTn id="116" dur="166" decel="50000">
                                          <p:stCondLst>
                                            <p:cond delay="676"/>
                                          </p:stCondLst>
                                        </p:cTn>
                                        <p:tgtEl>
                                          <p:spTgt spid="31"/>
                                        </p:tgtEl>
                                      </p:cBhvr>
                                      <p:to x="100000" y="100000"/>
                                    </p:animScale>
                                    <p:animScale>
                                      <p:cBhvr>
                                        <p:cTn id="117" dur="26">
                                          <p:stCondLst>
                                            <p:cond delay="1312"/>
                                          </p:stCondLst>
                                        </p:cTn>
                                        <p:tgtEl>
                                          <p:spTgt spid="31"/>
                                        </p:tgtEl>
                                      </p:cBhvr>
                                      <p:to x="100000" y="80000"/>
                                    </p:animScale>
                                    <p:animScale>
                                      <p:cBhvr>
                                        <p:cTn id="118" dur="166" decel="50000">
                                          <p:stCondLst>
                                            <p:cond delay="1338"/>
                                          </p:stCondLst>
                                        </p:cTn>
                                        <p:tgtEl>
                                          <p:spTgt spid="31"/>
                                        </p:tgtEl>
                                      </p:cBhvr>
                                      <p:to x="100000" y="100000"/>
                                    </p:animScale>
                                    <p:animScale>
                                      <p:cBhvr>
                                        <p:cTn id="119" dur="26">
                                          <p:stCondLst>
                                            <p:cond delay="1642"/>
                                          </p:stCondLst>
                                        </p:cTn>
                                        <p:tgtEl>
                                          <p:spTgt spid="31"/>
                                        </p:tgtEl>
                                      </p:cBhvr>
                                      <p:to x="100000" y="90000"/>
                                    </p:animScale>
                                    <p:animScale>
                                      <p:cBhvr>
                                        <p:cTn id="120" dur="166" decel="50000">
                                          <p:stCondLst>
                                            <p:cond delay="1668"/>
                                          </p:stCondLst>
                                        </p:cTn>
                                        <p:tgtEl>
                                          <p:spTgt spid="31"/>
                                        </p:tgtEl>
                                      </p:cBhvr>
                                      <p:to x="100000" y="100000"/>
                                    </p:animScale>
                                    <p:animScale>
                                      <p:cBhvr>
                                        <p:cTn id="121" dur="26">
                                          <p:stCondLst>
                                            <p:cond delay="1808"/>
                                          </p:stCondLst>
                                        </p:cTn>
                                        <p:tgtEl>
                                          <p:spTgt spid="31"/>
                                        </p:tgtEl>
                                      </p:cBhvr>
                                      <p:to x="100000" y="95000"/>
                                    </p:animScale>
                                    <p:animScale>
                                      <p:cBhvr>
                                        <p:cTn id="122" dur="166" decel="50000">
                                          <p:stCondLst>
                                            <p:cond delay="1834"/>
                                          </p:stCondLst>
                                        </p:cTn>
                                        <p:tgtEl>
                                          <p:spTgt spid="31"/>
                                        </p:tgtEl>
                                      </p:cBhvr>
                                      <p:to x="100000" y="100000"/>
                                    </p:animScale>
                                  </p:childTnLst>
                                </p:cTn>
                              </p:par>
                            </p:childTnLst>
                          </p:cTn>
                        </p:par>
                        <p:par>
                          <p:cTn id="123" fill="hold">
                            <p:stCondLst>
                              <p:cond delay="14000"/>
                            </p:stCondLst>
                            <p:childTnLst>
                              <p:par>
                                <p:cTn id="124" presetID="26" presetClass="entr" presetSubtype="0" fill="hold" grpId="0" nodeType="afterEffect">
                                  <p:stCondLst>
                                    <p:cond delay="0"/>
                                  </p:stCondLst>
                                  <p:childTnLst>
                                    <p:set>
                                      <p:cBhvr>
                                        <p:cTn id="125" dur="1" fill="hold">
                                          <p:stCondLst>
                                            <p:cond delay="0"/>
                                          </p:stCondLst>
                                        </p:cTn>
                                        <p:tgtEl>
                                          <p:spTgt spid="32"/>
                                        </p:tgtEl>
                                        <p:attrNameLst>
                                          <p:attrName>style.visibility</p:attrName>
                                        </p:attrNameLst>
                                      </p:cBhvr>
                                      <p:to>
                                        <p:strVal val="visible"/>
                                      </p:to>
                                    </p:set>
                                    <p:animEffect transition="in" filter="wipe(down)">
                                      <p:cBhvr>
                                        <p:cTn id="126" dur="580">
                                          <p:stCondLst>
                                            <p:cond delay="0"/>
                                          </p:stCondLst>
                                        </p:cTn>
                                        <p:tgtEl>
                                          <p:spTgt spid="32"/>
                                        </p:tgtEl>
                                      </p:cBhvr>
                                    </p:animEffect>
                                    <p:anim calcmode="lin" valueType="num">
                                      <p:cBhvr>
                                        <p:cTn id="127"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32" dur="26">
                                          <p:stCondLst>
                                            <p:cond delay="650"/>
                                          </p:stCondLst>
                                        </p:cTn>
                                        <p:tgtEl>
                                          <p:spTgt spid="32"/>
                                        </p:tgtEl>
                                      </p:cBhvr>
                                      <p:to x="100000" y="60000"/>
                                    </p:animScale>
                                    <p:animScale>
                                      <p:cBhvr>
                                        <p:cTn id="133" dur="166" decel="50000">
                                          <p:stCondLst>
                                            <p:cond delay="676"/>
                                          </p:stCondLst>
                                        </p:cTn>
                                        <p:tgtEl>
                                          <p:spTgt spid="32"/>
                                        </p:tgtEl>
                                      </p:cBhvr>
                                      <p:to x="100000" y="100000"/>
                                    </p:animScale>
                                    <p:animScale>
                                      <p:cBhvr>
                                        <p:cTn id="134" dur="26">
                                          <p:stCondLst>
                                            <p:cond delay="1312"/>
                                          </p:stCondLst>
                                        </p:cTn>
                                        <p:tgtEl>
                                          <p:spTgt spid="32"/>
                                        </p:tgtEl>
                                      </p:cBhvr>
                                      <p:to x="100000" y="80000"/>
                                    </p:animScale>
                                    <p:animScale>
                                      <p:cBhvr>
                                        <p:cTn id="135" dur="166" decel="50000">
                                          <p:stCondLst>
                                            <p:cond delay="1338"/>
                                          </p:stCondLst>
                                        </p:cTn>
                                        <p:tgtEl>
                                          <p:spTgt spid="32"/>
                                        </p:tgtEl>
                                      </p:cBhvr>
                                      <p:to x="100000" y="100000"/>
                                    </p:animScale>
                                    <p:animScale>
                                      <p:cBhvr>
                                        <p:cTn id="136" dur="26">
                                          <p:stCondLst>
                                            <p:cond delay="1642"/>
                                          </p:stCondLst>
                                        </p:cTn>
                                        <p:tgtEl>
                                          <p:spTgt spid="32"/>
                                        </p:tgtEl>
                                      </p:cBhvr>
                                      <p:to x="100000" y="90000"/>
                                    </p:animScale>
                                    <p:animScale>
                                      <p:cBhvr>
                                        <p:cTn id="137" dur="166" decel="50000">
                                          <p:stCondLst>
                                            <p:cond delay="1668"/>
                                          </p:stCondLst>
                                        </p:cTn>
                                        <p:tgtEl>
                                          <p:spTgt spid="32"/>
                                        </p:tgtEl>
                                      </p:cBhvr>
                                      <p:to x="100000" y="100000"/>
                                    </p:animScale>
                                    <p:animScale>
                                      <p:cBhvr>
                                        <p:cTn id="138" dur="26">
                                          <p:stCondLst>
                                            <p:cond delay="1808"/>
                                          </p:stCondLst>
                                        </p:cTn>
                                        <p:tgtEl>
                                          <p:spTgt spid="32"/>
                                        </p:tgtEl>
                                      </p:cBhvr>
                                      <p:to x="100000" y="95000"/>
                                    </p:animScale>
                                    <p:animScale>
                                      <p:cBhvr>
                                        <p:cTn id="139" dur="166" decel="50000">
                                          <p:stCondLst>
                                            <p:cond delay="1834"/>
                                          </p:stCondLst>
                                        </p:cTn>
                                        <p:tgtEl>
                                          <p:spTgt spid="32"/>
                                        </p:tgtEl>
                                      </p:cBhvr>
                                      <p:to x="100000" y="100000"/>
                                    </p:animScale>
                                  </p:childTnLst>
                                </p:cTn>
                              </p:par>
                            </p:childTnLst>
                          </p:cTn>
                        </p:par>
                      </p:childTnLst>
                    </p:cTn>
                  </p:par>
                  <p:par>
                    <p:cTn id="140" fill="hold">
                      <p:stCondLst>
                        <p:cond delay="indefinite"/>
                      </p:stCondLst>
                      <p:childTnLst>
                        <p:par>
                          <p:cTn id="141" fill="hold">
                            <p:stCondLst>
                              <p:cond delay="0"/>
                            </p:stCondLst>
                            <p:childTnLst>
                              <p:par>
                                <p:cTn id="142" presetID="47" presetClass="entr" presetSubtype="0" fill="hold" nodeType="clickEffect">
                                  <p:stCondLst>
                                    <p:cond delay="0"/>
                                  </p:stCondLst>
                                  <p:childTnLst>
                                    <p:set>
                                      <p:cBhvr>
                                        <p:cTn id="143" dur="1" fill="hold">
                                          <p:stCondLst>
                                            <p:cond delay="0"/>
                                          </p:stCondLst>
                                        </p:cTn>
                                        <p:tgtEl>
                                          <p:spTgt spid="33"/>
                                        </p:tgtEl>
                                        <p:attrNameLst>
                                          <p:attrName>style.visibility</p:attrName>
                                        </p:attrNameLst>
                                      </p:cBhvr>
                                      <p:to>
                                        <p:strVal val="visible"/>
                                      </p:to>
                                    </p:set>
                                    <p:animEffect transition="in" filter="fade">
                                      <p:cBhvr>
                                        <p:cTn id="144" dur="1000"/>
                                        <p:tgtEl>
                                          <p:spTgt spid="33"/>
                                        </p:tgtEl>
                                      </p:cBhvr>
                                    </p:animEffect>
                                    <p:anim calcmode="lin" valueType="num">
                                      <p:cBhvr>
                                        <p:cTn id="145" dur="1000" fill="hold"/>
                                        <p:tgtEl>
                                          <p:spTgt spid="33"/>
                                        </p:tgtEl>
                                        <p:attrNameLst>
                                          <p:attrName>ppt_x</p:attrName>
                                        </p:attrNameLst>
                                      </p:cBhvr>
                                      <p:tavLst>
                                        <p:tav tm="0">
                                          <p:val>
                                            <p:strVal val="#ppt_x"/>
                                          </p:val>
                                        </p:tav>
                                        <p:tav tm="100000">
                                          <p:val>
                                            <p:strVal val="#ppt_x"/>
                                          </p:val>
                                        </p:tav>
                                      </p:tavLst>
                                    </p:anim>
                                    <p:anim calcmode="lin" valueType="num">
                                      <p:cBhvr>
                                        <p:cTn id="1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7" presetClass="entr" presetSubtype="0" fill="hold" nodeType="clickEffect">
                                  <p:stCondLst>
                                    <p:cond delay="0"/>
                                  </p:stCondLst>
                                  <p:childTnLst>
                                    <p:set>
                                      <p:cBhvr>
                                        <p:cTn id="150" dur="1" fill="hold">
                                          <p:stCondLst>
                                            <p:cond delay="0"/>
                                          </p:stCondLst>
                                        </p:cTn>
                                        <p:tgtEl>
                                          <p:spTgt spid="34"/>
                                        </p:tgtEl>
                                        <p:attrNameLst>
                                          <p:attrName>style.visibility</p:attrName>
                                        </p:attrNameLst>
                                      </p:cBhvr>
                                      <p:to>
                                        <p:strVal val="visible"/>
                                      </p:to>
                                    </p:set>
                                    <p:animEffect transition="in" filter="fade">
                                      <p:cBhvr>
                                        <p:cTn id="151" dur="1000"/>
                                        <p:tgtEl>
                                          <p:spTgt spid="34"/>
                                        </p:tgtEl>
                                      </p:cBhvr>
                                    </p:animEffect>
                                    <p:anim calcmode="lin" valueType="num">
                                      <p:cBhvr>
                                        <p:cTn id="152" dur="1000" fill="hold"/>
                                        <p:tgtEl>
                                          <p:spTgt spid="34"/>
                                        </p:tgtEl>
                                        <p:attrNameLst>
                                          <p:attrName>ppt_x</p:attrName>
                                        </p:attrNameLst>
                                      </p:cBhvr>
                                      <p:tavLst>
                                        <p:tav tm="0">
                                          <p:val>
                                            <p:strVal val="#ppt_x"/>
                                          </p:val>
                                        </p:tav>
                                        <p:tav tm="100000">
                                          <p:val>
                                            <p:strVal val="#ppt_x"/>
                                          </p:val>
                                        </p:tav>
                                      </p:tavLst>
                                    </p:anim>
                                    <p:anim calcmode="lin" valueType="num">
                                      <p:cBhvr>
                                        <p:cTn id="15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7" presetClass="entr" presetSubtype="0" fill="hold" nodeType="clickEffect">
                                  <p:stCondLst>
                                    <p:cond delay="0"/>
                                  </p:stCondLst>
                                  <p:childTnLst>
                                    <p:set>
                                      <p:cBhvr>
                                        <p:cTn id="157" dur="1" fill="hold">
                                          <p:stCondLst>
                                            <p:cond delay="0"/>
                                          </p:stCondLst>
                                        </p:cTn>
                                        <p:tgtEl>
                                          <p:spTgt spid="35"/>
                                        </p:tgtEl>
                                        <p:attrNameLst>
                                          <p:attrName>style.visibility</p:attrName>
                                        </p:attrNameLst>
                                      </p:cBhvr>
                                      <p:to>
                                        <p:strVal val="visible"/>
                                      </p:to>
                                    </p:set>
                                    <p:animEffect transition="in" filter="fade">
                                      <p:cBhvr>
                                        <p:cTn id="158" dur="1000"/>
                                        <p:tgtEl>
                                          <p:spTgt spid="35"/>
                                        </p:tgtEl>
                                      </p:cBhvr>
                                    </p:animEffect>
                                    <p:anim calcmode="lin" valueType="num">
                                      <p:cBhvr>
                                        <p:cTn id="159" dur="1000" fill="hold"/>
                                        <p:tgtEl>
                                          <p:spTgt spid="35"/>
                                        </p:tgtEl>
                                        <p:attrNameLst>
                                          <p:attrName>ppt_x</p:attrName>
                                        </p:attrNameLst>
                                      </p:cBhvr>
                                      <p:tavLst>
                                        <p:tav tm="0">
                                          <p:val>
                                            <p:strVal val="#ppt_x"/>
                                          </p:val>
                                        </p:tav>
                                        <p:tav tm="100000">
                                          <p:val>
                                            <p:strVal val="#ppt_x"/>
                                          </p:val>
                                        </p:tav>
                                      </p:tavLst>
                                    </p:anim>
                                    <p:anim calcmode="lin" valueType="num">
                                      <p:cBhvr>
                                        <p:cTn id="16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7" presetClass="entr" presetSubtype="0" fill="hold" nodeType="clickEffect">
                                  <p:stCondLst>
                                    <p:cond delay="0"/>
                                  </p:stCondLst>
                                  <p:childTnLst>
                                    <p:set>
                                      <p:cBhvr>
                                        <p:cTn id="164" dur="1" fill="hold">
                                          <p:stCondLst>
                                            <p:cond delay="0"/>
                                          </p:stCondLst>
                                        </p:cTn>
                                        <p:tgtEl>
                                          <p:spTgt spid="36"/>
                                        </p:tgtEl>
                                        <p:attrNameLst>
                                          <p:attrName>style.visibility</p:attrName>
                                        </p:attrNameLst>
                                      </p:cBhvr>
                                      <p:to>
                                        <p:strVal val="visible"/>
                                      </p:to>
                                    </p:set>
                                    <p:animEffect transition="in" filter="fade">
                                      <p:cBhvr>
                                        <p:cTn id="165" dur="1000"/>
                                        <p:tgtEl>
                                          <p:spTgt spid="36"/>
                                        </p:tgtEl>
                                      </p:cBhvr>
                                    </p:animEffect>
                                    <p:anim calcmode="lin" valueType="num">
                                      <p:cBhvr>
                                        <p:cTn id="166" dur="1000" fill="hold"/>
                                        <p:tgtEl>
                                          <p:spTgt spid="36"/>
                                        </p:tgtEl>
                                        <p:attrNameLst>
                                          <p:attrName>ppt_x</p:attrName>
                                        </p:attrNameLst>
                                      </p:cBhvr>
                                      <p:tavLst>
                                        <p:tav tm="0">
                                          <p:val>
                                            <p:strVal val="#ppt_x"/>
                                          </p:val>
                                        </p:tav>
                                        <p:tav tm="100000">
                                          <p:val>
                                            <p:strVal val="#ppt_x"/>
                                          </p:val>
                                        </p:tav>
                                      </p:tavLst>
                                    </p:anim>
                                    <p:anim calcmode="lin" valueType="num">
                                      <p:cBhvr>
                                        <p:cTn id="1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7" presetClass="entr" presetSubtype="0" fill="hold" nodeType="clickEffect">
                                  <p:stCondLst>
                                    <p:cond delay="0"/>
                                  </p:stCondLst>
                                  <p:childTnLst>
                                    <p:set>
                                      <p:cBhvr>
                                        <p:cTn id="171" dur="1" fill="hold">
                                          <p:stCondLst>
                                            <p:cond delay="0"/>
                                          </p:stCondLst>
                                        </p:cTn>
                                        <p:tgtEl>
                                          <p:spTgt spid="40"/>
                                        </p:tgtEl>
                                        <p:attrNameLst>
                                          <p:attrName>style.visibility</p:attrName>
                                        </p:attrNameLst>
                                      </p:cBhvr>
                                      <p:to>
                                        <p:strVal val="visible"/>
                                      </p:to>
                                    </p:set>
                                    <p:animEffect transition="in" filter="fade">
                                      <p:cBhvr>
                                        <p:cTn id="172" dur="1000"/>
                                        <p:tgtEl>
                                          <p:spTgt spid="40"/>
                                        </p:tgtEl>
                                      </p:cBhvr>
                                    </p:animEffect>
                                    <p:anim calcmode="lin" valueType="num">
                                      <p:cBhvr>
                                        <p:cTn id="173" dur="1000" fill="hold"/>
                                        <p:tgtEl>
                                          <p:spTgt spid="40"/>
                                        </p:tgtEl>
                                        <p:attrNameLst>
                                          <p:attrName>ppt_x</p:attrName>
                                        </p:attrNameLst>
                                      </p:cBhvr>
                                      <p:tavLst>
                                        <p:tav tm="0">
                                          <p:val>
                                            <p:strVal val="#ppt_x"/>
                                          </p:val>
                                        </p:tav>
                                        <p:tav tm="100000">
                                          <p:val>
                                            <p:strVal val="#ppt_x"/>
                                          </p:val>
                                        </p:tav>
                                      </p:tavLst>
                                    </p:anim>
                                    <p:anim calcmode="lin" valueType="num">
                                      <p:cBhvr>
                                        <p:cTn id="17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7" presetClass="entr" presetSubtype="0" fill="hold" nodeType="click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fade">
                                      <p:cBhvr>
                                        <p:cTn id="179" dur="1000"/>
                                        <p:tgtEl>
                                          <p:spTgt spid="39"/>
                                        </p:tgtEl>
                                      </p:cBhvr>
                                    </p:animEffect>
                                    <p:anim calcmode="lin" valueType="num">
                                      <p:cBhvr>
                                        <p:cTn id="180" dur="1000" fill="hold"/>
                                        <p:tgtEl>
                                          <p:spTgt spid="39"/>
                                        </p:tgtEl>
                                        <p:attrNameLst>
                                          <p:attrName>ppt_x</p:attrName>
                                        </p:attrNameLst>
                                      </p:cBhvr>
                                      <p:tavLst>
                                        <p:tav tm="0">
                                          <p:val>
                                            <p:strVal val="#ppt_x"/>
                                          </p:val>
                                        </p:tav>
                                        <p:tav tm="100000">
                                          <p:val>
                                            <p:strVal val="#ppt_x"/>
                                          </p:val>
                                        </p:tav>
                                      </p:tavLst>
                                    </p:anim>
                                    <p:anim calcmode="lin" valueType="num">
                                      <p:cBhvr>
                                        <p:cTn id="1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7" presetClass="entr" presetSubtype="0" fill="hold" nodeType="clickEffect">
                                  <p:stCondLst>
                                    <p:cond delay="0"/>
                                  </p:stCondLst>
                                  <p:childTnLst>
                                    <p:set>
                                      <p:cBhvr>
                                        <p:cTn id="185" dur="1" fill="hold">
                                          <p:stCondLst>
                                            <p:cond delay="0"/>
                                          </p:stCondLst>
                                        </p:cTn>
                                        <p:tgtEl>
                                          <p:spTgt spid="38"/>
                                        </p:tgtEl>
                                        <p:attrNameLst>
                                          <p:attrName>style.visibility</p:attrName>
                                        </p:attrNameLst>
                                      </p:cBhvr>
                                      <p:to>
                                        <p:strVal val="visible"/>
                                      </p:to>
                                    </p:set>
                                    <p:animEffect transition="in" filter="fade">
                                      <p:cBhvr>
                                        <p:cTn id="186" dur="1000"/>
                                        <p:tgtEl>
                                          <p:spTgt spid="38"/>
                                        </p:tgtEl>
                                      </p:cBhvr>
                                    </p:animEffect>
                                    <p:anim calcmode="lin" valueType="num">
                                      <p:cBhvr>
                                        <p:cTn id="187" dur="1000" fill="hold"/>
                                        <p:tgtEl>
                                          <p:spTgt spid="38"/>
                                        </p:tgtEl>
                                        <p:attrNameLst>
                                          <p:attrName>ppt_x</p:attrName>
                                        </p:attrNameLst>
                                      </p:cBhvr>
                                      <p:tavLst>
                                        <p:tav tm="0">
                                          <p:val>
                                            <p:strVal val="#ppt_x"/>
                                          </p:val>
                                        </p:tav>
                                        <p:tav tm="100000">
                                          <p:val>
                                            <p:strVal val="#ppt_x"/>
                                          </p:val>
                                        </p:tav>
                                      </p:tavLst>
                                    </p:anim>
                                    <p:anim calcmode="lin" valueType="num">
                                      <p:cBhvr>
                                        <p:cTn id="18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7" presetClass="entr" presetSubtype="0" fill="hold" nodeType="clickEffect">
                                  <p:stCondLst>
                                    <p:cond delay="0"/>
                                  </p:stCondLst>
                                  <p:childTnLst>
                                    <p:set>
                                      <p:cBhvr>
                                        <p:cTn id="192" dur="1" fill="hold">
                                          <p:stCondLst>
                                            <p:cond delay="0"/>
                                          </p:stCondLst>
                                        </p:cTn>
                                        <p:tgtEl>
                                          <p:spTgt spid="37"/>
                                        </p:tgtEl>
                                        <p:attrNameLst>
                                          <p:attrName>style.visibility</p:attrName>
                                        </p:attrNameLst>
                                      </p:cBhvr>
                                      <p:to>
                                        <p:strVal val="visible"/>
                                      </p:to>
                                    </p:set>
                                    <p:animEffect transition="in" filter="fade">
                                      <p:cBhvr>
                                        <p:cTn id="193" dur="1000"/>
                                        <p:tgtEl>
                                          <p:spTgt spid="37"/>
                                        </p:tgtEl>
                                      </p:cBhvr>
                                    </p:animEffect>
                                    <p:anim calcmode="lin" valueType="num">
                                      <p:cBhvr>
                                        <p:cTn id="194" dur="1000" fill="hold"/>
                                        <p:tgtEl>
                                          <p:spTgt spid="37"/>
                                        </p:tgtEl>
                                        <p:attrNameLst>
                                          <p:attrName>ppt_x</p:attrName>
                                        </p:attrNameLst>
                                      </p:cBhvr>
                                      <p:tavLst>
                                        <p:tav tm="0">
                                          <p:val>
                                            <p:strVal val="#ppt_x"/>
                                          </p:val>
                                        </p:tav>
                                        <p:tav tm="100000">
                                          <p:val>
                                            <p:strVal val="#ppt_x"/>
                                          </p:val>
                                        </p:tav>
                                      </p:tavLst>
                                    </p:anim>
                                    <p:anim calcmode="lin" valueType="num">
                                      <p:cBhvr>
                                        <p:cTn id="19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9" grpId="0"/>
      <p:bldP spid="30" grpId="0"/>
      <p:bldP spid="31"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dirty="0"/>
              <a:t>2.2 </a:t>
            </a:r>
            <a:r>
              <a:rPr lang="zh-CN" altLang="en-US" sz="3600" b="1" dirty="0">
                <a:gradFill>
                  <a:gsLst>
                    <a:gs pos="0">
                      <a:srgbClr val="FFFFFF"/>
                    </a:gs>
                    <a:gs pos="86000">
                      <a:srgbClr val="FFFFFF"/>
                    </a:gs>
                  </a:gsLst>
                  <a:lin ang="5400000" scaled="0"/>
                </a:gradFill>
                <a:latin typeface="楷体" pitchFamily="49" charset="-122"/>
                <a:ea typeface="楷体" pitchFamily="49" charset="-122"/>
              </a:rPr>
              <a:t>可行性研究过程</a:t>
            </a:r>
            <a:endParaRPr lang="zh-CN" altLang="en-US" dirty="0"/>
          </a:p>
        </p:txBody>
      </p:sp>
      <p:grpSp>
        <p:nvGrpSpPr>
          <p:cNvPr id="4" name="Group 4"/>
          <p:cNvGrpSpPr/>
          <p:nvPr/>
        </p:nvGrpSpPr>
        <p:grpSpPr>
          <a:xfrm>
            <a:off x="168836" y="3357255"/>
            <a:ext cx="2686465" cy="1599932"/>
            <a:chOff x="523648" y="1760389"/>
            <a:chExt cx="3581020" cy="2133243"/>
          </a:xfrm>
        </p:grpSpPr>
        <p:sp>
          <p:nvSpPr>
            <p:cNvPr id="5" name="Rectangle 5"/>
            <p:cNvSpPr/>
            <p:nvPr/>
          </p:nvSpPr>
          <p:spPr bwMode="auto">
            <a:xfrm>
              <a:off x="523648" y="1760389"/>
              <a:ext cx="3581020" cy="2133243"/>
            </a:xfrm>
            <a:prstGeom prst="rect">
              <a:avLst/>
            </a:prstGeom>
            <a:solidFill>
              <a:schemeClr val="accent2"/>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2800" b="1" spc="-75" dirty="0" smtClean="0">
                  <a:gradFill>
                    <a:gsLst>
                      <a:gs pos="0">
                        <a:srgbClr val="FFFFFF"/>
                      </a:gs>
                      <a:gs pos="100000">
                        <a:srgbClr val="FFFFFF"/>
                      </a:gs>
                    </a:gsLst>
                    <a:lin ang="5400000" scaled="0"/>
                  </a:gradFill>
                  <a:latin typeface="楷体" pitchFamily="49" charset="-122"/>
                  <a:ea typeface="楷体" pitchFamily="49" charset="-122"/>
                </a:rPr>
                <a:t>复查确认规模和目标</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6" name="Group 351"/>
            <p:cNvGrpSpPr>
              <a:grpSpLocks noChangeAspect="1"/>
            </p:cNvGrpSpPr>
            <p:nvPr/>
          </p:nvGrpSpPr>
          <p:grpSpPr bwMode="auto">
            <a:xfrm>
              <a:off x="3367397" y="2962478"/>
              <a:ext cx="438678" cy="721451"/>
              <a:chOff x="-3435" y="469"/>
              <a:chExt cx="574" cy="944"/>
            </a:xfrm>
            <a:solidFill>
              <a:srgbClr val="FFFFFF"/>
            </a:solidFill>
          </p:grpSpPr>
          <p:sp>
            <p:nvSpPr>
              <p:cNvPr id="7" name="Freeform 352"/>
              <p:cNvSpPr>
                <a:spLocks/>
              </p:cNvSpPr>
              <p:nvPr/>
            </p:nvSpPr>
            <p:spPr bwMode="auto">
              <a:xfrm>
                <a:off x="-3435" y="648"/>
                <a:ext cx="574" cy="765"/>
              </a:xfrm>
              <a:custGeom>
                <a:avLst/>
                <a:gdLst>
                  <a:gd name="T0" fmla="*/ 210 w 243"/>
                  <a:gd name="T1" fmla="*/ 143 h 324"/>
                  <a:gd name="T2" fmla="*/ 131 w 243"/>
                  <a:gd name="T3" fmla="*/ 135 h 324"/>
                  <a:gd name="T4" fmla="*/ 128 w 243"/>
                  <a:gd name="T5" fmla="*/ 21 h 324"/>
                  <a:gd name="T6" fmla="*/ 107 w 243"/>
                  <a:gd name="T7" fmla="*/ 0 h 324"/>
                  <a:gd name="T8" fmla="*/ 91 w 243"/>
                  <a:gd name="T9" fmla="*/ 21 h 324"/>
                  <a:gd name="T10" fmla="*/ 91 w 243"/>
                  <a:gd name="T11" fmla="*/ 181 h 324"/>
                  <a:gd name="T12" fmla="*/ 60 w 243"/>
                  <a:gd name="T13" fmla="*/ 146 h 324"/>
                  <a:gd name="T14" fmla="*/ 11 w 243"/>
                  <a:gd name="T15" fmla="*/ 136 h 324"/>
                  <a:gd name="T16" fmla="*/ 28 w 243"/>
                  <a:gd name="T17" fmla="*/ 169 h 324"/>
                  <a:gd name="T18" fmla="*/ 111 w 243"/>
                  <a:gd name="T19" fmla="*/ 289 h 324"/>
                  <a:gd name="T20" fmla="*/ 125 w 243"/>
                  <a:gd name="T21" fmla="*/ 307 h 324"/>
                  <a:gd name="T22" fmla="*/ 134 w 243"/>
                  <a:gd name="T23" fmla="*/ 314 h 324"/>
                  <a:gd name="T24" fmla="*/ 168 w 243"/>
                  <a:gd name="T25" fmla="*/ 324 h 324"/>
                  <a:gd name="T26" fmla="*/ 232 w 243"/>
                  <a:gd name="T27" fmla="*/ 265 h 324"/>
                  <a:gd name="T28" fmla="*/ 232 w 243"/>
                  <a:gd name="T29" fmla="*/ 262 h 324"/>
                  <a:gd name="T30" fmla="*/ 243 w 243"/>
                  <a:gd name="T31" fmla="*/ 168 h 324"/>
                  <a:gd name="T32" fmla="*/ 210 w 243"/>
                  <a:gd name="T33" fmla="*/ 143 h 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43" h="324">
                    <a:moveTo>
                      <a:pt x="210" y="143"/>
                    </a:moveTo>
                    <a:cubicBezTo>
                      <a:pt x="131" y="135"/>
                      <a:pt x="131" y="135"/>
                      <a:pt x="131" y="135"/>
                    </a:cubicBezTo>
                    <a:cubicBezTo>
                      <a:pt x="131" y="97"/>
                      <a:pt x="128" y="59"/>
                      <a:pt x="128" y="21"/>
                    </a:cubicBezTo>
                    <a:cubicBezTo>
                      <a:pt x="128" y="10"/>
                      <a:pt x="118" y="0"/>
                      <a:pt x="107" y="0"/>
                    </a:cubicBezTo>
                    <a:cubicBezTo>
                      <a:pt x="95" y="0"/>
                      <a:pt x="91" y="10"/>
                      <a:pt x="91" y="21"/>
                    </a:cubicBezTo>
                    <a:cubicBezTo>
                      <a:pt x="91" y="71"/>
                      <a:pt x="91" y="131"/>
                      <a:pt x="91" y="181"/>
                    </a:cubicBezTo>
                    <a:cubicBezTo>
                      <a:pt x="85" y="172"/>
                      <a:pt x="60" y="146"/>
                      <a:pt x="60" y="146"/>
                    </a:cubicBezTo>
                    <a:cubicBezTo>
                      <a:pt x="52" y="135"/>
                      <a:pt x="24" y="128"/>
                      <a:pt x="11" y="136"/>
                    </a:cubicBezTo>
                    <a:cubicBezTo>
                      <a:pt x="0" y="142"/>
                      <a:pt x="20" y="158"/>
                      <a:pt x="28" y="169"/>
                    </a:cubicBezTo>
                    <a:cubicBezTo>
                      <a:pt x="58" y="209"/>
                      <a:pt x="81" y="249"/>
                      <a:pt x="111" y="289"/>
                    </a:cubicBezTo>
                    <a:cubicBezTo>
                      <a:pt x="115" y="296"/>
                      <a:pt x="119" y="302"/>
                      <a:pt x="125" y="307"/>
                    </a:cubicBezTo>
                    <a:cubicBezTo>
                      <a:pt x="128" y="310"/>
                      <a:pt x="131" y="313"/>
                      <a:pt x="134" y="314"/>
                    </a:cubicBezTo>
                    <a:cubicBezTo>
                      <a:pt x="144" y="320"/>
                      <a:pt x="156" y="324"/>
                      <a:pt x="168" y="324"/>
                    </a:cubicBezTo>
                    <a:cubicBezTo>
                      <a:pt x="202" y="324"/>
                      <a:pt x="229" y="298"/>
                      <a:pt x="232" y="265"/>
                    </a:cubicBezTo>
                    <a:cubicBezTo>
                      <a:pt x="232" y="264"/>
                      <a:pt x="232" y="263"/>
                      <a:pt x="232" y="262"/>
                    </a:cubicBezTo>
                    <a:cubicBezTo>
                      <a:pt x="243" y="168"/>
                      <a:pt x="243" y="168"/>
                      <a:pt x="243" y="168"/>
                    </a:cubicBezTo>
                    <a:cubicBezTo>
                      <a:pt x="243" y="156"/>
                      <a:pt x="222" y="143"/>
                      <a:pt x="210" y="143"/>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sz="2800" b="1" kern="0" dirty="0">
                  <a:solidFill>
                    <a:sysClr val="windowText" lastClr="000000"/>
                  </a:solidFill>
                  <a:latin typeface="楷体" pitchFamily="49" charset="-122"/>
                  <a:ea typeface="楷体" pitchFamily="49" charset="-122"/>
                </a:endParaRPr>
              </a:p>
            </p:txBody>
          </p:sp>
          <p:sp>
            <p:nvSpPr>
              <p:cNvPr id="8" name="Freeform 353"/>
              <p:cNvSpPr>
                <a:spLocks/>
              </p:cNvSpPr>
              <p:nvPr/>
            </p:nvSpPr>
            <p:spPr bwMode="auto">
              <a:xfrm>
                <a:off x="-3419" y="469"/>
                <a:ext cx="459" cy="451"/>
              </a:xfrm>
              <a:custGeom>
                <a:avLst/>
                <a:gdLst>
                  <a:gd name="T0" fmla="*/ 72 w 194"/>
                  <a:gd name="T1" fmla="*/ 191 h 191"/>
                  <a:gd name="T2" fmla="*/ 72 w 194"/>
                  <a:gd name="T3" fmla="*/ 168 h 191"/>
                  <a:gd name="T4" fmla="*/ 22 w 194"/>
                  <a:gd name="T5" fmla="*/ 97 h 191"/>
                  <a:gd name="T6" fmla="*/ 97 w 194"/>
                  <a:gd name="T7" fmla="*/ 22 h 191"/>
                  <a:gd name="T8" fmla="*/ 173 w 194"/>
                  <a:gd name="T9" fmla="*/ 97 h 191"/>
                  <a:gd name="T10" fmla="*/ 136 w 194"/>
                  <a:gd name="T11" fmla="*/ 162 h 191"/>
                  <a:gd name="T12" fmla="*/ 137 w 194"/>
                  <a:gd name="T13" fmla="*/ 186 h 191"/>
                  <a:gd name="T14" fmla="*/ 194 w 194"/>
                  <a:gd name="T15" fmla="*/ 97 h 191"/>
                  <a:gd name="T16" fmla="*/ 97 w 194"/>
                  <a:gd name="T17" fmla="*/ 0 h 191"/>
                  <a:gd name="T18" fmla="*/ 0 w 194"/>
                  <a:gd name="T19" fmla="*/ 97 h 191"/>
                  <a:gd name="T20" fmla="*/ 72 w 194"/>
                  <a:gd name="T21" fmla="*/ 191 h 1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4" h="191">
                    <a:moveTo>
                      <a:pt x="72" y="191"/>
                    </a:moveTo>
                    <a:cubicBezTo>
                      <a:pt x="72" y="183"/>
                      <a:pt x="72" y="176"/>
                      <a:pt x="72" y="168"/>
                    </a:cubicBezTo>
                    <a:cubicBezTo>
                      <a:pt x="43" y="158"/>
                      <a:pt x="22" y="130"/>
                      <a:pt x="22" y="97"/>
                    </a:cubicBezTo>
                    <a:cubicBezTo>
                      <a:pt x="22" y="55"/>
                      <a:pt x="56" y="22"/>
                      <a:pt x="97" y="22"/>
                    </a:cubicBezTo>
                    <a:cubicBezTo>
                      <a:pt x="139" y="22"/>
                      <a:pt x="173" y="55"/>
                      <a:pt x="173" y="97"/>
                    </a:cubicBezTo>
                    <a:cubicBezTo>
                      <a:pt x="173" y="125"/>
                      <a:pt x="158" y="149"/>
                      <a:pt x="136" y="162"/>
                    </a:cubicBezTo>
                    <a:cubicBezTo>
                      <a:pt x="136" y="170"/>
                      <a:pt x="136" y="178"/>
                      <a:pt x="137" y="186"/>
                    </a:cubicBezTo>
                    <a:cubicBezTo>
                      <a:pt x="171" y="171"/>
                      <a:pt x="194" y="137"/>
                      <a:pt x="194" y="97"/>
                    </a:cubicBezTo>
                    <a:cubicBezTo>
                      <a:pt x="194" y="44"/>
                      <a:pt x="151" y="0"/>
                      <a:pt x="97" y="0"/>
                    </a:cubicBezTo>
                    <a:cubicBezTo>
                      <a:pt x="44" y="0"/>
                      <a:pt x="0" y="44"/>
                      <a:pt x="0" y="97"/>
                    </a:cubicBezTo>
                    <a:cubicBezTo>
                      <a:pt x="0" y="142"/>
                      <a:pt x="31" y="179"/>
                      <a:pt x="72" y="19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sz="2800" b="1" kern="0" dirty="0">
                  <a:solidFill>
                    <a:sysClr val="windowText" lastClr="000000"/>
                  </a:solidFill>
                  <a:latin typeface="楷体" pitchFamily="49" charset="-122"/>
                  <a:ea typeface="楷体" pitchFamily="49" charset="-122"/>
                </a:endParaRPr>
              </a:p>
            </p:txBody>
          </p:sp>
        </p:grpSp>
      </p:grpSp>
      <p:grpSp>
        <p:nvGrpSpPr>
          <p:cNvPr id="9" name="Group 9"/>
          <p:cNvGrpSpPr/>
          <p:nvPr/>
        </p:nvGrpSpPr>
        <p:grpSpPr>
          <a:xfrm>
            <a:off x="3005872" y="3357255"/>
            <a:ext cx="2686465" cy="1599932"/>
            <a:chOff x="4305377" y="1760389"/>
            <a:chExt cx="3581020" cy="2133243"/>
          </a:xfrm>
        </p:grpSpPr>
        <p:sp>
          <p:nvSpPr>
            <p:cNvPr id="10" name="Rectangle 10"/>
            <p:cNvSpPr/>
            <p:nvPr/>
          </p:nvSpPr>
          <p:spPr bwMode="auto">
            <a:xfrm>
              <a:off x="4305377" y="1760389"/>
              <a:ext cx="3581020" cy="2133243"/>
            </a:xfrm>
            <a:prstGeom prst="rect">
              <a:avLst/>
            </a:prstGeom>
            <a:solidFill>
              <a:schemeClr val="accent2"/>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2800" b="1" spc="-75" dirty="0" smtClean="0">
                  <a:gradFill>
                    <a:gsLst>
                      <a:gs pos="0">
                        <a:srgbClr val="FFFFFF"/>
                      </a:gs>
                      <a:gs pos="100000">
                        <a:srgbClr val="FFFFFF"/>
                      </a:gs>
                    </a:gsLst>
                    <a:lin ang="5400000" scaled="0"/>
                  </a:gradFill>
                  <a:latin typeface="楷体" pitchFamily="49" charset="-122"/>
                  <a:ea typeface="楷体" pitchFamily="49" charset="-122"/>
                </a:rPr>
                <a:t>改正含糊或不确切的叙述</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sp>
          <p:nvSpPr>
            <p:cNvPr id="11" name="Freeform 89"/>
            <p:cNvSpPr>
              <a:spLocks noEditPoints="1"/>
            </p:cNvSpPr>
            <p:nvPr/>
          </p:nvSpPr>
          <p:spPr bwMode="black">
            <a:xfrm>
              <a:off x="6635358" y="3042823"/>
              <a:ext cx="952447" cy="613114"/>
            </a:xfrm>
            <a:custGeom>
              <a:avLst/>
              <a:gdLst>
                <a:gd name="T0" fmla="*/ 350 w 3153"/>
                <a:gd name="T1" fmla="*/ 935 h 2031"/>
                <a:gd name="T2" fmla="*/ 788 w 3153"/>
                <a:gd name="T3" fmla="*/ 0 h 2031"/>
                <a:gd name="T4" fmla="*/ 2918 w 3153"/>
                <a:gd name="T5" fmla="*/ 1882 h 2031"/>
                <a:gd name="T6" fmla="*/ 2403 w 3153"/>
                <a:gd name="T7" fmla="*/ 1493 h 2031"/>
                <a:gd name="T8" fmla="*/ 2244 w 3153"/>
                <a:gd name="T9" fmla="*/ 1424 h 2031"/>
                <a:gd name="T10" fmla="*/ 2391 w 3153"/>
                <a:gd name="T11" fmla="*/ 1458 h 2031"/>
                <a:gd name="T12" fmla="*/ 1437 w 3153"/>
                <a:gd name="T13" fmla="*/ 1486 h 2031"/>
                <a:gd name="T14" fmla="*/ 1460 w 3153"/>
                <a:gd name="T15" fmla="*/ 1427 h 2031"/>
                <a:gd name="T16" fmla="*/ 1588 w 3153"/>
                <a:gd name="T17" fmla="*/ 1440 h 2031"/>
                <a:gd name="T18" fmla="*/ 1563 w 3153"/>
                <a:gd name="T19" fmla="*/ 1636 h 2031"/>
                <a:gd name="T20" fmla="*/ 1421 w 3153"/>
                <a:gd name="T21" fmla="*/ 1612 h 2031"/>
                <a:gd name="T22" fmla="*/ 1170 w 3153"/>
                <a:gd name="T23" fmla="*/ 1604 h 2031"/>
                <a:gd name="T24" fmla="*/ 1340 w 3153"/>
                <a:gd name="T25" fmla="*/ 1589 h 2031"/>
                <a:gd name="T26" fmla="*/ 1175 w 3153"/>
                <a:gd name="T27" fmla="*/ 1631 h 2031"/>
                <a:gd name="T28" fmla="*/ 1228 w 3153"/>
                <a:gd name="T29" fmla="*/ 1433 h 2031"/>
                <a:gd name="T30" fmla="*/ 1366 w 3153"/>
                <a:gd name="T31" fmla="*/ 1441 h 2031"/>
                <a:gd name="T32" fmla="*/ 916 w 3153"/>
                <a:gd name="T33" fmla="*/ 1607 h 2031"/>
                <a:gd name="T34" fmla="*/ 1099 w 3153"/>
                <a:gd name="T35" fmla="*/ 1564 h 2031"/>
                <a:gd name="T36" fmla="*/ 911 w 3153"/>
                <a:gd name="T37" fmla="*/ 1624 h 2031"/>
                <a:gd name="T38" fmla="*/ 832 w 3153"/>
                <a:gd name="T39" fmla="*/ 1503 h 2031"/>
                <a:gd name="T40" fmla="*/ 922 w 3153"/>
                <a:gd name="T41" fmla="*/ 1437 h 2031"/>
                <a:gd name="T42" fmla="*/ 999 w 3153"/>
                <a:gd name="T43" fmla="*/ 1440 h 2031"/>
                <a:gd name="T44" fmla="*/ 1143 w 3153"/>
                <a:gd name="T45" fmla="*/ 1436 h 2031"/>
                <a:gd name="T46" fmla="*/ 1113 w 3153"/>
                <a:gd name="T47" fmla="*/ 1496 h 2031"/>
                <a:gd name="T48" fmla="*/ 692 w 3153"/>
                <a:gd name="T49" fmla="*/ 1804 h 2031"/>
                <a:gd name="T50" fmla="*/ 574 w 3153"/>
                <a:gd name="T51" fmla="*/ 1739 h 2031"/>
                <a:gd name="T52" fmla="*/ 656 w 3153"/>
                <a:gd name="T53" fmla="*/ 1687 h 2031"/>
                <a:gd name="T54" fmla="*/ 823 w 3153"/>
                <a:gd name="T55" fmla="*/ 1619 h 2031"/>
                <a:gd name="T56" fmla="*/ 669 w 3153"/>
                <a:gd name="T57" fmla="*/ 1638 h 2031"/>
                <a:gd name="T58" fmla="*/ 713 w 3153"/>
                <a:gd name="T59" fmla="*/ 1551 h 2031"/>
                <a:gd name="T60" fmla="*/ 828 w 3153"/>
                <a:gd name="T61" fmla="*/ 1613 h 2031"/>
                <a:gd name="T62" fmla="*/ 1570 w 3153"/>
                <a:gd name="T63" fmla="*/ 1798 h 2031"/>
                <a:gd name="T64" fmla="*/ 850 w 3153"/>
                <a:gd name="T65" fmla="*/ 1803 h 2031"/>
                <a:gd name="T66" fmla="*/ 882 w 3153"/>
                <a:gd name="T67" fmla="*/ 1698 h 2031"/>
                <a:gd name="T68" fmla="*/ 1563 w 3153"/>
                <a:gd name="T69" fmla="*/ 1687 h 2031"/>
                <a:gd name="T70" fmla="*/ 1670 w 3153"/>
                <a:gd name="T71" fmla="*/ 1489 h 2031"/>
                <a:gd name="T72" fmla="*/ 1693 w 3153"/>
                <a:gd name="T73" fmla="*/ 1424 h 2031"/>
                <a:gd name="T74" fmla="*/ 1793 w 3153"/>
                <a:gd name="T75" fmla="*/ 1500 h 2031"/>
                <a:gd name="T76" fmla="*/ 1675 w 3153"/>
                <a:gd name="T77" fmla="*/ 1612 h 2031"/>
                <a:gd name="T78" fmla="*/ 1843 w 3153"/>
                <a:gd name="T79" fmla="*/ 1621 h 2031"/>
                <a:gd name="T80" fmla="*/ 1804 w 3153"/>
                <a:gd name="T81" fmla="*/ 1637 h 2031"/>
                <a:gd name="T82" fmla="*/ 1866 w 3153"/>
                <a:gd name="T83" fmla="*/ 1793 h 2031"/>
                <a:gd name="T84" fmla="*/ 1690 w 3153"/>
                <a:gd name="T85" fmla="*/ 1778 h 2031"/>
                <a:gd name="T86" fmla="*/ 1686 w 3153"/>
                <a:gd name="T87" fmla="*/ 1702 h 2031"/>
                <a:gd name="T88" fmla="*/ 1724 w 3153"/>
                <a:gd name="T89" fmla="*/ 1685 h 2031"/>
                <a:gd name="T90" fmla="*/ 1843 w 3153"/>
                <a:gd name="T91" fmla="*/ 1691 h 2031"/>
                <a:gd name="T92" fmla="*/ 2009 w 3153"/>
                <a:gd name="T93" fmla="*/ 1439 h 2031"/>
                <a:gd name="T94" fmla="*/ 2140 w 3153"/>
                <a:gd name="T95" fmla="*/ 1428 h 2031"/>
                <a:gd name="T96" fmla="*/ 2161 w 3153"/>
                <a:gd name="T97" fmla="*/ 1499 h 2031"/>
                <a:gd name="T98" fmla="*/ 2064 w 3153"/>
                <a:gd name="T99" fmla="*/ 1588 h 2031"/>
                <a:gd name="T100" fmla="*/ 2218 w 3153"/>
                <a:gd name="T101" fmla="*/ 1565 h 2031"/>
                <a:gd name="T102" fmla="*/ 2225 w 3153"/>
                <a:gd name="T103" fmla="*/ 1634 h 2031"/>
                <a:gd name="T104" fmla="*/ 2319 w 3153"/>
                <a:gd name="T105" fmla="*/ 1790 h 2031"/>
                <a:gd name="T106" fmla="*/ 2131 w 3153"/>
                <a:gd name="T107" fmla="*/ 1770 h 2031"/>
                <a:gd name="T108" fmla="*/ 2145 w 3153"/>
                <a:gd name="T109" fmla="*/ 1683 h 2031"/>
                <a:gd name="T110" fmla="*/ 2340 w 3153"/>
                <a:gd name="T111" fmla="*/ 1624 h 2031"/>
                <a:gd name="T112" fmla="*/ 2463 w 3153"/>
                <a:gd name="T113" fmla="*/ 1564 h 2031"/>
                <a:gd name="T114" fmla="*/ 2434 w 3153"/>
                <a:gd name="T115" fmla="*/ 1636 h 2031"/>
                <a:gd name="T116" fmla="*/ 2415 w 3153"/>
                <a:gd name="T117" fmla="*/ 1769 h 2031"/>
                <a:gd name="T118" fmla="*/ 2500 w 3153"/>
                <a:gd name="T119" fmla="*/ 1683 h 2031"/>
                <a:gd name="T120" fmla="*/ 2605 w 3153"/>
                <a:gd name="T121" fmla="*/ 1791 h 20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153" h="2031">
                  <a:moveTo>
                    <a:pt x="448" y="830"/>
                  </a:moveTo>
                  <a:cubicBezTo>
                    <a:pt x="368" y="755"/>
                    <a:pt x="368" y="615"/>
                    <a:pt x="448" y="539"/>
                  </a:cubicBezTo>
                  <a:cubicBezTo>
                    <a:pt x="393" y="549"/>
                    <a:pt x="339" y="610"/>
                    <a:pt x="339" y="685"/>
                  </a:cubicBezTo>
                  <a:cubicBezTo>
                    <a:pt x="339" y="759"/>
                    <a:pt x="393" y="820"/>
                    <a:pt x="448" y="830"/>
                  </a:cubicBezTo>
                  <a:close/>
                  <a:moveTo>
                    <a:pt x="2814" y="685"/>
                  </a:moveTo>
                  <a:cubicBezTo>
                    <a:pt x="2815" y="610"/>
                    <a:pt x="2761" y="549"/>
                    <a:pt x="2706" y="539"/>
                  </a:cubicBezTo>
                  <a:cubicBezTo>
                    <a:pt x="2786" y="615"/>
                    <a:pt x="2786" y="755"/>
                    <a:pt x="2706" y="830"/>
                  </a:cubicBezTo>
                  <a:cubicBezTo>
                    <a:pt x="2761" y="820"/>
                    <a:pt x="2815" y="759"/>
                    <a:pt x="2814" y="685"/>
                  </a:cubicBezTo>
                  <a:close/>
                  <a:moveTo>
                    <a:pt x="2804" y="935"/>
                  </a:moveTo>
                  <a:cubicBezTo>
                    <a:pt x="2886" y="904"/>
                    <a:pt x="2970" y="808"/>
                    <a:pt x="2969" y="685"/>
                  </a:cubicBezTo>
                  <a:cubicBezTo>
                    <a:pt x="2970" y="561"/>
                    <a:pt x="2886" y="465"/>
                    <a:pt x="2804" y="434"/>
                  </a:cubicBezTo>
                  <a:cubicBezTo>
                    <a:pt x="2871" y="501"/>
                    <a:pt x="2915" y="591"/>
                    <a:pt x="2914" y="685"/>
                  </a:cubicBezTo>
                  <a:cubicBezTo>
                    <a:pt x="2915" y="778"/>
                    <a:pt x="2871" y="868"/>
                    <a:pt x="2804" y="935"/>
                  </a:cubicBezTo>
                  <a:close/>
                  <a:moveTo>
                    <a:pt x="350" y="935"/>
                  </a:moveTo>
                  <a:cubicBezTo>
                    <a:pt x="282" y="868"/>
                    <a:pt x="239" y="778"/>
                    <a:pt x="239" y="685"/>
                  </a:cubicBezTo>
                  <a:cubicBezTo>
                    <a:pt x="239" y="591"/>
                    <a:pt x="282" y="501"/>
                    <a:pt x="350" y="434"/>
                  </a:cubicBezTo>
                  <a:cubicBezTo>
                    <a:pt x="267" y="465"/>
                    <a:pt x="183" y="561"/>
                    <a:pt x="184" y="685"/>
                  </a:cubicBezTo>
                  <a:cubicBezTo>
                    <a:pt x="183" y="808"/>
                    <a:pt x="267" y="904"/>
                    <a:pt x="350" y="935"/>
                  </a:cubicBezTo>
                  <a:close/>
                  <a:moveTo>
                    <a:pt x="2877" y="1804"/>
                  </a:moveTo>
                  <a:cubicBezTo>
                    <a:pt x="2844" y="1765"/>
                    <a:pt x="2811" y="1726"/>
                    <a:pt x="2778" y="1687"/>
                  </a:cubicBezTo>
                  <a:cubicBezTo>
                    <a:pt x="2705" y="1601"/>
                    <a:pt x="2633" y="1516"/>
                    <a:pt x="2560" y="1430"/>
                  </a:cubicBezTo>
                  <a:cubicBezTo>
                    <a:pt x="2557" y="1426"/>
                    <a:pt x="2553" y="1421"/>
                    <a:pt x="2549" y="1417"/>
                  </a:cubicBezTo>
                  <a:cubicBezTo>
                    <a:pt x="2534" y="1399"/>
                    <a:pt x="2511" y="1389"/>
                    <a:pt x="2489" y="1381"/>
                  </a:cubicBezTo>
                  <a:cubicBezTo>
                    <a:pt x="2466" y="1373"/>
                    <a:pt x="2441" y="1368"/>
                    <a:pt x="2416" y="1367"/>
                  </a:cubicBezTo>
                  <a:cubicBezTo>
                    <a:pt x="2503" y="1344"/>
                    <a:pt x="2567" y="1266"/>
                    <a:pt x="2567" y="1172"/>
                  </a:cubicBezTo>
                  <a:cubicBezTo>
                    <a:pt x="2567" y="202"/>
                    <a:pt x="2567" y="202"/>
                    <a:pt x="2567" y="202"/>
                  </a:cubicBezTo>
                  <a:cubicBezTo>
                    <a:pt x="2567" y="90"/>
                    <a:pt x="2476" y="0"/>
                    <a:pt x="2365" y="0"/>
                  </a:cubicBezTo>
                  <a:cubicBezTo>
                    <a:pt x="788" y="0"/>
                    <a:pt x="788" y="0"/>
                    <a:pt x="788" y="0"/>
                  </a:cubicBezTo>
                  <a:cubicBezTo>
                    <a:pt x="677" y="0"/>
                    <a:pt x="586" y="90"/>
                    <a:pt x="586" y="202"/>
                  </a:cubicBezTo>
                  <a:cubicBezTo>
                    <a:pt x="586" y="1172"/>
                    <a:pt x="586" y="1172"/>
                    <a:pt x="586" y="1172"/>
                  </a:cubicBezTo>
                  <a:cubicBezTo>
                    <a:pt x="586" y="1266"/>
                    <a:pt x="651" y="1345"/>
                    <a:pt x="738" y="1368"/>
                  </a:cubicBezTo>
                  <a:cubicBezTo>
                    <a:pt x="689" y="1370"/>
                    <a:pt x="633" y="1388"/>
                    <a:pt x="600" y="1426"/>
                  </a:cubicBezTo>
                  <a:cubicBezTo>
                    <a:pt x="575" y="1457"/>
                    <a:pt x="549" y="1487"/>
                    <a:pt x="524" y="1518"/>
                  </a:cubicBezTo>
                  <a:cubicBezTo>
                    <a:pt x="446" y="1610"/>
                    <a:pt x="368" y="1703"/>
                    <a:pt x="290" y="1796"/>
                  </a:cubicBezTo>
                  <a:cubicBezTo>
                    <a:pt x="271" y="1819"/>
                    <a:pt x="235" y="1852"/>
                    <a:pt x="235" y="1884"/>
                  </a:cubicBezTo>
                  <a:cubicBezTo>
                    <a:pt x="235" y="1971"/>
                    <a:pt x="235" y="1971"/>
                    <a:pt x="235" y="1971"/>
                  </a:cubicBezTo>
                  <a:cubicBezTo>
                    <a:pt x="236" y="1982"/>
                    <a:pt x="238" y="1993"/>
                    <a:pt x="244" y="2002"/>
                  </a:cubicBezTo>
                  <a:cubicBezTo>
                    <a:pt x="264" y="2030"/>
                    <a:pt x="304" y="2031"/>
                    <a:pt x="336" y="2031"/>
                  </a:cubicBezTo>
                  <a:cubicBezTo>
                    <a:pt x="380" y="2031"/>
                    <a:pt x="2688" y="2031"/>
                    <a:pt x="2758" y="2031"/>
                  </a:cubicBezTo>
                  <a:cubicBezTo>
                    <a:pt x="2792" y="2031"/>
                    <a:pt x="2831" y="2027"/>
                    <a:pt x="2865" y="2020"/>
                  </a:cubicBezTo>
                  <a:cubicBezTo>
                    <a:pt x="2888" y="2016"/>
                    <a:pt x="2915" y="2003"/>
                    <a:pt x="2918" y="1976"/>
                  </a:cubicBezTo>
                  <a:cubicBezTo>
                    <a:pt x="2918" y="1882"/>
                    <a:pt x="2918" y="1882"/>
                    <a:pt x="2918" y="1882"/>
                  </a:cubicBezTo>
                  <a:cubicBezTo>
                    <a:pt x="2921" y="1861"/>
                    <a:pt x="2909" y="1841"/>
                    <a:pt x="2896" y="1826"/>
                  </a:cubicBezTo>
                  <a:cubicBezTo>
                    <a:pt x="2889" y="1818"/>
                    <a:pt x="2883" y="1811"/>
                    <a:pt x="2877" y="1804"/>
                  </a:cubicBezTo>
                  <a:close/>
                  <a:moveTo>
                    <a:pt x="705" y="1159"/>
                  </a:moveTo>
                  <a:cubicBezTo>
                    <a:pt x="705" y="215"/>
                    <a:pt x="705" y="215"/>
                    <a:pt x="705" y="215"/>
                  </a:cubicBezTo>
                  <a:cubicBezTo>
                    <a:pt x="705" y="157"/>
                    <a:pt x="752" y="111"/>
                    <a:pt x="809" y="111"/>
                  </a:cubicBezTo>
                  <a:cubicBezTo>
                    <a:pt x="2344" y="111"/>
                    <a:pt x="2344" y="111"/>
                    <a:pt x="2344" y="111"/>
                  </a:cubicBezTo>
                  <a:cubicBezTo>
                    <a:pt x="2401" y="111"/>
                    <a:pt x="2448" y="157"/>
                    <a:pt x="2448" y="215"/>
                  </a:cubicBezTo>
                  <a:cubicBezTo>
                    <a:pt x="2448" y="1159"/>
                    <a:pt x="2448" y="1159"/>
                    <a:pt x="2448" y="1159"/>
                  </a:cubicBezTo>
                  <a:cubicBezTo>
                    <a:pt x="2448" y="1216"/>
                    <a:pt x="2401" y="1263"/>
                    <a:pt x="2344" y="1263"/>
                  </a:cubicBezTo>
                  <a:cubicBezTo>
                    <a:pt x="809" y="1263"/>
                    <a:pt x="809" y="1263"/>
                    <a:pt x="809" y="1263"/>
                  </a:cubicBezTo>
                  <a:cubicBezTo>
                    <a:pt x="752" y="1263"/>
                    <a:pt x="705" y="1216"/>
                    <a:pt x="705" y="1159"/>
                  </a:cubicBezTo>
                  <a:close/>
                  <a:moveTo>
                    <a:pt x="2407" y="1487"/>
                  </a:moveTo>
                  <a:cubicBezTo>
                    <a:pt x="2407" y="1489"/>
                    <a:pt x="2406" y="1491"/>
                    <a:pt x="2404" y="1493"/>
                  </a:cubicBezTo>
                  <a:cubicBezTo>
                    <a:pt x="2404" y="1493"/>
                    <a:pt x="2403" y="1493"/>
                    <a:pt x="2403" y="1493"/>
                  </a:cubicBezTo>
                  <a:cubicBezTo>
                    <a:pt x="2403" y="1493"/>
                    <a:pt x="2403" y="1493"/>
                    <a:pt x="2403" y="1493"/>
                  </a:cubicBezTo>
                  <a:cubicBezTo>
                    <a:pt x="2403" y="1494"/>
                    <a:pt x="2403" y="1494"/>
                    <a:pt x="2402" y="1494"/>
                  </a:cubicBezTo>
                  <a:cubicBezTo>
                    <a:pt x="2402" y="1494"/>
                    <a:pt x="2402" y="1494"/>
                    <a:pt x="2401" y="1495"/>
                  </a:cubicBezTo>
                  <a:cubicBezTo>
                    <a:pt x="2401" y="1495"/>
                    <a:pt x="2400" y="1495"/>
                    <a:pt x="2400" y="1496"/>
                  </a:cubicBezTo>
                  <a:cubicBezTo>
                    <a:pt x="2399" y="1496"/>
                    <a:pt x="2399" y="1496"/>
                    <a:pt x="2398" y="1496"/>
                  </a:cubicBezTo>
                  <a:cubicBezTo>
                    <a:pt x="2388" y="1501"/>
                    <a:pt x="2374" y="1500"/>
                    <a:pt x="2362" y="1500"/>
                  </a:cubicBezTo>
                  <a:cubicBezTo>
                    <a:pt x="2304" y="1500"/>
                    <a:pt x="2304" y="1500"/>
                    <a:pt x="2304" y="1500"/>
                  </a:cubicBezTo>
                  <a:cubicBezTo>
                    <a:pt x="2293" y="1500"/>
                    <a:pt x="2281" y="1498"/>
                    <a:pt x="2271" y="1493"/>
                  </a:cubicBezTo>
                  <a:cubicBezTo>
                    <a:pt x="2267" y="1491"/>
                    <a:pt x="2263" y="1489"/>
                    <a:pt x="2260" y="1487"/>
                  </a:cubicBezTo>
                  <a:cubicBezTo>
                    <a:pt x="2257" y="1484"/>
                    <a:pt x="2254" y="1482"/>
                    <a:pt x="2252" y="1479"/>
                  </a:cubicBezTo>
                  <a:cubicBezTo>
                    <a:pt x="2250" y="1474"/>
                    <a:pt x="2250" y="1474"/>
                    <a:pt x="2250" y="1474"/>
                  </a:cubicBezTo>
                  <a:cubicBezTo>
                    <a:pt x="2244" y="1463"/>
                    <a:pt x="2236" y="1453"/>
                    <a:pt x="2231" y="1441"/>
                  </a:cubicBezTo>
                  <a:cubicBezTo>
                    <a:pt x="2227" y="1433"/>
                    <a:pt x="2231" y="1429"/>
                    <a:pt x="2238" y="1426"/>
                  </a:cubicBezTo>
                  <a:cubicBezTo>
                    <a:pt x="2240" y="1425"/>
                    <a:pt x="2242" y="1424"/>
                    <a:pt x="2244" y="1424"/>
                  </a:cubicBezTo>
                  <a:cubicBezTo>
                    <a:pt x="2248" y="1423"/>
                    <a:pt x="2253" y="1422"/>
                    <a:pt x="2258" y="1422"/>
                  </a:cubicBezTo>
                  <a:cubicBezTo>
                    <a:pt x="2266" y="1422"/>
                    <a:pt x="2266" y="1422"/>
                    <a:pt x="2266" y="1422"/>
                  </a:cubicBezTo>
                  <a:cubicBezTo>
                    <a:pt x="2266" y="1422"/>
                    <a:pt x="2266" y="1422"/>
                    <a:pt x="2266" y="1422"/>
                  </a:cubicBezTo>
                  <a:cubicBezTo>
                    <a:pt x="2282" y="1422"/>
                    <a:pt x="2297" y="1422"/>
                    <a:pt x="2312" y="1422"/>
                  </a:cubicBezTo>
                  <a:cubicBezTo>
                    <a:pt x="2313" y="1422"/>
                    <a:pt x="2313" y="1422"/>
                    <a:pt x="2313" y="1422"/>
                  </a:cubicBezTo>
                  <a:cubicBezTo>
                    <a:pt x="2328" y="1422"/>
                    <a:pt x="2328" y="1422"/>
                    <a:pt x="2328" y="1422"/>
                  </a:cubicBezTo>
                  <a:cubicBezTo>
                    <a:pt x="2333" y="1422"/>
                    <a:pt x="2339" y="1422"/>
                    <a:pt x="2344" y="1423"/>
                  </a:cubicBezTo>
                  <a:cubicBezTo>
                    <a:pt x="2347" y="1424"/>
                    <a:pt x="2351" y="1425"/>
                    <a:pt x="2354" y="1426"/>
                  </a:cubicBezTo>
                  <a:cubicBezTo>
                    <a:pt x="2355" y="1426"/>
                    <a:pt x="2355" y="1426"/>
                    <a:pt x="2356" y="1426"/>
                  </a:cubicBezTo>
                  <a:cubicBezTo>
                    <a:pt x="2356" y="1427"/>
                    <a:pt x="2356" y="1427"/>
                    <a:pt x="2357" y="1427"/>
                  </a:cubicBezTo>
                  <a:cubicBezTo>
                    <a:pt x="2357" y="1427"/>
                    <a:pt x="2358" y="1427"/>
                    <a:pt x="2358" y="1427"/>
                  </a:cubicBezTo>
                  <a:cubicBezTo>
                    <a:pt x="2363" y="1429"/>
                    <a:pt x="2367" y="1431"/>
                    <a:pt x="2371" y="1433"/>
                  </a:cubicBezTo>
                  <a:cubicBezTo>
                    <a:pt x="2374" y="1436"/>
                    <a:pt x="2377" y="1438"/>
                    <a:pt x="2379" y="1441"/>
                  </a:cubicBezTo>
                  <a:cubicBezTo>
                    <a:pt x="2391" y="1458"/>
                    <a:pt x="2391" y="1458"/>
                    <a:pt x="2391" y="1458"/>
                  </a:cubicBezTo>
                  <a:cubicBezTo>
                    <a:pt x="2394" y="1463"/>
                    <a:pt x="2401" y="1471"/>
                    <a:pt x="2404" y="1478"/>
                  </a:cubicBezTo>
                  <a:cubicBezTo>
                    <a:pt x="2404" y="1478"/>
                    <a:pt x="2404" y="1478"/>
                    <a:pt x="2404" y="1478"/>
                  </a:cubicBezTo>
                  <a:cubicBezTo>
                    <a:pt x="2406" y="1481"/>
                    <a:pt x="2407" y="1484"/>
                    <a:pt x="2407" y="1487"/>
                  </a:cubicBezTo>
                  <a:close/>
                  <a:moveTo>
                    <a:pt x="1589" y="1480"/>
                  </a:moveTo>
                  <a:cubicBezTo>
                    <a:pt x="1589" y="1483"/>
                    <a:pt x="1588" y="1485"/>
                    <a:pt x="1587" y="1487"/>
                  </a:cubicBezTo>
                  <a:cubicBezTo>
                    <a:pt x="1576" y="1507"/>
                    <a:pt x="1525" y="1502"/>
                    <a:pt x="1507" y="1502"/>
                  </a:cubicBezTo>
                  <a:cubicBezTo>
                    <a:pt x="1496" y="1502"/>
                    <a:pt x="1485" y="1502"/>
                    <a:pt x="1474" y="1502"/>
                  </a:cubicBezTo>
                  <a:cubicBezTo>
                    <a:pt x="1464" y="1502"/>
                    <a:pt x="1451" y="1500"/>
                    <a:pt x="1442" y="1493"/>
                  </a:cubicBezTo>
                  <a:cubicBezTo>
                    <a:pt x="1442" y="1493"/>
                    <a:pt x="1441" y="1492"/>
                    <a:pt x="1441" y="1492"/>
                  </a:cubicBezTo>
                  <a:cubicBezTo>
                    <a:pt x="1441" y="1492"/>
                    <a:pt x="1440" y="1491"/>
                    <a:pt x="1440" y="1491"/>
                  </a:cubicBezTo>
                  <a:cubicBezTo>
                    <a:pt x="1439" y="1490"/>
                    <a:pt x="1439" y="1490"/>
                    <a:pt x="1439" y="1489"/>
                  </a:cubicBezTo>
                  <a:cubicBezTo>
                    <a:pt x="1439" y="1489"/>
                    <a:pt x="1439" y="1489"/>
                    <a:pt x="1438" y="1489"/>
                  </a:cubicBezTo>
                  <a:cubicBezTo>
                    <a:pt x="1438" y="1489"/>
                    <a:pt x="1438" y="1489"/>
                    <a:pt x="1438" y="1489"/>
                  </a:cubicBezTo>
                  <a:cubicBezTo>
                    <a:pt x="1438" y="1488"/>
                    <a:pt x="1437" y="1487"/>
                    <a:pt x="1437" y="1486"/>
                  </a:cubicBezTo>
                  <a:cubicBezTo>
                    <a:pt x="1436" y="1484"/>
                    <a:pt x="1436" y="1483"/>
                    <a:pt x="1436" y="1481"/>
                  </a:cubicBezTo>
                  <a:cubicBezTo>
                    <a:pt x="1436" y="1479"/>
                    <a:pt x="1436" y="1479"/>
                    <a:pt x="1436" y="1479"/>
                  </a:cubicBezTo>
                  <a:cubicBezTo>
                    <a:pt x="1437" y="1477"/>
                    <a:pt x="1437" y="1474"/>
                    <a:pt x="1437" y="1472"/>
                  </a:cubicBezTo>
                  <a:cubicBezTo>
                    <a:pt x="1437" y="1471"/>
                    <a:pt x="1437" y="1471"/>
                    <a:pt x="1437" y="1471"/>
                  </a:cubicBezTo>
                  <a:cubicBezTo>
                    <a:pt x="1438" y="1463"/>
                    <a:pt x="1438" y="1454"/>
                    <a:pt x="1440" y="1446"/>
                  </a:cubicBezTo>
                  <a:cubicBezTo>
                    <a:pt x="1440" y="1443"/>
                    <a:pt x="1440" y="1443"/>
                    <a:pt x="1440" y="1443"/>
                  </a:cubicBezTo>
                  <a:cubicBezTo>
                    <a:pt x="1441" y="1441"/>
                    <a:pt x="1442" y="1438"/>
                    <a:pt x="1444" y="1436"/>
                  </a:cubicBezTo>
                  <a:cubicBezTo>
                    <a:pt x="1446" y="1434"/>
                    <a:pt x="1448" y="1433"/>
                    <a:pt x="1450" y="1431"/>
                  </a:cubicBezTo>
                  <a:cubicBezTo>
                    <a:pt x="1450" y="1431"/>
                    <a:pt x="1450" y="1431"/>
                    <a:pt x="1450" y="1431"/>
                  </a:cubicBezTo>
                  <a:cubicBezTo>
                    <a:pt x="1451" y="1431"/>
                    <a:pt x="1451" y="1430"/>
                    <a:pt x="1452" y="1430"/>
                  </a:cubicBezTo>
                  <a:cubicBezTo>
                    <a:pt x="1452" y="1430"/>
                    <a:pt x="1453" y="1430"/>
                    <a:pt x="1453" y="1429"/>
                  </a:cubicBezTo>
                  <a:cubicBezTo>
                    <a:pt x="1453" y="1429"/>
                    <a:pt x="1454" y="1429"/>
                    <a:pt x="1454" y="1429"/>
                  </a:cubicBezTo>
                  <a:cubicBezTo>
                    <a:pt x="1455" y="1428"/>
                    <a:pt x="1457" y="1428"/>
                    <a:pt x="1458" y="1427"/>
                  </a:cubicBezTo>
                  <a:cubicBezTo>
                    <a:pt x="1459" y="1427"/>
                    <a:pt x="1459" y="1427"/>
                    <a:pt x="1460" y="1427"/>
                  </a:cubicBezTo>
                  <a:cubicBezTo>
                    <a:pt x="1461" y="1426"/>
                    <a:pt x="1463" y="1426"/>
                    <a:pt x="1464" y="1426"/>
                  </a:cubicBezTo>
                  <a:cubicBezTo>
                    <a:pt x="1465" y="1426"/>
                    <a:pt x="1465" y="1425"/>
                    <a:pt x="1466" y="1425"/>
                  </a:cubicBezTo>
                  <a:cubicBezTo>
                    <a:pt x="1466" y="1425"/>
                    <a:pt x="1466" y="1425"/>
                    <a:pt x="1466" y="1425"/>
                  </a:cubicBezTo>
                  <a:cubicBezTo>
                    <a:pt x="1467" y="1425"/>
                    <a:pt x="1468" y="1425"/>
                    <a:pt x="1468" y="1425"/>
                  </a:cubicBezTo>
                  <a:cubicBezTo>
                    <a:pt x="1472" y="1424"/>
                    <a:pt x="1476" y="1424"/>
                    <a:pt x="1480" y="1424"/>
                  </a:cubicBezTo>
                  <a:cubicBezTo>
                    <a:pt x="1483" y="1424"/>
                    <a:pt x="1483" y="1424"/>
                    <a:pt x="1483" y="1424"/>
                  </a:cubicBezTo>
                  <a:cubicBezTo>
                    <a:pt x="1487" y="1424"/>
                    <a:pt x="1492" y="1424"/>
                    <a:pt x="1496" y="1424"/>
                  </a:cubicBezTo>
                  <a:cubicBezTo>
                    <a:pt x="1550" y="1424"/>
                    <a:pt x="1550" y="1424"/>
                    <a:pt x="1550" y="1424"/>
                  </a:cubicBezTo>
                  <a:cubicBezTo>
                    <a:pt x="1551" y="1424"/>
                    <a:pt x="1552" y="1424"/>
                    <a:pt x="1554" y="1424"/>
                  </a:cubicBezTo>
                  <a:cubicBezTo>
                    <a:pt x="1554" y="1424"/>
                    <a:pt x="1555" y="1424"/>
                    <a:pt x="1555" y="1424"/>
                  </a:cubicBezTo>
                  <a:cubicBezTo>
                    <a:pt x="1556" y="1424"/>
                    <a:pt x="1558" y="1424"/>
                    <a:pt x="1559" y="1424"/>
                  </a:cubicBezTo>
                  <a:cubicBezTo>
                    <a:pt x="1570" y="1425"/>
                    <a:pt x="1582" y="1428"/>
                    <a:pt x="1586" y="1438"/>
                  </a:cubicBezTo>
                  <a:cubicBezTo>
                    <a:pt x="1587" y="1438"/>
                    <a:pt x="1587" y="1439"/>
                    <a:pt x="1587" y="1440"/>
                  </a:cubicBezTo>
                  <a:cubicBezTo>
                    <a:pt x="1588" y="1440"/>
                    <a:pt x="1588" y="1440"/>
                    <a:pt x="1588" y="1440"/>
                  </a:cubicBezTo>
                  <a:cubicBezTo>
                    <a:pt x="1591" y="1452"/>
                    <a:pt x="1588" y="1466"/>
                    <a:pt x="1589" y="1478"/>
                  </a:cubicBezTo>
                  <a:lnTo>
                    <a:pt x="1589" y="1480"/>
                  </a:lnTo>
                  <a:close/>
                  <a:moveTo>
                    <a:pt x="1511" y="1543"/>
                  </a:moveTo>
                  <a:cubicBezTo>
                    <a:pt x="1531" y="1543"/>
                    <a:pt x="1577" y="1537"/>
                    <a:pt x="1588" y="1559"/>
                  </a:cubicBezTo>
                  <a:cubicBezTo>
                    <a:pt x="1589" y="1561"/>
                    <a:pt x="1590" y="1563"/>
                    <a:pt x="1590" y="1566"/>
                  </a:cubicBezTo>
                  <a:cubicBezTo>
                    <a:pt x="1590" y="1589"/>
                    <a:pt x="1590" y="1589"/>
                    <a:pt x="1590" y="1589"/>
                  </a:cubicBezTo>
                  <a:cubicBezTo>
                    <a:pt x="1590" y="1595"/>
                    <a:pt x="1590" y="1602"/>
                    <a:pt x="1590" y="1609"/>
                  </a:cubicBezTo>
                  <a:cubicBezTo>
                    <a:pt x="1590" y="1609"/>
                    <a:pt x="1590" y="1609"/>
                    <a:pt x="1590" y="1609"/>
                  </a:cubicBezTo>
                  <a:cubicBezTo>
                    <a:pt x="1590" y="1612"/>
                    <a:pt x="1590" y="1612"/>
                    <a:pt x="1590" y="1612"/>
                  </a:cubicBezTo>
                  <a:cubicBezTo>
                    <a:pt x="1590" y="1615"/>
                    <a:pt x="1589" y="1619"/>
                    <a:pt x="1587" y="1622"/>
                  </a:cubicBezTo>
                  <a:cubicBezTo>
                    <a:pt x="1587" y="1622"/>
                    <a:pt x="1586" y="1623"/>
                    <a:pt x="1586" y="1623"/>
                  </a:cubicBezTo>
                  <a:cubicBezTo>
                    <a:pt x="1585" y="1624"/>
                    <a:pt x="1584" y="1625"/>
                    <a:pt x="1583" y="1626"/>
                  </a:cubicBezTo>
                  <a:cubicBezTo>
                    <a:pt x="1583" y="1626"/>
                    <a:pt x="1583" y="1626"/>
                    <a:pt x="1583" y="1626"/>
                  </a:cubicBezTo>
                  <a:cubicBezTo>
                    <a:pt x="1578" y="1631"/>
                    <a:pt x="1571" y="1634"/>
                    <a:pt x="1563" y="1636"/>
                  </a:cubicBezTo>
                  <a:cubicBezTo>
                    <a:pt x="1563" y="1636"/>
                    <a:pt x="1563" y="1636"/>
                    <a:pt x="1563" y="1636"/>
                  </a:cubicBezTo>
                  <a:cubicBezTo>
                    <a:pt x="1563" y="1636"/>
                    <a:pt x="1563" y="1636"/>
                    <a:pt x="1563" y="1636"/>
                  </a:cubicBezTo>
                  <a:cubicBezTo>
                    <a:pt x="1560" y="1637"/>
                    <a:pt x="1558" y="1637"/>
                    <a:pt x="1556" y="1637"/>
                  </a:cubicBezTo>
                  <a:cubicBezTo>
                    <a:pt x="1555" y="1637"/>
                    <a:pt x="1554" y="1637"/>
                    <a:pt x="1554" y="1638"/>
                  </a:cubicBezTo>
                  <a:cubicBezTo>
                    <a:pt x="1551" y="1638"/>
                    <a:pt x="1548" y="1638"/>
                    <a:pt x="1546" y="1638"/>
                  </a:cubicBezTo>
                  <a:cubicBezTo>
                    <a:pt x="1546" y="1638"/>
                    <a:pt x="1546" y="1638"/>
                    <a:pt x="1546" y="1638"/>
                  </a:cubicBezTo>
                  <a:cubicBezTo>
                    <a:pt x="1463" y="1638"/>
                    <a:pt x="1463" y="1638"/>
                    <a:pt x="1463" y="1638"/>
                  </a:cubicBezTo>
                  <a:cubicBezTo>
                    <a:pt x="1453" y="1638"/>
                    <a:pt x="1441" y="1636"/>
                    <a:pt x="1432" y="1631"/>
                  </a:cubicBezTo>
                  <a:cubicBezTo>
                    <a:pt x="1432" y="1631"/>
                    <a:pt x="1432" y="1631"/>
                    <a:pt x="1432" y="1631"/>
                  </a:cubicBezTo>
                  <a:cubicBezTo>
                    <a:pt x="1432" y="1631"/>
                    <a:pt x="1432" y="1630"/>
                    <a:pt x="1432" y="1630"/>
                  </a:cubicBezTo>
                  <a:cubicBezTo>
                    <a:pt x="1431" y="1629"/>
                    <a:pt x="1429" y="1628"/>
                    <a:pt x="1427" y="1627"/>
                  </a:cubicBezTo>
                  <a:cubicBezTo>
                    <a:pt x="1426" y="1626"/>
                    <a:pt x="1425" y="1624"/>
                    <a:pt x="1424" y="1623"/>
                  </a:cubicBezTo>
                  <a:cubicBezTo>
                    <a:pt x="1424" y="1623"/>
                    <a:pt x="1424" y="1623"/>
                    <a:pt x="1424" y="1622"/>
                  </a:cubicBezTo>
                  <a:cubicBezTo>
                    <a:pt x="1422" y="1619"/>
                    <a:pt x="1421" y="1616"/>
                    <a:pt x="1421" y="1612"/>
                  </a:cubicBezTo>
                  <a:cubicBezTo>
                    <a:pt x="1422" y="1606"/>
                    <a:pt x="1422" y="1606"/>
                    <a:pt x="1422" y="1606"/>
                  </a:cubicBezTo>
                  <a:cubicBezTo>
                    <a:pt x="1422" y="1606"/>
                    <a:pt x="1422" y="1606"/>
                    <a:pt x="1422" y="1606"/>
                  </a:cubicBezTo>
                  <a:cubicBezTo>
                    <a:pt x="1424" y="1593"/>
                    <a:pt x="1425" y="1580"/>
                    <a:pt x="1427" y="1567"/>
                  </a:cubicBezTo>
                  <a:cubicBezTo>
                    <a:pt x="1427" y="1566"/>
                    <a:pt x="1427" y="1566"/>
                    <a:pt x="1427" y="1566"/>
                  </a:cubicBezTo>
                  <a:cubicBezTo>
                    <a:pt x="1427" y="1566"/>
                    <a:pt x="1427" y="1566"/>
                    <a:pt x="1427" y="1565"/>
                  </a:cubicBezTo>
                  <a:cubicBezTo>
                    <a:pt x="1432" y="1536"/>
                    <a:pt x="1490" y="1543"/>
                    <a:pt x="1511" y="1543"/>
                  </a:cubicBezTo>
                  <a:close/>
                  <a:moveTo>
                    <a:pt x="1175" y="1631"/>
                  </a:moveTo>
                  <a:cubicBezTo>
                    <a:pt x="1173" y="1630"/>
                    <a:pt x="1172" y="1629"/>
                    <a:pt x="1170" y="1627"/>
                  </a:cubicBezTo>
                  <a:cubicBezTo>
                    <a:pt x="1169" y="1626"/>
                    <a:pt x="1169" y="1625"/>
                    <a:pt x="1168" y="1624"/>
                  </a:cubicBezTo>
                  <a:cubicBezTo>
                    <a:pt x="1168" y="1623"/>
                    <a:pt x="1168" y="1623"/>
                    <a:pt x="1168" y="1623"/>
                  </a:cubicBezTo>
                  <a:cubicBezTo>
                    <a:pt x="1166" y="1620"/>
                    <a:pt x="1166" y="1616"/>
                    <a:pt x="1167" y="1613"/>
                  </a:cubicBezTo>
                  <a:cubicBezTo>
                    <a:pt x="1169" y="1607"/>
                    <a:pt x="1169" y="1607"/>
                    <a:pt x="1169" y="1607"/>
                  </a:cubicBezTo>
                  <a:cubicBezTo>
                    <a:pt x="1169" y="1607"/>
                    <a:pt x="1169" y="1607"/>
                    <a:pt x="1169" y="1607"/>
                  </a:cubicBezTo>
                  <a:cubicBezTo>
                    <a:pt x="1169" y="1606"/>
                    <a:pt x="1169" y="1605"/>
                    <a:pt x="1170" y="1604"/>
                  </a:cubicBezTo>
                  <a:cubicBezTo>
                    <a:pt x="1181" y="1567"/>
                    <a:pt x="1181" y="1567"/>
                    <a:pt x="1181" y="1567"/>
                  </a:cubicBezTo>
                  <a:cubicBezTo>
                    <a:pt x="1181" y="1566"/>
                    <a:pt x="1181" y="1566"/>
                    <a:pt x="1182" y="1565"/>
                  </a:cubicBezTo>
                  <a:cubicBezTo>
                    <a:pt x="1193" y="1537"/>
                    <a:pt x="1244" y="1543"/>
                    <a:pt x="1268" y="1543"/>
                  </a:cubicBezTo>
                  <a:cubicBezTo>
                    <a:pt x="1278" y="1543"/>
                    <a:pt x="1297" y="1542"/>
                    <a:pt x="1314" y="1543"/>
                  </a:cubicBezTo>
                  <a:cubicBezTo>
                    <a:pt x="1317" y="1544"/>
                    <a:pt x="1320" y="1544"/>
                    <a:pt x="1323" y="1545"/>
                  </a:cubicBezTo>
                  <a:cubicBezTo>
                    <a:pt x="1323" y="1545"/>
                    <a:pt x="1323" y="1545"/>
                    <a:pt x="1324" y="1545"/>
                  </a:cubicBezTo>
                  <a:cubicBezTo>
                    <a:pt x="1332" y="1547"/>
                    <a:pt x="1339" y="1551"/>
                    <a:pt x="1342" y="1556"/>
                  </a:cubicBezTo>
                  <a:cubicBezTo>
                    <a:pt x="1342" y="1557"/>
                    <a:pt x="1342" y="1557"/>
                    <a:pt x="1343" y="1557"/>
                  </a:cubicBezTo>
                  <a:cubicBezTo>
                    <a:pt x="1343" y="1558"/>
                    <a:pt x="1343" y="1558"/>
                    <a:pt x="1343" y="1558"/>
                  </a:cubicBezTo>
                  <a:cubicBezTo>
                    <a:pt x="1343" y="1558"/>
                    <a:pt x="1343" y="1559"/>
                    <a:pt x="1343" y="1559"/>
                  </a:cubicBezTo>
                  <a:cubicBezTo>
                    <a:pt x="1344" y="1561"/>
                    <a:pt x="1345" y="1564"/>
                    <a:pt x="1344" y="1567"/>
                  </a:cubicBezTo>
                  <a:cubicBezTo>
                    <a:pt x="1344" y="1569"/>
                    <a:pt x="1344" y="1569"/>
                    <a:pt x="1344" y="1569"/>
                  </a:cubicBezTo>
                  <a:cubicBezTo>
                    <a:pt x="1344" y="1569"/>
                    <a:pt x="1344" y="1569"/>
                    <a:pt x="1344" y="1569"/>
                  </a:cubicBezTo>
                  <a:cubicBezTo>
                    <a:pt x="1343" y="1576"/>
                    <a:pt x="1341" y="1583"/>
                    <a:pt x="1340" y="1589"/>
                  </a:cubicBezTo>
                  <a:cubicBezTo>
                    <a:pt x="1336" y="1612"/>
                    <a:pt x="1336" y="1612"/>
                    <a:pt x="1336" y="1612"/>
                  </a:cubicBezTo>
                  <a:cubicBezTo>
                    <a:pt x="1336" y="1616"/>
                    <a:pt x="1334" y="1619"/>
                    <a:pt x="1331" y="1622"/>
                  </a:cubicBezTo>
                  <a:cubicBezTo>
                    <a:pt x="1331" y="1623"/>
                    <a:pt x="1330" y="1623"/>
                    <a:pt x="1330" y="1623"/>
                  </a:cubicBezTo>
                  <a:cubicBezTo>
                    <a:pt x="1330" y="1624"/>
                    <a:pt x="1329" y="1624"/>
                    <a:pt x="1329" y="1624"/>
                  </a:cubicBezTo>
                  <a:cubicBezTo>
                    <a:pt x="1328" y="1625"/>
                    <a:pt x="1327" y="1626"/>
                    <a:pt x="1326" y="1627"/>
                  </a:cubicBezTo>
                  <a:cubicBezTo>
                    <a:pt x="1320" y="1632"/>
                    <a:pt x="1312" y="1635"/>
                    <a:pt x="1305" y="1636"/>
                  </a:cubicBezTo>
                  <a:cubicBezTo>
                    <a:pt x="1305" y="1637"/>
                    <a:pt x="1305" y="1637"/>
                    <a:pt x="1305" y="1637"/>
                  </a:cubicBezTo>
                  <a:cubicBezTo>
                    <a:pt x="1304" y="1637"/>
                    <a:pt x="1304" y="1637"/>
                    <a:pt x="1304" y="1637"/>
                  </a:cubicBezTo>
                  <a:cubicBezTo>
                    <a:pt x="1302" y="1637"/>
                    <a:pt x="1300" y="1638"/>
                    <a:pt x="1297" y="1638"/>
                  </a:cubicBezTo>
                  <a:cubicBezTo>
                    <a:pt x="1297" y="1638"/>
                    <a:pt x="1296" y="1638"/>
                    <a:pt x="1295" y="1638"/>
                  </a:cubicBezTo>
                  <a:cubicBezTo>
                    <a:pt x="1292" y="1638"/>
                    <a:pt x="1290" y="1639"/>
                    <a:pt x="1287" y="1639"/>
                  </a:cubicBezTo>
                  <a:cubicBezTo>
                    <a:pt x="1287" y="1639"/>
                    <a:pt x="1287" y="1639"/>
                    <a:pt x="1287" y="1639"/>
                  </a:cubicBezTo>
                  <a:cubicBezTo>
                    <a:pt x="1204" y="1639"/>
                    <a:pt x="1204" y="1639"/>
                    <a:pt x="1204" y="1639"/>
                  </a:cubicBezTo>
                  <a:cubicBezTo>
                    <a:pt x="1194" y="1639"/>
                    <a:pt x="1183" y="1637"/>
                    <a:pt x="1175" y="1631"/>
                  </a:cubicBezTo>
                  <a:cubicBezTo>
                    <a:pt x="1175" y="1631"/>
                    <a:pt x="1175" y="1631"/>
                    <a:pt x="1175" y="1631"/>
                  </a:cubicBezTo>
                  <a:close/>
                  <a:moveTo>
                    <a:pt x="1278" y="1502"/>
                  </a:moveTo>
                  <a:cubicBezTo>
                    <a:pt x="1266" y="1502"/>
                    <a:pt x="1253" y="1502"/>
                    <a:pt x="1241" y="1502"/>
                  </a:cubicBezTo>
                  <a:cubicBezTo>
                    <a:pt x="1230" y="1502"/>
                    <a:pt x="1213" y="1500"/>
                    <a:pt x="1207" y="1489"/>
                  </a:cubicBezTo>
                  <a:cubicBezTo>
                    <a:pt x="1207" y="1488"/>
                    <a:pt x="1207" y="1487"/>
                    <a:pt x="1207" y="1486"/>
                  </a:cubicBezTo>
                  <a:cubicBezTo>
                    <a:pt x="1206" y="1486"/>
                    <a:pt x="1206" y="1485"/>
                    <a:pt x="1206" y="1484"/>
                  </a:cubicBezTo>
                  <a:cubicBezTo>
                    <a:pt x="1206" y="1483"/>
                    <a:pt x="1207" y="1482"/>
                    <a:pt x="1207" y="1481"/>
                  </a:cubicBezTo>
                  <a:cubicBezTo>
                    <a:pt x="1207" y="1481"/>
                    <a:pt x="1207" y="1481"/>
                    <a:pt x="1207" y="1481"/>
                  </a:cubicBezTo>
                  <a:cubicBezTo>
                    <a:pt x="1207" y="1481"/>
                    <a:pt x="1207" y="1481"/>
                    <a:pt x="1207" y="1481"/>
                  </a:cubicBezTo>
                  <a:cubicBezTo>
                    <a:pt x="1207" y="1478"/>
                    <a:pt x="1209" y="1474"/>
                    <a:pt x="1210" y="1472"/>
                  </a:cubicBezTo>
                  <a:cubicBezTo>
                    <a:pt x="1212" y="1463"/>
                    <a:pt x="1214" y="1453"/>
                    <a:pt x="1218" y="1445"/>
                  </a:cubicBezTo>
                  <a:cubicBezTo>
                    <a:pt x="1218" y="1444"/>
                    <a:pt x="1218" y="1444"/>
                    <a:pt x="1218" y="1444"/>
                  </a:cubicBezTo>
                  <a:cubicBezTo>
                    <a:pt x="1219" y="1441"/>
                    <a:pt x="1221" y="1438"/>
                    <a:pt x="1223" y="1436"/>
                  </a:cubicBezTo>
                  <a:cubicBezTo>
                    <a:pt x="1225" y="1435"/>
                    <a:pt x="1226" y="1434"/>
                    <a:pt x="1228" y="1433"/>
                  </a:cubicBezTo>
                  <a:cubicBezTo>
                    <a:pt x="1233" y="1429"/>
                    <a:pt x="1239" y="1427"/>
                    <a:pt x="1245" y="1426"/>
                  </a:cubicBezTo>
                  <a:cubicBezTo>
                    <a:pt x="1246" y="1426"/>
                    <a:pt x="1246" y="1426"/>
                    <a:pt x="1247" y="1426"/>
                  </a:cubicBezTo>
                  <a:cubicBezTo>
                    <a:pt x="1251" y="1425"/>
                    <a:pt x="1257" y="1424"/>
                    <a:pt x="1262" y="1424"/>
                  </a:cubicBezTo>
                  <a:cubicBezTo>
                    <a:pt x="1269" y="1424"/>
                    <a:pt x="1269" y="1424"/>
                    <a:pt x="1269" y="1424"/>
                  </a:cubicBezTo>
                  <a:cubicBezTo>
                    <a:pt x="1271" y="1424"/>
                    <a:pt x="1274" y="1424"/>
                    <a:pt x="1276" y="1424"/>
                  </a:cubicBezTo>
                  <a:cubicBezTo>
                    <a:pt x="1291" y="1424"/>
                    <a:pt x="1307" y="1424"/>
                    <a:pt x="1322" y="1424"/>
                  </a:cubicBezTo>
                  <a:cubicBezTo>
                    <a:pt x="1324" y="1424"/>
                    <a:pt x="1326" y="1424"/>
                    <a:pt x="1329" y="1424"/>
                  </a:cubicBezTo>
                  <a:cubicBezTo>
                    <a:pt x="1331" y="1424"/>
                    <a:pt x="1331" y="1424"/>
                    <a:pt x="1331" y="1424"/>
                  </a:cubicBezTo>
                  <a:cubicBezTo>
                    <a:pt x="1332" y="1424"/>
                    <a:pt x="1332" y="1424"/>
                    <a:pt x="1333" y="1424"/>
                  </a:cubicBezTo>
                  <a:cubicBezTo>
                    <a:pt x="1335" y="1424"/>
                    <a:pt x="1337" y="1424"/>
                    <a:pt x="1339" y="1425"/>
                  </a:cubicBezTo>
                  <a:cubicBezTo>
                    <a:pt x="1339" y="1425"/>
                    <a:pt x="1339" y="1425"/>
                    <a:pt x="1339" y="1425"/>
                  </a:cubicBezTo>
                  <a:cubicBezTo>
                    <a:pt x="1351" y="1426"/>
                    <a:pt x="1364" y="1429"/>
                    <a:pt x="1366" y="1439"/>
                  </a:cubicBezTo>
                  <a:cubicBezTo>
                    <a:pt x="1366" y="1439"/>
                    <a:pt x="1366" y="1440"/>
                    <a:pt x="1366" y="1440"/>
                  </a:cubicBezTo>
                  <a:cubicBezTo>
                    <a:pt x="1366" y="1440"/>
                    <a:pt x="1366" y="1440"/>
                    <a:pt x="1366" y="1441"/>
                  </a:cubicBezTo>
                  <a:cubicBezTo>
                    <a:pt x="1367" y="1452"/>
                    <a:pt x="1362" y="1467"/>
                    <a:pt x="1360" y="1478"/>
                  </a:cubicBezTo>
                  <a:cubicBezTo>
                    <a:pt x="1360" y="1478"/>
                    <a:pt x="1360" y="1478"/>
                    <a:pt x="1360" y="1478"/>
                  </a:cubicBezTo>
                  <a:cubicBezTo>
                    <a:pt x="1359" y="1481"/>
                    <a:pt x="1359" y="1481"/>
                    <a:pt x="1359" y="1481"/>
                  </a:cubicBezTo>
                  <a:cubicBezTo>
                    <a:pt x="1359" y="1483"/>
                    <a:pt x="1358" y="1485"/>
                    <a:pt x="1356" y="1487"/>
                  </a:cubicBezTo>
                  <a:cubicBezTo>
                    <a:pt x="1356" y="1488"/>
                    <a:pt x="1355" y="1488"/>
                    <a:pt x="1355" y="1489"/>
                  </a:cubicBezTo>
                  <a:cubicBezTo>
                    <a:pt x="1355" y="1489"/>
                    <a:pt x="1355" y="1489"/>
                    <a:pt x="1355" y="1489"/>
                  </a:cubicBezTo>
                  <a:cubicBezTo>
                    <a:pt x="1355" y="1489"/>
                    <a:pt x="1355" y="1489"/>
                    <a:pt x="1354" y="1489"/>
                  </a:cubicBezTo>
                  <a:cubicBezTo>
                    <a:pt x="1339" y="1507"/>
                    <a:pt x="1298" y="1502"/>
                    <a:pt x="1278" y="1502"/>
                  </a:cubicBezTo>
                  <a:close/>
                  <a:moveTo>
                    <a:pt x="911" y="1620"/>
                  </a:moveTo>
                  <a:cubicBezTo>
                    <a:pt x="911" y="1619"/>
                    <a:pt x="911" y="1618"/>
                    <a:pt x="911" y="1618"/>
                  </a:cubicBezTo>
                  <a:cubicBezTo>
                    <a:pt x="912" y="1616"/>
                    <a:pt x="912" y="1615"/>
                    <a:pt x="913" y="1614"/>
                  </a:cubicBezTo>
                  <a:cubicBezTo>
                    <a:pt x="913" y="1614"/>
                    <a:pt x="913" y="1614"/>
                    <a:pt x="913" y="1613"/>
                  </a:cubicBezTo>
                  <a:cubicBezTo>
                    <a:pt x="913" y="1612"/>
                    <a:pt x="913" y="1612"/>
                    <a:pt x="913" y="1612"/>
                  </a:cubicBezTo>
                  <a:cubicBezTo>
                    <a:pt x="914" y="1611"/>
                    <a:pt x="915" y="1609"/>
                    <a:pt x="916" y="1607"/>
                  </a:cubicBezTo>
                  <a:cubicBezTo>
                    <a:pt x="922" y="1594"/>
                    <a:pt x="928" y="1582"/>
                    <a:pt x="935" y="1569"/>
                  </a:cubicBezTo>
                  <a:cubicBezTo>
                    <a:pt x="935" y="1569"/>
                    <a:pt x="935" y="1569"/>
                    <a:pt x="935" y="1569"/>
                  </a:cubicBezTo>
                  <a:cubicBezTo>
                    <a:pt x="935" y="1568"/>
                    <a:pt x="935" y="1568"/>
                    <a:pt x="935" y="1568"/>
                  </a:cubicBezTo>
                  <a:cubicBezTo>
                    <a:pt x="936" y="1567"/>
                    <a:pt x="936" y="1566"/>
                    <a:pt x="937" y="1566"/>
                  </a:cubicBezTo>
                  <a:cubicBezTo>
                    <a:pt x="937" y="1565"/>
                    <a:pt x="938" y="1564"/>
                    <a:pt x="938" y="1563"/>
                  </a:cubicBezTo>
                  <a:cubicBezTo>
                    <a:pt x="938" y="1563"/>
                    <a:pt x="938" y="1563"/>
                    <a:pt x="939" y="1563"/>
                  </a:cubicBezTo>
                  <a:cubicBezTo>
                    <a:pt x="956" y="1539"/>
                    <a:pt x="997" y="1544"/>
                    <a:pt x="1023" y="1544"/>
                  </a:cubicBezTo>
                  <a:cubicBezTo>
                    <a:pt x="1023" y="1544"/>
                    <a:pt x="1023" y="1544"/>
                    <a:pt x="1023" y="1544"/>
                  </a:cubicBezTo>
                  <a:cubicBezTo>
                    <a:pt x="1030" y="1544"/>
                    <a:pt x="1049" y="1542"/>
                    <a:pt x="1066" y="1544"/>
                  </a:cubicBezTo>
                  <a:cubicBezTo>
                    <a:pt x="1071" y="1544"/>
                    <a:pt x="1077" y="1544"/>
                    <a:pt x="1081" y="1545"/>
                  </a:cubicBezTo>
                  <a:cubicBezTo>
                    <a:pt x="1084" y="1546"/>
                    <a:pt x="1087" y="1547"/>
                    <a:pt x="1089" y="1548"/>
                  </a:cubicBezTo>
                  <a:cubicBezTo>
                    <a:pt x="1095" y="1551"/>
                    <a:pt x="1099" y="1556"/>
                    <a:pt x="1099" y="1562"/>
                  </a:cubicBezTo>
                  <a:cubicBezTo>
                    <a:pt x="1099" y="1562"/>
                    <a:pt x="1099" y="1562"/>
                    <a:pt x="1099" y="1562"/>
                  </a:cubicBezTo>
                  <a:cubicBezTo>
                    <a:pt x="1099" y="1563"/>
                    <a:pt x="1099" y="1563"/>
                    <a:pt x="1099" y="1564"/>
                  </a:cubicBezTo>
                  <a:cubicBezTo>
                    <a:pt x="1099" y="1565"/>
                    <a:pt x="1099" y="1566"/>
                    <a:pt x="1099" y="1567"/>
                  </a:cubicBezTo>
                  <a:cubicBezTo>
                    <a:pt x="1082" y="1613"/>
                    <a:pt x="1082" y="1613"/>
                    <a:pt x="1082" y="1613"/>
                  </a:cubicBezTo>
                  <a:cubicBezTo>
                    <a:pt x="1081" y="1617"/>
                    <a:pt x="1078" y="1620"/>
                    <a:pt x="1075" y="1623"/>
                  </a:cubicBezTo>
                  <a:cubicBezTo>
                    <a:pt x="1071" y="1626"/>
                    <a:pt x="1067" y="1629"/>
                    <a:pt x="1062" y="1631"/>
                  </a:cubicBezTo>
                  <a:cubicBezTo>
                    <a:pt x="1062" y="1632"/>
                    <a:pt x="1061" y="1632"/>
                    <a:pt x="1061" y="1632"/>
                  </a:cubicBezTo>
                  <a:cubicBezTo>
                    <a:pt x="1054" y="1635"/>
                    <a:pt x="1047" y="1637"/>
                    <a:pt x="1039" y="1639"/>
                  </a:cubicBezTo>
                  <a:cubicBezTo>
                    <a:pt x="1038" y="1639"/>
                    <a:pt x="1038" y="1639"/>
                    <a:pt x="1038" y="1639"/>
                  </a:cubicBezTo>
                  <a:cubicBezTo>
                    <a:pt x="1036" y="1639"/>
                    <a:pt x="1035" y="1639"/>
                    <a:pt x="1034" y="1639"/>
                  </a:cubicBezTo>
                  <a:cubicBezTo>
                    <a:pt x="1020" y="1640"/>
                    <a:pt x="1005" y="1639"/>
                    <a:pt x="990" y="1639"/>
                  </a:cubicBezTo>
                  <a:cubicBezTo>
                    <a:pt x="975" y="1639"/>
                    <a:pt x="960" y="1640"/>
                    <a:pt x="945" y="1640"/>
                  </a:cubicBezTo>
                  <a:cubicBezTo>
                    <a:pt x="935" y="1640"/>
                    <a:pt x="920" y="1638"/>
                    <a:pt x="914" y="1628"/>
                  </a:cubicBezTo>
                  <a:cubicBezTo>
                    <a:pt x="913" y="1628"/>
                    <a:pt x="913" y="1628"/>
                    <a:pt x="913" y="1627"/>
                  </a:cubicBezTo>
                  <a:cubicBezTo>
                    <a:pt x="913" y="1627"/>
                    <a:pt x="912" y="1626"/>
                    <a:pt x="912" y="1626"/>
                  </a:cubicBezTo>
                  <a:cubicBezTo>
                    <a:pt x="912" y="1625"/>
                    <a:pt x="912" y="1624"/>
                    <a:pt x="911" y="1624"/>
                  </a:cubicBezTo>
                  <a:cubicBezTo>
                    <a:pt x="911" y="1624"/>
                    <a:pt x="911" y="1624"/>
                    <a:pt x="911" y="1624"/>
                  </a:cubicBezTo>
                  <a:cubicBezTo>
                    <a:pt x="911" y="1623"/>
                    <a:pt x="911" y="1623"/>
                    <a:pt x="911" y="1623"/>
                  </a:cubicBezTo>
                  <a:cubicBezTo>
                    <a:pt x="911" y="1622"/>
                    <a:pt x="911" y="1621"/>
                    <a:pt x="911" y="1620"/>
                  </a:cubicBezTo>
                  <a:close/>
                  <a:moveTo>
                    <a:pt x="910" y="1465"/>
                  </a:moveTo>
                  <a:cubicBezTo>
                    <a:pt x="910" y="1465"/>
                    <a:pt x="910" y="1465"/>
                    <a:pt x="910" y="1465"/>
                  </a:cubicBezTo>
                  <a:cubicBezTo>
                    <a:pt x="900" y="1482"/>
                    <a:pt x="900" y="1482"/>
                    <a:pt x="900" y="1482"/>
                  </a:cubicBezTo>
                  <a:cubicBezTo>
                    <a:pt x="899" y="1485"/>
                    <a:pt x="896" y="1488"/>
                    <a:pt x="893" y="1490"/>
                  </a:cubicBezTo>
                  <a:cubicBezTo>
                    <a:pt x="889" y="1493"/>
                    <a:pt x="885" y="1495"/>
                    <a:pt x="880" y="1497"/>
                  </a:cubicBezTo>
                  <a:cubicBezTo>
                    <a:pt x="879" y="1497"/>
                    <a:pt x="878" y="1498"/>
                    <a:pt x="876" y="1498"/>
                  </a:cubicBezTo>
                  <a:cubicBezTo>
                    <a:pt x="876" y="1499"/>
                    <a:pt x="875" y="1499"/>
                    <a:pt x="874" y="1499"/>
                  </a:cubicBezTo>
                  <a:cubicBezTo>
                    <a:pt x="874" y="1499"/>
                    <a:pt x="874" y="1499"/>
                    <a:pt x="874" y="1499"/>
                  </a:cubicBezTo>
                  <a:cubicBezTo>
                    <a:pt x="871" y="1500"/>
                    <a:pt x="868" y="1501"/>
                    <a:pt x="865" y="1502"/>
                  </a:cubicBezTo>
                  <a:cubicBezTo>
                    <a:pt x="859" y="1503"/>
                    <a:pt x="854" y="1503"/>
                    <a:pt x="848" y="1503"/>
                  </a:cubicBezTo>
                  <a:cubicBezTo>
                    <a:pt x="832" y="1503"/>
                    <a:pt x="832" y="1503"/>
                    <a:pt x="832" y="1503"/>
                  </a:cubicBezTo>
                  <a:cubicBezTo>
                    <a:pt x="832" y="1503"/>
                    <a:pt x="832" y="1503"/>
                    <a:pt x="832" y="1503"/>
                  </a:cubicBezTo>
                  <a:cubicBezTo>
                    <a:pt x="812" y="1503"/>
                    <a:pt x="793" y="1504"/>
                    <a:pt x="774" y="1504"/>
                  </a:cubicBezTo>
                  <a:cubicBezTo>
                    <a:pt x="765" y="1504"/>
                    <a:pt x="747" y="1502"/>
                    <a:pt x="745" y="1491"/>
                  </a:cubicBezTo>
                  <a:cubicBezTo>
                    <a:pt x="745" y="1489"/>
                    <a:pt x="745" y="1488"/>
                    <a:pt x="746" y="1486"/>
                  </a:cubicBezTo>
                  <a:cubicBezTo>
                    <a:pt x="747" y="1482"/>
                    <a:pt x="751" y="1478"/>
                    <a:pt x="753" y="1475"/>
                  </a:cubicBezTo>
                  <a:cubicBezTo>
                    <a:pt x="760" y="1464"/>
                    <a:pt x="766" y="1452"/>
                    <a:pt x="775" y="1443"/>
                  </a:cubicBezTo>
                  <a:cubicBezTo>
                    <a:pt x="775" y="1442"/>
                    <a:pt x="776" y="1442"/>
                    <a:pt x="776" y="1441"/>
                  </a:cubicBezTo>
                  <a:cubicBezTo>
                    <a:pt x="776" y="1441"/>
                    <a:pt x="777" y="1441"/>
                    <a:pt x="777" y="1441"/>
                  </a:cubicBezTo>
                  <a:cubicBezTo>
                    <a:pt x="799" y="1419"/>
                    <a:pt x="845" y="1425"/>
                    <a:pt x="873" y="1425"/>
                  </a:cubicBezTo>
                  <a:cubicBezTo>
                    <a:pt x="886" y="1425"/>
                    <a:pt x="901" y="1423"/>
                    <a:pt x="913" y="1428"/>
                  </a:cubicBezTo>
                  <a:cubicBezTo>
                    <a:pt x="913" y="1428"/>
                    <a:pt x="913" y="1428"/>
                    <a:pt x="913" y="1428"/>
                  </a:cubicBezTo>
                  <a:cubicBezTo>
                    <a:pt x="915" y="1429"/>
                    <a:pt x="916" y="1430"/>
                    <a:pt x="917" y="1430"/>
                  </a:cubicBezTo>
                  <a:cubicBezTo>
                    <a:pt x="917" y="1430"/>
                    <a:pt x="917" y="1431"/>
                    <a:pt x="918" y="1431"/>
                  </a:cubicBezTo>
                  <a:cubicBezTo>
                    <a:pt x="920" y="1432"/>
                    <a:pt x="922" y="1435"/>
                    <a:pt x="922" y="1437"/>
                  </a:cubicBezTo>
                  <a:cubicBezTo>
                    <a:pt x="923" y="1439"/>
                    <a:pt x="923" y="1442"/>
                    <a:pt x="921" y="1444"/>
                  </a:cubicBezTo>
                  <a:cubicBezTo>
                    <a:pt x="920" y="1446"/>
                    <a:pt x="920" y="1446"/>
                    <a:pt x="920" y="1446"/>
                  </a:cubicBezTo>
                  <a:cubicBezTo>
                    <a:pt x="918" y="1452"/>
                    <a:pt x="913" y="1460"/>
                    <a:pt x="910" y="1465"/>
                  </a:cubicBezTo>
                  <a:close/>
                  <a:moveTo>
                    <a:pt x="1095" y="1502"/>
                  </a:moveTo>
                  <a:cubicBezTo>
                    <a:pt x="1093" y="1502"/>
                    <a:pt x="1091" y="1502"/>
                    <a:pt x="1089" y="1502"/>
                  </a:cubicBezTo>
                  <a:cubicBezTo>
                    <a:pt x="1089" y="1502"/>
                    <a:pt x="1089" y="1503"/>
                    <a:pt x="1088" y="1503"/>
                  </a:cubicBezTo>
                  <a:cubicBezTo>
                    <a:pt x="1077" y="1504"/>
                    <a:pt x="1066" y="1503"/>
                    <a:pt x="1054" y="1503"/>
                  </a:cubicBezTo>
                  <a:cubicBezTo>
                    <a:pt x="1007" y="1503"/>
                    <a:pt x="1007" y="1503"/>
                    <a:pt x="1007" y="1503"/>
                  </a:cubicBezTo>
                  <a:cubicBezTo>
                    <a:pt x="997" y="1503"/>
                    <a:pt x="980" y="1501"/>
                    <a:pt x="976" y="1490"/>
                  </a:cubicBezTo>
                  <a:cubicBezTo>
                    <a:pt x="976" y="1489"/>
                    <a:pt x="976" y="1488"/>
                    <a:pt x="976" y="1487"/>
                  </a:cubicBezTo>
                  <a:cubicBezTo>
                    <a:pt x="976" y="1486"/>
                    <a:pt x="976" y="1486"/>
                    <a:pt x="976" y="1485"/>
                  </a:cubicBezTo>
                  <a:cubicBezTo>
                    <a:pt x="977" y="1481"/>
                    <a:pt x="980" y="1477"/>
                    <a:pt x="982" y="1473"/>
                  </a:cubicBezTo>
                  <a:cubicBezTo>
                    <a:pt x="986" y="1463"/>
                    <a:pt x="990" y="1449"/>
                    <a:pt x="998" y="1441"/>
                  </a:cubicBezTo>
                  <a:cubicBezTo>
                    <a:pt x="998" y="1440"/>
                    <a:pt x="999" y="1440"/>
                    <a:pt x="999" y="1440"/>
                  </a:cubicBezTo>
                  <a:cubicBezTo>
                    <a:pt x="1000" y="1439"/>
                    <a:pt x="1000" y="1439"/>
                    <a:pt x="1000" y="1438"/>
                  </a:cubicBezTo>
                  <a:cubicBezTo>
                    <a:pt x="1001" y="1438"/>
                    <a:pt x="1001" y="1438"/>
                    <a:pt x="1001" y="1438"/>
                  </a:cubicBezTo>
                  <a:cubicBezTo>
                    <a:pt x="1002" y="1437"/>
                    <a:pt x="1002" y="1437"/>
                    <a:pt x="1002" y="1437"/>
                  </a:cubicBezTo>
                  <a:cubicBezTo>
                    <a:pt x="1003" y="1436"/>
                    <a:pt x="1003" y="1436"/>
                    <a:pt x="1003" y="1436"/>
                  </a:cubicBezTo>
                  <a:cubicBezTo>
                    <a:pt x="1010" y="1431"/>
                    <a:pt x="1018" y="1428"/>
                    <a:pt x="1027" y="1427"/>
                  </a:cubicBezTo>
                  <a:cubicBezTo>
                    <a:pt x="1027" y="1427"/>
                    <a:pt x="1027" y="1426"/>
                    <a:pt x="1028" y="1426"/>
                  </a:cubicBezTo>
                  <a:cubicBezTo>
                    <a:pt x="1033" y="1425"/>
                    <a:pt x="1038" y="1425"/>
                    <a:pt x="1043" y="1425"/>
                  </a:cubicBezTo>
                  <a:cubicBezTo>
                    <a:pt x="1072" y="1425"/>
                    <a:pt x="1072" y="1425"/>
                    <a:pt x="1072" y="1425"/>
                  </a:cubicBezTo>
                  <a:cubicBezTo>
                    <a:pt x="1081" y="1425"/>
                    <a:pt x="1090" y="1425"/>
                    <a:pt x="1099" y="1425"/>
                  </a:cubicBezTo>
                  <a:cubicBezTo>
                    <a:pt x="1112" y="1425"/>
                    <a:pt x="1130" y="1423"/>
                    <a:pt x="1140" y="1432"/>
                  </a:cubicBezTo>
                  <a:cubicBezTo>
                    <a:pt x="1140" y="1433"/>
                    <a:pt x="1141" y="1433"/>
                    <a:pt x="1141" y="1434"/>
                  </a:cubicBezTo>
                  <a:cubicBezTo>
                    <a:pt x="1142" y="1434"/>
                    <a:pt x="1142" y="1434"/>
                    <a:pt x="1142" y="1434"/>
                  </a:cubicBezTo>
                  <a:cubicBezTo>
                    <a:pt x="1142" y="1434"/>
                    <a:pt x="1142" y="1435"/>
                    <a:pt x="1142" y="1435"/>
                  </a:cubicBezTo>
                  <a:cubicBezTo>
                    <a:pt x="1143" y="1435"/>
                    <a:pt x="1143" y="1436"/>
                    <a:pt x="1143" y="1436"/>
                  </a:cubicBezTo>
                  <a:cubicBezTo>
                    <a:pt x="1144" y="1438"/>
                    <a:pt x="1144" y="1440"/>
                    <a:pt x="1144" y="1442"/>
                  </a:cubicBezTo>
                  <a:cubicBezTo>
                    <a:pt x="1143" y="1452"/>
                    <a:pt x="1135" y="1467"/>
                    <a:pt x="1133" y="1473"/>
                  </a:cubicBezTo>
                  <a:cubicBezTo>
                    <a:pt x="1133" y="1474"/>
                    <a:pt x="1133" y="1474"/>
                    <a:pt x="1133" y="1474"/>
                  </a:cubicBezTo>
                  <a:cubicBezTo>
                    <a:pt x="1132" y="1476"/>
                    <a:pt x="1131" y="1478"/>
                    <a:pt x="1130" y="1480"/>
                  </a:cubicBezTo>
                  <a:cubicBezTo>
                    <a:pt x="1130" y="1481"/>
                    <a:pt x="1130" y="1481"/>
                    <a:pt x="1130" y="1481"/>
                  </a:cubicBezTo>
                  <a:cubicBezTo>
                    <a:pt x="1130" y="1482"/>
                    <a:pt x="1129" y="1483"/>
                    <a:pt x="1129" y="1483"/>
                  </a:cubicBezTo>
                  <a:cubicBezTo>
                    <a:pt x="1129" y="1484"/>
                    <a:pt x="1128" y="1484"/>
                    <a:pt x="1128" y="1485"/>
                  </a:cubicBezTo>
                  <a:cubicBezTo>
                    <a:pt x="1128" y="1485"/>
                    <a:pt x="1127" y="1486"/>
                    <a:pt x="1127" y="1487"/>
                  </a:cubicBezTo>
                  <a:cubicBezTo>
                    <a:pt x="1126" y="1487"/>
                    <a:pt x="1126" y="1487"/>
                    <a:pt x="1126" y="1488"/>
                  </a:cubicBezTo>
                  <a:cubicBezTo>
                    <a:pt x="1125" y="1488"/>
                    <a:pt x="1125" y="1488"/>
                    <a:pt x="1125" y="1488"/>
                  </a:cubicBezTo>
                  <a:cubicBezTo>
                    <a:pt x="1124" y="1489"/>
                    <a:pt x="1124" y="1489"/>
                    <a:pt x="1124" y="1490"/>
                  </a:cubicBezTo>
                  <a:cubicBezTo>
                    <a:pt x="1122" y="1491"/>
                    <a:pt x="1121" y="1492"/>
                    <a:pt x="1119" y="1493"/>
                  </a:cubicBezTo>
                  <a:cubicBezTo>
                    <a:pt x="1117" y="1494"/>
                    <a:pt x="1115" y="1495"/>
                    <a:pt x="1114" y="1496"/>
                  </a:cubicBezTo>
                  <a:cubicBezTo>
                    <a:pt x="1113" y="1496"/>
                    <a:pt x="1113" y="1496"/>
                    <a:pt x="1113" y="1496"/>
                  </a:cubicBezTo>
                  <a:cubicBezTo>
                    <a:pt x="1112" y="1497"/>
                    <a:pt x="1112" y="1497"/>
                    <a:pt x="1112" y="1497"/>
                  </a:cubicBezTo>
                  <a:cubicBezTo>
                    <a:pt x="1106" y="1499"/>
                    <a:pt x="1100" y="1501"/>
                    <a:pt x="1095" y="1502"/>
                  </a:cubicBezTo>
                  <a:close/>
                  <a:moveTo>
                    <a:pt x="773" y="1710"/>
                  </a:moveTo>
                  <a:cubicBezTo>
                    <a:pt x="773" y="1710"/>
                    <a:pt x="773" y="1710"/>
                    <a:pt x="773" y="1710"/>
                  </a:cubicBezTo>
                  <a:cubicBezTo>
                    <a:pt x="771" y="1721"/>
                    <a:pt x="762" y="1732"/>
                    <a:pt x="756" y="1742"/>
                  </a:cubicBezTo>
                  <a:cubicBezTo>
                    <a:pt x="756" y="1742"/>
                    <a:pt x="756" y="1742"/>
                    <a:pt x="756" y="1742"/>
                  </a:cubicBezTo>
                  <a:cubicBezTo>
                    <a:pt x="750" y="1753"/>
                    <a:pt x="744" y="1767"/>
                    <a:pt x="736" y="1777"/>
                  </a:cubicBezTo>
                  <a:cubicBezTo>
                    <a:pt x="735" y="1778"/>
                    <a:pt x="735" y="1779"/>
                    <a:pt x="734" y="1781"/>
                  </a:cubicBezTo>
                  <a:cubicBezTo>
                    <a:pt x="734" y="1781"/>
                    <a:pt x="733" y="1781"/>
                    <a:pt x="733" y="1781"/>
                  </a:cubicBezTo>
                  <a:cubicBezTo>
                    <a:pt x="732" y="1782"/>
                    <a:pt x="731" y="1783"/>
                    <a:pt x="730" y="1784"/>
                  </a:cubicBezTo>
                  <a:cubicBezTo>
                    <a:pt x="729" y="1785"/>
                    <a:pt x="729" y="1785"/>
                    <a:pt x="728" y="1786"/>
                  </a:cubicBezTo>
                  <a:cubicBezTo>
                    <a:pt x="728" y="1786"/>
                    <a:pt x="728" y="1786"/>
                    <a:pt x="728" y="1786"/>
                  </a:cubicBezTo>
                  <a:cubicBezTo>
                    <a:pt x="719" y="1794"/>
                    <a:pt x="708" y="1799"/>
                    <a:pt x="696" y="1802"/>
                  </a:cubicBezTo>
                  <a:cubicBezTo>
                    <a:pt x="695" y="1803"/>
                    <a:pt x="693" y="1803"/>
                    <a:pt x="692" y="1804"/>
                  </a:cubicBezTo>
                  <a:cubicBezTo>
                    <a:pt x="685" y="1805"/>
                    <a:pt x="678" y="1806"/>
                    <a:pt x="671" y="1806"/>
                  </a:cubicBezTo>
                  <a:cubicBezTo>
                    <a:pt x="665" y="1806"/>
                    <a:pt x="665" y="1806"/>
                    <a:pt x="665" y="1806"/>
                  </a:cubicBezTo>
                  <a:cubicBezTo>
                    <a:pt x="665" y="1806"/>
                    <a:pt x="665" y="1806"/>
                    <a:pt x="665" y="1806"/>
                  </a:cubicBezTo>
                  <a:cubicBezTo>
                    <a:pt x="636" y="1806"/>
                    <a:pt x="607" y="1807"/>
                    <a:pt x="578" y="1807"/>
                  </a:cubicBezTo>
                  <a:cubicBezTo>
                    <a:pt x="575" y="1807"/>
                    <a:pt x="573" y="1806"/>
                    <a:pt x="571" y="1806"/>
                  </a:cubicBezTo>
                  <a:cubicBezTo>
                    <a:pt x="567" y="1806"/>
                    <a:pt x="563" y="1805"/>
                    <a:pt x="560" y="1804"/>
                  </a:cubicBezTo>
                  <a:cubicBezTo>
                    <a:pt x="555" y="1802"/>
                    <a:pt x="551" y="1800"/>
                    <a:pt x="549" y="1797"/>
                  </a:cubicBezTo>
                  <a:cubicBezTo>
                    <a:pt x="546" y="1794"/>
                    <a:pt x="545" y="1790"/>
                    <a:pt x="545" y="1786"/>
                  </a:cubicBezTo>
                  <a:cubicBezTo>
                    <a:pt x="545" y="1783"/>
                    <a:pt x="546" y="1780"/>
                    <a:pt x="548" y="1777"/>
                  </a:cubicBezTo>
                  <a:cubicBezTo>
                    <a:pt x="548" y="1776"/>
                    <a:pt x="549" y="1776"/>
                    <a:pt x="549" y="1776"/>
                  </a:cubicBezTo>
                  <a:cubicBezTo>
                    <a:pt x="549" y="1775"/>
                    <a:pt x="549" y="1774"/>
                    <a:pt x="550" y="1774"/>
                  </a:cubicBezTo>
                  <a:cubicBezTo>
                    <a:pt x="551" y="1772"/>
                    <a:pt x="551" y="1772"/>
                    <a:pt x="551" y="1772"/>
                  </a:cubicBezTo>
                  <a:cubicBezTo>
                    <a:pt x="551" y="1772"/>
                    <a:pt x="551" y="1772"/>
                    <a:pt x="551" y="1772"/>
                  </a:cubicBezTo>
                  <a:cubicBezTo>
                    <a:pt x="558" y="1761"/>
                    <a:pt x="566" y="1750"/>
                    <a:pt x="574" y="1739"/>
                  </a:cubicBezTo>
                  <a:cubicBezTo>
                    <a:pt x="579" y="1730"/>
                    <a:pt x="585" y="1720"/>
                    <a:pt x="592" y="1713"/>
                  </a:cubicBezTo>
                  <a:cubicBezTo>
                    <a:pt x="593" y="1712"/>
                    <a:pt x="593" y="1711"/>
                    <a:pt x="594" y="1710"/>
                  </a:cubicBezTo>
                  <a:cubicBezTo>
                    <a:pt x="594" y="1710"/>
                    <a:pt x="595" y="1710"/>
                    <a:pt x="595" y="1710"/>
                  </a:cubicBezTo>
                  <a:cubicBezTo>
                    <a:pt x="596" y="1708"/>
                    <a:pt x="598" y="1707"/>
                    <a:pt x="600" y="1705"/>
                  </a:cubicBezTo>
                  <a:cubicBezTo>
                    <a:pt x="600" y="1705"/>
                    <a:pt x="600" y="1705"/>
                    <a:pt x="600" y="1705"/>
                  </a:cubicBezTo>
                  <a:cubicBezTo>
                    <a:pt x="600" y="1705"/>
                    <a:pt x="600" y="1705"/>
                    <a:pt x="600" y="1705"/>
                  </a:cubicBezTo>
                  <a:cubicBezTo>
                    <a:pt x="610" y="1697"/>
                    <a:pt x="622" y="1692"/>
                    <a:pt x="635" y="1690"/>
                  </a:cubicBezTo>
                  <a:cubicBezTo>
                    <a:pt x="635" y="1690"/>
                    <a:pt x="635" y="1690"/>
                    <a:pt x="635" y="1690"/>
                  </a:cubicBezTo>
                  <a:cubicBezTo>
                    <a:pt x="636" y="1690"/>
                    <a:pt x="636" y="1690"/>
                    <a:pt x="636" y="1690"/>
                  </a:cubicBezTo>
                  <a:cubicBezTo>
                    <a:pt x="638" y="1689"/>
                    <a:pt x="640" y="1689"/>
                    <a:pt x="643" y="1688"/>
                  </a:cubicBezTo>
                  <a:cubicBezTo>
                    <a:pt x="644" y="1688"/>
                    <a:pt x="646" y="1688"/>
                    <a:pt x="647" y="1688"/>
                  </a:cubicBezTo>
                  <a:cubicBezTo>
                    <a:pt x="649" y="1688"/>
                    <a:pt x="650" y="1688"/>
                    <a:pt x="652" y="1688"/>
                  </a:cubicBezTo>
                  <a:cubicBezTo>
                    <a:pt x="653" y="1687"/>
                    <a:pt x="654" y="1687"/>
                    <a:pt x="655" y="1687"/>
                  </a:cubicBezTo>
                  <a:cubicBezTo>
                    <a:pt x="656" y="1687"/>
                    <a:pt x="656" y="1687"/>
                    <a:pt x="656" y="1687"/>
                  </a:cubicBezTo>
                  <a:cubicBezTo>
                    <a:pt x="656" y="1687"/>
                    <a:pt x="656" y="1687"/>
                    <a:pt x="656" y="1687"/>
                  </a:cubicBezTo>
                  <a:cubicBezTo>
                    <a:pt x="683" y="1687"/>
                    <a:pt x="709" y="1687"/>
                    <a:pt x="736" y="1687"/>
                  </a:cubicBezTo>
                  <a:cubicBezTo>
                    <a:pt x="736" y="1687"/>
                    <a:pt x="736" y="1687"/>
                    <a:pt x="736" y="1687"/>
                  </a:cubicBezTo>
                  <a:cubicBezTo>
                    <a:pt x="740" y="1687"/>
                    <a:pt x="740" y="1687"/>
                    <a:pt x="740" y="1687"/>
                  </a:cubicBezTo>
                  <a:cubicBezTo>
                    <a:pt x="747" y="1687"/>
                    <a:pt x="753" y="1688"/>
                    <a:pt x="757" y="1689"/>
                  </a:cubicBezTo>
                  <a:cubicBezTo>
                    <a:pt x="759" y="1690"/>
                    <a:pt x="760" y="1690"/>
                    <a:pt x="761" y="1691"/>
                  </a:cubicBezTo>
                  <a:cubicBezTo>
                    <a:pt x="761" y="1691"/>
                    <a:pt x="762" y="1691"/>
                    <a:pt x="763" y="1691"/>
                  </a:cubicBezTo>
                  <a:cubicBezTo>
                    <a:pt x="763" y="1692"/>
                    <a:pt x="763" y="1692"/>
                    <a:pt x="764" y="1692"/>
                  </a:cubicBezTo>
                  <a:cubicBezTo>
                    <a:pt x="771" y="1695"/>
                    <a:pt x="775" y="1701"/>
                    <a:pt x="773" y="1710"/>
                  </a:cubicBezTo>
                  <a:close/>
                  <a:moveTo>
                    <a:pt x="828" y="1613"/>
                  </a:moveTo>
                  <a:cubicBezTo>
                    <a:pt x="827" y="1614"/>
                    <a:pt x="827" y="1614"/>
                    <a:pt x="827" y="1614"/>
                  </a:cubicBezTo>
                  <a:cubicBezTo>
                    <a:pt x="827" y="1614"/>
                    <a:pt x="827" y="1614"/>
                    <a:pt x="827" y="1614"/>
                  </a:cubicBezTo>
                  <a:cubicBezTo>
                    <a:pt x="826" y="1616"/>
                    <a:pt x="825" y="1617"/>
                    <a:pt x="824" y="1619"/>
                  </a:cubicBezTo>
                  <a:cubicBezTo>
                    <a:pt x="824" y="1619"/>
                    <a:pt x="824" y="1619"/>
                    <a:pt x="823" y="1619"/>
                  </a:cubicBezTo>
                  <a:cubicBezTo>
                    <a:pt x="817" y="1627"/>
                    <a:pt x="807" y="1632"/>
                    <a:pt x="797" y="1635"/>
                  </a:cubicBezTo>
                  <a:cubicBezTo>
                    <a:pt x="797" y="1635"/>
                    <a:pt x="797" y="1635"/>
                    <a:pt x="797" y="1635"/>
                  </a:cubicBezTo>
                  <a:cubicBezTo>
                    <a:pt x="795" y="1636"/>
                    <a:pt x="794" y="1636"/>
                    <a:pt x="792" y="1636"/>
                  </a:cubicBezTo>
                  <a:cubicBezTo>
                    <a:pt x="791" y="1637"/>
                    <a:pt x="790" y="1637"/>
                    <a:pt x="789" y="1637"/>
                  </a:cubicBezTo>
                  <a:cubicBezTo>
                    <a:pt x="788" y="1637"/>
                    <a:pt x="788" y="1638"/>
                    <a:pt x="787" y="1638"/>
                  </a:cubicBezTo>
                  <a:cubicBezTo>
                    <a:pt x="781" y="1639"/>
                    <a:pt x="774" y="1640"/>
                    <a:pt x="768" y="1640"/>
                  </a:cubicBezTo>
                  <a:cubicBezTo>
                    <a:pt x="767" y="1640"/>
                    <a:pt x="767" y="1640"/>
                    <a:pt x="767" y="1640"/>
                  </a:cubicBezTo>
                  <a:cubicBezTo>
                    <a:pt x="756" y="1641"/>
                    <a:pt x="745" y="1640"/>
                    <a:pt x="735" y="1640"/>
                  </a:cubicBezTo>
                  <a:cubicBezTo>
                    <a:pt x="718" y="1640"/>
                    <a:pt x="702" y="1640"/>
                    <a:pt x="685" y="1640"/>
                  </a:cubicBezTo>
                  <a:cubicBezTo>
                    <a:pt x="683" y="1640"/>
                    <a:pt x="680" y="1640"/>
                    <a:pt x="677" y="1640"/>
                  </a:cubicBezTo>
                  <a:cubicBezTo>
                    <a:pt x="677" y="1640"/>
                    <a:pt x="677" y="1640"/>
                    <a:pt x="676" y="1640"/>
                  </a:cubicBezTo>
                  <a:cubicBezTo>
                    <a:pt x="674" y="1639"/>
                    <a:pt x="672" y="1639"/>
                    <a:pt x="669" y="1638"/>
                  </a:cubicBezTo>
                  <a:cubicBezTo>
                    <a:pt x="669" y="1638"/>
                    <a:pt x="669" y="1638"/>
                    <a:pt x="669" y="1638"/>
                  </a:cubicBezTo>
                  <a:cubicBezTo>
                    <a:pt x="669" y="1638"/>
                    <a:pt x="669" y="1638"/>
                    <a:pt x="669" y="1638"/>
                  </a:cubicBezTo>
                  <a:cubicBezTo>
                    <a:pt x="662" y="1636"/>
                    <a:pt x="655" y="1632"/>
                    <a:pt x="655" y="1624"/>
                  </a:cubicBezTo>
                  <a:cubicBezTo>
                    <a:pt x="655" y="1623"/>
                    <a:pt x="655" y="1621"/>
                    <a:pt x="656" y="1620"/>
                  </a:cubicBezTo>
                  <a:cubicBezTo>
                    <a:pt x="656" y="1619"/>
                    <a:pt x="656" y="1619"/>
                    <a:pt x="656" y="1618"/>
                  </a:cubicBezTo>
                  <a:cubicBezTo>
                    <a:pt x="657" y="1617"/>
                    <a:pt x="657" y="1616"/>
                    <a:pt x="658" y="1614"/>
                  </a:cubicBezTo>
                  <a:cubicBezTo>
                    <a:pt x="658" y="1614"/>
                    <a:pt x="658" y="1614"/>
                    <a:pt x="658" y="1614"/>
                  </a:cubicBezTo>
                  <a:cubicBezTo>
                    <a:pt x="659" y="1613"/>
                    <a:pt x="659" y="1613"/>
                    <a:pt x="659" y="1613"/>
                  </a:cubicBezTo>
                  <a:cubicBezTo>
                    <a:pt x="660" y="1612"/>
                    <a:pt x="661" y="1610"/>
                    <a:pt x="662" y="1609"/>
                  </a:cubicBezTo>
                  <a:cubicBezTo>
                    <a:pt x="670" y="1597"/>
                    <a:pt x="678" y="1585"/>
                    <a:pt x="686" y="1572"/>
                  </a:cubicBezTo>
                  <a:cubicBezTo>
                    <a:pt x="687" y="1572"/>
                    <a:pt x="687" y="1572"/>
                    <a:pt x="687" y="1572"/>
                  </a:cubicBezTo>
                  <a:cubicBezTo>
                    <a:pt x="689" y="1568"/>
                    <a:pt x="689" y="1568"/>
                    <a:pt x="689" y="1568"/>
                  </a:cubicBezTo>
                  <a:cubicBezTo>
                    <a:pt x="692" y="1565"/>
                    <a:pt x="695" y="1562"/>
                    <a:pt x="699" y="1559"/>
                  </a:cubicBezTo>
                  <a:cubicBezTo>
                    <a:pt x="702" y="1557"/>
                    <a:pt x="705" y="1555"/>
                    <a:pt x="708" y="1554"/>
                  </a:cubicBezTo>
                  <a:cubicBezTo>
                    <a:pt x="709" y="1553"/>
                    <a:pt x="710" y="1553"/>
                    <a:pt x="711" y="1552"/>
                  </a:cubicBezTo>
                  <a:cubicBezTo>
                    <a:pt x="712" y="1552"/>
                    <a:pt x="712" y="1552"/>
                    <a:pt x="713" y="1551"/>
                  </a:cubicBezTo>
                  <a:cubicBezTo>
                    <a:pt x="713" y="1551"/>
                    <a:pt x="714" y="1551"/>
                    <a:pt x="714" y="1551"/>
                  </a:cubicBezTo>
                  <a:cubicBezTo>
                    <a:pt x="715" y="1551"/>
                    <a:pt x="715" y="1551"/>
                    <a:pt x="716" y="1550"/>
                  </a:cubicBezTo>
                  <a:cubicBezTo>
                    <a:pt x="720" y="1549"/>
                    <a:pt x="725" y="1547"/>
                    <a:pt x="730" y="1546"/>
                  </a:cubicBezTo>
                  <a:cubicBezTo>
                    <a:pt x="735" y="1545"/>
                    <a:pt x="741" y="1544"/>
                    <a:pt x="747" y="1544"/>
                  </a:cubicBezTo>
                  <a:cubicBezTo>
                    <a:pt x="763" y="1544"/>
                    <a:pt x="763" y="1544"/>
                    <a:pt x="763" y="1544"/>
                  </a:cubicBezTo>
                  <a:cubicBezTo>
                    <a:pt x="767" y="1544"/>
                    <a:pt x="770" y="1544"/>
                    <a:pt x="774" y="1544"/>
                  </a:cubicBezTo>
                  <a:cubicBezTo>
                    <a:pt x="789" y="1544"/>
                    <a:pt x="803" y="1544"/>
                    <a:pt x="818" y="1544"/>
                  </a:cubicBezTo>
                  <a:cubicBezTo>
                    <a:pt x="818" y="1544"/>
                    <a:pt x="818" y="1544"/>
                    <a:pt x="818" y="1544"/>
                  </a:cubicBezTo>
                  <a:cubicBezTo>
                    <a:pt x="824" y="1544"/>
                    <a:pt x="824" y="1544"/>
                    <a:pt x="824" y="1544"/>
                  </a:cubicBezTo>
                  <a:cubicBezTo>
                    <a:pt x="830" y="1544"/>
                    <a:pt x="835" y="1545"/>
                    <a:pt x="839" y="1546"/>
                  </a:cubicBezTo>
                  <a:cubicBezTo>
                    <a:pt x="843" y="1547"/>
                    <a:pt x="845" y="1548"/>
                    <a:pt x="847" y="1549"/>
                  </a:cubicBezTo>
                  <a:cubicBezTo>
                    <a:pt x="854" y="1553"/>
                    <a:pt x="858" y="1559"/>
                    <a:pt x="853" y="1568"/>
                  </a:cubicBezTo>
                  <a:cubicBezTo>
                    <a:pt x="848" y="1579"/>
                    <a:pt x="841" y="1590"/>
                    <a:pt x="835" y="1600"/>
                  </a:cubicBezTo>
                  <a:cubicBezTo>
                    <a:pt x="828" y="1613"/>
                    <a:pt x="828" y="1613"/>
                    <a:pt x="828" y="1613"/>
                  </a:cubicBezTo>
                  <a:cubicBezTo>
                    <a:pt x="828" y="1613"/>
                    <a:pt x="828" y="1613"/>
                    <a:pt x="828" y="1613"/>
                  </a:cubicBezTo>
                  <a:close/>
                  <a:moveTo>
                    <a:pt x="1592" y="1771"/>
                  </a:moveTo>
                  <a:cubicBezTo>
                    <a:pt x="1592" y="1773"/>
                    <a:pt x="1592" y="1775"/>
                    <a:pt x="1591" y="1777"/>
                  </a:cubicBezTo>
                  <a:cubicBezTo>
                    <a:pt x="1591" y="1778"/>
                    <a:pt x="1591" y="1778"/>
                    <a:pt x="1591" y="1778"/>
                  </a:cubicBezTo>
                  <a:cubicBezTo>
                    <a:pt x="1590" y="1780"/>
                    <a:pt x="1590" y="1782"/>
                    <a:pt x="1589" y="1783"/>
                  </a:cubicBezTo>
                  <a:cubicBezTo>
                    <a:pt x="1589" y="1783"/>
                    <a:pt x="1589" y="1783"/>
                    <a:pt x="1589" y="1784"/>
                  </a:cubicBezTo>
                  <a:cubicBezTo>
                    <a:pt x="1588" y="1784"/>
                    <a:pt x="1588" y="1784"/>
                    <a:pt x="1588" y="1784"/>
                  </a:cubicBezTo>
                  <a:cubicBezTo>
                    <a:pt x="1587" y="1786"/>
                    <a:pt x="1586" y="1788"/>
                    <a:pt x="1584" y="1789"/>
                  </a:cubicBezTo>
                  <a:cubicBezTo>
                    <a:pt x="1584" y="1789"/>
                    <a:pt x="1584" y="1789"/>
                    <a:pt x="1584" y="1789"/>
                  </a:cubicBezTo>
                  <a:cubicBezTo>
                    <a:pt x="1582" y="1791"/>
                    <a:pt x="1581" y="1792"/>
                    <a:pt x="1579" y="1794"/>
                  </a:cubicBezTo>
                  <a:cubicBezTo>
                    <a:pt x="1578" y="1794"/>
                    <a:pt x="1578" y="1794"/>
                    <a:pt x="1578" y="1794"/>
                  </a:cubicBezTo>
                  <a:cubicBezTo>
                    <a:pt x="1578" y="1794"/>
                    <a:pt x="1577" y="1795"/>
                    <a:pt x="1577" y="1795"/>
                  </a:cubicBezTo>
                  <a:cubicBezTo>
                    <a:pt x="1575" y="1796"/>
                    <a:pt x="1573" y="1797"/>
                    <a:pt x="1571" y="1798"/>
                  </a:cubicBezTo>
                  <a:cubicBezTo>
                    <a:pt x="1571" y="1798"/>
                    <a:pt x="1571" y="1798"/>
                    <a:pt x="1570" y="1798"/>
                  </a:cubicBezTo>
                  <a:cubicBezTo>
                    <a:pt x="1569" y="1799"/>
                    <a:pt x="1567" y="1800"/>
                    <a:pt x="1566" y="1800"/>
                  </a:cubicBezTo>
                  <a:cubicBezTo>
                    <a:pt x="1565" y="1800"/>
                    <a:pt x="1564" y="1801"/>
                    <a:pt x="1563" y="1801"/>
                  </a:cubicBezTo>
                  <a:cubicBezTo>
                    <a:pt x="1563" y="1801"/>
                    <a:pt x="1563" y="1801"/>
                    <a:pt x="1562" y="1801"/>
                  </a:cubicBezTo>
                  <a:cubicBezTo>
                    <a:pt x="1562" y="1801"/>
                    <a:pt x="1561" y="1801"/>
                    <a:pt x="1561" y="1802"/>
                  </a:cubicBezTo>
                  <a:cubicBezTo>
                    <a:pt x="1559" y="1802"/>
                    <a:pt x="1557" y="1802"/>
                    <a:pt x="1555" y="1803"/>
                  </a:cubicBezTo>
                  <a:cubicBezTo>
                    <a:pt x="1553" y="1803"/>
                    <a:pt x="1551" y="1803"/>
                    <a:pt x="1550" y="1803"/>
                  </a:cubicBezTo>
                  <a:cubicBezTo>
                    <a:pt x="1548" y="1804"/>
                    <a:pt x="1546" y="1804"/>
                    <a:pt x="1544" y="1804"/>
                  </a:cubicBezTo>
                  <a:cubicBezTo>
                    <a:pt x="1544" y="1804"/>
                    <a:pt x="1543" y="1804"/>
                    <a:pt x="1542" y="1804"/>
                  </a:cubicBezTo>
                  <a:cubicBezTo>
                    <a:pt x="1540" y="1804"/>
                    <a:pt x="1540" y="1804"/>
                    <a:pt x="1540" y="1804"/>
                  </a:cubicBezTo>
                  <a:cubicBezTo>
                    <a:pt x="1540" y="1804"/>
                    <a:pt x="1540" y="1804"/>
                    <a:pt x="1540" y="1804"/>
                  </a:cubicBezTo>
                  <a:cubicBezTo>
                    <a:pt x="1530" y="1804"/>
                    <a:pt x="1519" y="1804"/>
                    <a:pt x="1509" y="1804"/>
                  </a:cubicBezTo>
                  <a:cubicBezTo>
                    <a:pt x="1461" y="1804"/>
                    <a:pt x="908" y="1806"/>
                    <a:pt x="869" y="1806"/>
                  </a:cubicBezTo>
                  <a:cubicBezTo>
                    <a:pt x="866" y="1806"/>
                    <a:pt x="863" y="1806"/>
                    <a:pt x="861" y="1805"/>
                  </a:cubicBezTo>
                  <a:cubicBezTo>
                    <a:pt x="857" y="1805"/>
                    <a:pt x="853" y="1804"/>
                    <a:pt x="850" y="1803"/>
                  </a:cubicBezTo>
                  <a:cubicBezTo>
                    <a:pt x="845" y="1802"/>
                    <a:pt x="841" y="1799"/>
                    <a:pt x="838" y="1796"/>
                  </a:cubicBezTo>
                  <a:cubicBezTo>
                    <a:pt x="835" y="1793"/>
                    <a:pt x="833" y="1790"/>
                    <a:pt x="832" y="1786"/>
                  </a:cubicBezTo>
                  <a:cubicBezTo>
                    <a:pt x="832" y="1782"/>
                    <a:pt x="832" y="1778"/>
                    <a:pt x="834" y="1773"/>
                  </a:cubicBezTo>
                  <a:cubicBezTo>
                    <a:pt x="836" y="1771"/>
                    <a:pt x="836" y="1771"/>
                    <a:pt x="836" y="1771"/>
                  </a:cubicBezTo>
                  <a:cubicBezTo>
                    <a:pt x="836" y="1771"/>
                    <a:pt x="836" y="1771"/>
                    <a:pt x="836" y="1771"/>
                  </a:cubicBezTo>
                  <a:cubicBezTo>
                    <a:pt x="842" y="1758"/>
                    <a:pt x="848" y="1745"/>
                    <a:pt x="854" y="1732"/>
                  </a:cubicBezTo>
                  <a:cubicBezTo>
                    <a:pt x="856" y="1730"/>
                    <a:pt x="857" y="1728"/>
                    <a:pt x="858" y="1726"/>
                  </a:cubicBezTo>
                  <a:cubicBezTo>
                    <a:pt x="862" y="1716"/>
                    <a:pt x="862" y="1716"/>
                    <a:pt x="862" y="1716"/>
                  </a:cubicBezTo>
                  <a:cubicBezTo>
                    <a:pt x="864" y="1712"/>
                    <a:pt x="868" y="1708"/>
                    <a:pt x="872" y="1704"/>
                  </a:cubicBezTo>
                  <a:cubicBezTo>
                    <a:pt x="873" y="1704"/>
                    <a:pt x="874" y="1703"/>
                    <a:pt x="875" y="1702"/>
                  </a:cubicBezTo>
                  <a:cubicBezTo>
                    <a:pt x="875" y="1702"/>
                    <a:pt x="876" y="1701"/>
                    <a:pt x="877" y="1701"/>
                  </a:cubicBezTo>
                  <a:cubicBezTo>
                    <a:pt x="878" y="1700"/>
                    <a:pt x="878" y="1700"/>
                    <a:pt x="879" y="1699"/>
                  </a:cubicBezTo>
                  <a:cubicBezTo>
                    <a:pt x="880" y="1699"/>
                    <a:pt x="880" y="1699"/>
                    <a:pt x="880" y="1699"/>
                  </a:cubicBezTo>
                  <a:cubicBezTo>
                    <a:pt x="881" y="1698"/>
                    <a:pt x="881" y="1698"/>
                    <a:pt x="882" y="1698"/>
                  </a:cubicBezTo>
                  <a:cubicBezTo>
                    <a:pt x="883" y="1697"/>
                    <a:pt x="885" y="1696"/>
                    <a:pt x="886" y="1695"/>
                  </a:cubicBezTo>
                  <a:cubicBezTo>
                    <a:pt x="887" y="1695"/>
                    <a:pt x="888" y="1695"/>
                    <a:pt x="889" y="1694"/>
                  </a:cubicBezTo>
                  <a:cubicBezTo>
                    <a:pt x="890" y="1694"/>
                    <a:pt x="891" y="1693"/>
                    <a:pt x="893" y="1693"/>
                  </a:cubicBezTo>
                  <a:cubicBezTo>
                    <a:pt x="895" y="1692"/>
                    <a:pt x="897" y="1691"/>
                    <a:pt x="899" y="1690"/>
                  </a:cubicBezTo>
                  <a:cubicBezTo>
                    <a:pt x="900" y="1690"/>
                    <a:pt x="901" y="1690"/>
                    <a:pt x="903" y="1689"/>
                  </a:cubicBezTo>
                  <a:cubicBezTo>
                    <a:pt x="903" y="1689"/>
                    <a:pt x="904" y="1689"/>
                    <a:pt x="904" y="1689"/>
                  </a:cubicBezTo>
                  <a:cubicBezTo>
                    <a:pt x="910" y="1687"/>
                    <a:pt x="917" y="1687"/>
                    <a:pt x="923" y="1687"/>
                  </a:cubicBezTo>
                  <a:cubicBezTo>
                    <a:pt x="923" y="1687"/>
                    <a:pt x="1503" y="1685"/>
                    <a:pt x="1525" y="1685"/>
                  </a:cubicBezTo>
                  <a:cubicBezTo>
                    <a:pt x="1531" y="1685"/>
                    <a:pt x="1538" y="1685"/>
                    <a:pt x="1545" y="1685"/>
                  </a:cubicBezTo>
                  <a:cubicBezTo>
                    <a:pt x="1548" y="1685"/>
                    <a:pt x="1551" y="1685"/>
                    <a:pt x="1554" y="1686"/>
                  </a:cubicBezTo>
                  <a:cubicBezTo>
                    <a:pt x="1554" y="1686"/>
                    <a:pt x="1555" y="1686"/>
                    <a:pt x="1555" y="1686"/>
                  </a:cubicBezTo>
                  <a:cubicBezTo>
                    <a:pt x="1557" y="1686"/>
                    <a:pt x="1560" y="1686"/>
                    <a:pt x="1562" y="1687"/>
                  </a:cubicBezTo>
                  <a:cubicBezTo>
                    <a:pt x="1562" y="1687"/>
                    <a:pt x="1563" y="1687"/>
                    <a:pt x="1563" y="1687"/>
                  </a:cubicBezTo>
                  <a:cubicBezTo>
                    <a:pt x="1563" y="1687"/>
                    <a:pt x="1563" y="1687"/>
                    <a:pt x="1563" y="1687"/>
                  </a:cubicBezTo>
                  <a:cubicBezTo>
                    <a:pt x="1566" y="1688"/>
                    <a:pt x="1568" y="1689"/>
                    <a:pt x="1570" y="1690"/>
                  </a:cubicBezTo>
                  <a:cubicBezTo>
                    <a:pt x="1570" y="1690"/>
                    <a:pt x="1571" y="1690"/>
                    <a:pt x="1571" y="1690"/>
                  </a:cubicBezTo>
                  <a:cubicBezTo>
                    <a:pt x="1573" y="1691"/>
                    <a:pt x="1575" y="1692"/>
                    <a:pt x="1577" y="1693"/>
                  </a:cubicBezTo>
                  <a:cubicBezTo>
                    <a:pt x="1577" y="1693"/>
                    <a:pt x="1577" y="1693"/>
                    <a:pt x="1578" y="1693"/>
                  </a:cubicBezTo>
                  <a:cubicBezTo>
                    <a:pt x="1578" y="1694"/>
                    <a:pt x="1578" y="1694"/>
                    <a:pt x="1578" y="1694"/>
                  </a:cubicBezTo>
                  <a:cubicBezTo>
                    <a:pt x="1580" y="1695"/>
                    <a:pt x="1581" y="1696"/>
                    <a:pt x="1582" y="1697"/>
                  </a:cubicBezTo>
                  <a:cubicBezTo>
                    <a:pt x="1584" y="1698"/>
                    <a:pt x="1586" y="1700"/>
                    <a:pt x="1588" y="1703"/>
                  </a:cubicBezTo>
                  <a:cubicBezTo>
                    <a:pt x="1590" y="1706"/>
                    <a:pt x="1592" y="1710"/>
                    <a:pt x="1592" y="1714"/>
                  </a:cubicBezTo>
                  <a:cubicBezTo>
                    <a:pt x="1592" y="1717"/>
                    <a:pt x="1592" y="1717"/>
                    <a:pt x="1592" y="1717"/>
                  </a:cubicBezTo>
                  <a:cubicBezTo>
                    <a:pt x="1592" y="1717"/>
                    <a:pt x="1592" y="1717"/>
                    <a:pt x="1592" y="1717"/>
                  </a:cubicBezTo>
                  <a:cubicBezTo>
                    <a:pt x="1592" y="1731"/>
                    <a:pt x="1592" y="1746"/>
                    <a:pt x="1592" y="1760"/>
                  </a:cubicBezTo>
                  <a:cubicBezTo>
                    <a:pt x="1592" y="1764"/>
                    <a:pt x="1593" y="1767"/>
                    <a:pt x="1592" y="1771"/>
                  </a:cubicBezTo>
                  <a:close/>
                  <a:moveTo>
                    <a:pt x="1671" y="1490"/>
                  </a:moveTo>
                  <a:cubicBezTo>
                    <a:pt x="1671" y="1490"/>
                    <a:pt x="1670" y="1489"/>
                    <a:pt x="1670" y="1489"/>
                  </a:cubicBezTo>
                  <a:cubicBezTo>
                    <a:pt x="1670" y="1489"/>
                    <a:pt x="1669" y="1489"/>
                    <a:pt x="1669" y="1488"/>
                  </a:cubicBezTo>
                  <a:cubicBezTo>
                    <a:pt x="1667" y="1486"/>
                    <a:pt x="1666" y="1483"/>
                    <a:pt x="1665" y="1480"/>
                  </a:cubicBezTo>
                  <a:cubicBezTo>
                    <a:pt x="1665" y="1477"/>
                    <a:pt x="1665" y="1477"/>
                    <a:pt x="1665" y="1477"/>
                  </a:cubicBezTo>
                  <a:cubicBezTo>
                    <a:pt x="1665" y="1475"/>
                    <a:pt x="1665" y="1473"/>
                    <a:pt x="1665" y="1471"/>
                  </a:cubicBezTo>
                  <a:cubicBezTo>
                    <a:pt x="1665" y="1471"/>
                    <a:pt x="1665" y="1471"/>
                    <a:pt x="1665" y="1471"/>
                  </a:cubicBezTo>
                  <a:cubicBezTo>
                    <a:pt x="1664" y="1463"/>
                    <a:pt x="1662" y="1454"/>
                    <a:pt x="1663" y="1445"/>
                  </a:cubicBezTo>
                  <a:cubicBezTo>
                    <a:pt x="1663" y="1443"/>
                    <a:pt x="1663" y="1443"/>
                    <a:pt x="1663" y="1443"/>
                  </a:cubicBezTo>
                  <a:cubicBezTo>
                    <a:pt x="1662" y="1440"/>
                    <a:pt x="1663" y="1437"/>
                    <a:pt x="1665" y="1435"/>
                  </a:cubicBezTo>
                  <a:cubicBezTo>
                    <a:pt x="1667" y="1433"/>
                    <a:pt x="1669" y="1431"/>
                    <a:pt x="1673" y="1429"/>
                  </a:cubicBezTo>
                  <a:cubicBezTo>
                    <a:pt x="1676" y="1427"/>
                    <a:pt x="1680" y="1426"/>
                    <a:pt x="1684" y="1425"/>
                  </a:cubicBezTo>
                  <a:cubicBezTo>
                    <a:pt x="1684" y="1425"/>
                    <a:pt x="1684" y="1425"/>
                    <a:pt x="1684" y="1425"/>
                  </a:cubicBezTo>
                  <a:cubicBezTo>
                    <a:pt x="1685" y="1425"/>
                    <a:pt x="1685" y="1425"/>
                    <a:pt x="1685" y="1425"/>
                  </a:cubicBezTo>
                  <a:cubicBezTo>
                    <a:pt x="1687" y="1424"/>
                    <a:pt x="1689" y="1424"/>
                    <a:pt x="1690" y="1424"/>
                  </a:cubicBezTo>
                  <a:cubicBezTo>
                    <a:pt x="1691" y="1424"/>
                    <a:pt x="1692" y="1424"/>
                    <a:pt x="1693" y="1424"/>
                  </a:cubicBezTo>
                  <a:cubicBezTo>
                    <a:pt x="1700" y="1423"/>
                    <a:pt x="1708" y="1423"/>
                    <a:pt x="1716" y="1423"/>
                  </a:cubicBezTo>
                  <a:cubicBezTo>
                    <a:pt x="1769" y="1423"/>
                    <a:pt x="1769" y="1423"/>
                    <a:pt x="1769" y="1423"/>
                  </a:cubicBezTo>
                  <a:cubicBezTo>
                    <a:pt x="1772" y="1423"/>
                    <a:pt x="1775" y="1423"/>
                    <a:pt x="1778" y="1424"/>
                  </a:cubicBezTo>
                  <a:cubicBezTo>
                    <a:pt x="1792" y="1425"/>
                    <a:pt x="1808" y="1429"/>
                    <a:pt x="1810" y="1442"/>
                  </a:cubicBezTo>
                  <a:cubicBezTo>
                    <a:pt x="1814" y="1454"/>
                    <a:pt x="1815" y="1466"/>
                    <a:pt x="1817" y="1478"/>
                  </a:cubicBezTo>
                  <a:cubicBezTo>
                    <a:pt x="1818" y="1480"/>
                    <a:pt x="1818" y="1480"/>
                    <a:pt x="1818" y="1480"/>
                  </a:cubicBezTo>
                  <a:cubicBezTo>
                    <a:pt x="1818" y="1482"/>
                    <a:pt x="1818" y="1485"/>
                    <a:pt x="1817" y="1487"/>
                  </a:cubicBezTo>
                  <a:cubicBezTo>
                    <a:pt x="1817" y="1487"/>
                    <a:pt x="1817" y="1488"/>
                    <a:pt x="1816" y="1488"/>
                  </a:cubicBezTo>
                  <a:cubicBezTo>
                    <a:pt x="1816" y="1488"/>
                    <a:pt x="1816" y="1488"/>
                    <a:pt x="1816" y="1488"/>
                  </a:cubicBezTo>
                  <a:cubicBezTo>
                    <a:pt x="1816" y="1488"/>
                    <a:pt x="1816" y="1488"/>
                    <a:pt x="1816" y="1488"/>
                  </a:cubicBezTo>
                  <a:cubicBezTo>
                    <a:pt x="1813" y="1494"/>
                    <a:pt x="1807" y="1497"/>
                    <a:pt x="1799" y="1499"/>
                  </a:cubicBezTo>
                  <a:cubicBezTo>
                    <a:pt x="1798" y="1499"/>
                    <a:pt x="1798" y="1499"/>
                    <a:pt x="1797" y="1499"/>
                  </a:cubicBezTo>
                  <a:cubicBezTo>
                    <a:pt x="1796" y="1500"/>
                    <a:pt x="1796" y="1500"/>
                    <a:pt x="1795" y="1500"/>
                  </a:cubicBezTo>
                  <a:cubicBezTo>
                    <a:pt x="1794" y="1500"/>
                    <a:pt x="1794" y="1500"/>
                    <a:pt x="1793" y="1500"/>
                  </a:cubicBezTo>
                  <a:cubicBezTo>
                    <a:pt x="1792" y="1500"/>
                    <a:pt x="1790" y="1501"/>
                    <a:pt x="1789" y="1501"/>
                  </a:cubicBezTo>
                  <a:cubicBezTo>
                    <a:pt x="1771" y="1503"/>
                    <a:pt x="1750" y="1501"/>
                    <a:pt x="1741" y="1501"/>
                  </a:cubicBezTo>
                  <a:cubicBezTo>
                    <a:pt x="1707" y="1501"/>
                    <a:pt x="1707" y="1501"/>
                    <a:pt x="1707" y="1501"/>
                  </a:cubicBezTo>
                  <a:cubicBezTo>
                    <a:pt x="1704" y="1501"/>
                    <a:pt x="1702" y="1501"/>
                    <a:pt x="1699" y="1501"/>
                  </a:cubicBezTo>
                  <a:cubicBezTo>
                    <a:pt x="1697" y="1501"/>
                    <a:pt x="1695" y="1500"/>
                    <a:pt x="1693" y="1500"/>
                  </a:cubicBezTo>
                  <a:cubicBezTo>
                    <a:pt x="1693" y="1500"/>
                    <a:pt x="1692" y="1500"/>
                    <a:pt x="1692" y="1500"/>
                  </a:cubicBezTo>
                  <a:cubicBezTo>
                    <a:pt x="1691" y="1500"/>
                    <a:pt x="1691" y="1500"/>
                    <a:pt x="1691" y="1500"/>
                  </a:cubicBezTo>
                  <a:cubicBezTo>
                    <a:pt x="1689" y="1499"/>
                    <a:pt x="1687" y="1499"/>
                    <a:pt x="1685" y="1498"/>
                  </a:cubicBezTo>
                  <a:cubicBezTo>
                    <a:pt x="1684" y="1498"/>
                    <a:pt x="1684" y="1497"/>
                    <a:pt x="1683" y="1497"/>
                  </a:cubicBezTo>
                  <a:cubicBezTo>
                    <a:pt x="1681" y="1496"/>
                    <a:pt x="1680" y="1496"/>
                    <a:pt x="1678" y="1495"/>
                  </a:cubicBezTo>
                  <a:cubicBezTo>
                    <a:pt x="1676" y="1494"/>
                    <a:pt x="1674" y="1492"/>
                    <a:pt x="1672" y="1491"/>
                  </a:cubicBezTo>
                  <a:cubicBezTo>
                    <a:pt x="1672" y="1491"/>
                    <a:pt x="1671" y="1490"/>
                    <a:pt x="1671" y="1490"/>
                  </a:cubicBezTo>
                  <a:close/>
                  <a:moveTo>
                    <a:pt x="1680" y="1622"/>
                  </a:moveTo>
                  <a:cubicBezTo>
                    <a:pt x="1677" y="1618"/>
                    <a:pt x="1676" y="1615"/>
                    <a:pt x="1675" y="1612"/>
                  </a:cubicBezTo>
                  <a:cubicBezTo>
                    <a:pt x="1675" y="1607"/>
                    <a:pt x="1675" y="1607"/>
                    <a:pt x="1675" y="1607"/>
                  </a:cubicBezTo>
                  <a:cubicBezTo>
                    <a:pt x="1675" y="1607"/>
                    <a:pt x="1675" y="1607"/>
                    <a:pt x="1675" y="1607"/>
                  </a:cubicBezTo>
                  <a:cubicBezTo>
                    <a:pt x="1674" y="1593"/>
                    <a:pt x="1673" y="1580"/>
                    <a:pt x="1672" y="1567"/>
                  </a:cubicBezTo>
                  <a:cubicBezTo>
                    <a:pt x="1672" y="1567"/>
                    <a:pt x="1672" y="1567"/>
                    <a:pt x="1672" y="1567"/>
                  </a:cubicBezTo>
                  <a:cubicBezTo>
                    <a:pt x="1672" y="1566"/>
                    <a:pt x="1672" y="1566"/>
                    <a:pt x="1672" y="1566"/>
                  </a:cubicBezTo>
                  <a:cubicBezTo>
                    <a:pt x="1672" y="1565"/>
                    <a:pt x="1672" y="1564"/>
                    <a:pt x="1672" y="1563"/>
                  </a:cubicBezTo>
                  <a:cubicBezTo>
                    <a:pt x="1675" y="1535"/>
                    <a:pt x="1735" y="1542"/>
                    <a:pt x="1754" y="1542"/>
                  </a:cubicBezTo>
                  <a:cubicBezTo>
                    <a:pt x="1776" y="1542"/>
                    <a:pt x="1819" y="1537"/>
                    <a:pt x="1832" y="1559"/>
                  </a:cubicBezTo>
                  <a:cubicBezTo>
                    <a:pt x="1833" y="1561"/>
                    <a:pt x="1835" y="1563"/>
                    <a:pt x="1835" y="1565"/>
                  </a:cubicBezTo>
                  <a:cubicBezTo>
                    <a:pt x="1836" y="1568"/>
                    <a:pt x="1836" y="1568"/>
                    <a:pt x="1836" y="1568"/>
                  </a:cubicBezTo>
                  <a:cubicBezTo>
                    <a:pt x="1836" y="1568"/>
                    <a:pt x="1836" y="1568"/>
                    <a:pt x="1836" y="1568"/>
                  </a:cubicBezTo>
                  <a:cubicBezTo>
                    <a:pt x="1837" y="1575"/>
                    <a:pt x="1838" y="1581"/>
                    <a:pt x="1840" y="1588"/>
                  </a:cubicBezTo>
                  <a:cubicBezTo>
                    <a:pt x="1844" y="1611"/>
                    <a:pt x="1844" y="1611"/>
                    <a:pt x="1844" y="1611"/>
                  </a:cubicBezTo>
                  <a:cubicBezTo>
                    <a:pt x="1845" y="1615"/>
                    <a:pt x="1844" y="1618"/>
                    <a:pt x="1843" y="1621"/>
                  </a:cubicBezTo>
                  <a:cubicBezTo>
                    <a:pt x="1842" y="1623"/>
                    <a:pt x="1840" y="1625"/>
                    <a:pt x="1838" y="1627"/>
                  </a:cubicBezTo>
                  <a:cubicBezTo>
                    <a:pt x="1838" y="1627"/>
                    <a:pt x="1837" y="1628"/>
                    <a:pt x="1836" y="1629"/>
                  </a:cubicBezTo>
                  <a:cubicBezTo>
                    <a:pt x="1836" y="1629"/>
                    <a:pt x="1835" y="1629"/>
                    <a:pt x="1835" y="1630"/>
                  </a:cubicBezTo>
                  <a:cubicBezTo>
                    <a:pt x="1835" y="1630"/>
                    <a:pt x="1834" y="1630"/>
                    <a:pt x="1834" y="1630"/>
                  </a:cubicBezTo>
                  <a:cubicBezTo>
                    <a:pt x="1833" y="1631"/>
                    <a:pt x="1832" y="1631"/>
                    <a:pt x="1830" y="1632"/>
                  </a:cubicBezTo>
                  <a:cubicBezTo>
                    <a:pt x="1829" y="1633"/>
                    <a:pt x="1828" y="1633"/>
                    <a:pt x="1827" y="1634"/>
                  </a:cubicBezTo>
                  <a:cubicBezTo>
                    <a:pt x="1826" y="1634"/>
                    <a:pt x="1825" y="1634"/>
                    <a:pt x="1825" y="1634"/>
                  </a:cubicBezTo>
                  <a:cubicBezTo>
                    <a:pt x="1824" y="1635"/>
                    <a:pt x="1823" y="1635"/>
                    <a:pt x="1822" y="1635"/>
                  </a:cubicBezTo>
                  <a:cubicBezTo>
                    <a:pt x="1821" y="1635"/>
                    <a:pt x="1820" y="1636"/>
                    <a:pt x="1819" y="1636"/>
                  </a:cubicBezTo>
                  <a:cubicBezTo>
                    <a:pt x="1818" y="1636"/>
                    <a:pt x="1818" y="1636"/>
                    <a:pt x="1818" y="1636"/>
                  </a:cubicBezTo>
                  <a:cubicBezTo>
                    <a:pt x="1816" y="1636"/>
                    <a:pt x="1814" y="1637"/>
                    <a:pt x="1812" y="1637"/>
                  </a:cubicBezTo>
                  <a:cubicBezTo>
                    <a:pt x="1809" y="1637"/>
                    <a:pt x="1807" y="1637"/>
                    <a:pt x="1805" y="1637"/>
                  </a:cubicBezTo>
                  <a:cubicBezTo>
                    <a:pt x="1805" y="1637"/>
                    <a:pt x="1805" y="1637"/>
                    <a:pt x="1805" y="1637"/>
                  </a:cubicBezTo>
                  <a:cubicBezTo>
                    <a:pt x="1804" y="1637"/>
                    <a:pt x="1804" y="1637"/>
                    <a:pt x="1804" y="1637"/>
                  </a:cubicBezTo>
                  <a:cubicBezTo>
                    <a:pt x="1804" y="1637"/>
                    <a:pt x="1804" y="1637"/>
                    <a:pt x="1804" y="1637"/>
                  </a:cubicBezTo>
                  <a:cubicBezTo>
                    <a:pt x="1777" y="1637"/>
                    <a:pt x="1750" y="1637"/>
                    <a:pt x="1722" y="1638"/>
                  </a:cubicBezTo>
                  <a:cubicBezTo>
                    <a:pt x="1719" y="1638"/>
                    <a:pt x="1716" y="1637"/>
                    <a:pt x="1714" y="1637"/>
                  </a:cubicBezTo>
                  <a:cubicBezTo>
                    <a:pt x="1713" y="1637"/>
                    <a:pt x="1712" y="1637"/>
                    <a:pt x="1712" y="1637"/>
                  </a:cubicBezTo>
                  <a:cubicBezTo>
                    <a:pt x="1709" y="1636"/>
                    <a:pt x="1707" y="1636"/>
                    <a:pt x="1705" y="1636"/>
                  </a:cubicBezTo>
                  <a:cubicBezTo>
                    <a:pt x="1705" y="1636"/>
                    <a:pt x="1705" y="1636"/>
                    <a:pt x="1705" y="1636"/>
                  </a:cubicBezTo>
                  <a:cubicBezTo>
                    <a:pt x="1704" y="1635"/>
                    <a:pt x="1704" y="1635"/>
                    <a:pt x="1704" y="1635"/>
                  </a:cubicBezTo>
                  <a:cubicBezTo>
                    <a:pt x="1701" y="1635"/>
                    <a:pt x="1699" y="1634"/>
                    <a:pt x="1697" y="1633"/>
                  </a:cubicBezTo>
                  <a:cubicBezTo>
                    <a:pt x="1696" y="1633"/>
                    <a:pt x="1695" y="1632"/>
                    <a:pt x="1695" y="1632"/>
                  </a:cubicBezTo>
                  <a:cubicBezTo>
                    <a:pt x="1693" y="1632"/>
                    <a:pt x="1692" y="1631"/>
                    <a:pt x="1691" y="1630"/>
                  </a:cubicBezTo>
                  <a:cubicBezTo>
                    <a:pt x="1691" y="1630"/>
                    <a:pt x="1690" y="1630"/>
                    <a:pt x="1690" y="1630"/>
                  </a:cubicBezTo>
                  <a:cubicBezTo>
                    <a:pt x="1686" y="1628"/>
                    <a:pt x="1682" y="1625"/>
                    <a:pt x="1680" y="1622"/>
                  </a:cubicBezTo>
                  <a:close/>
                  <a:moveTo>
                    <a:pt x="1875" y="1783"/>
                  </a:moveTo>
                  <a:cubicBezTo>
                    <a:pt x="1873" y="1787"/>
                    <a:pt x="1870" y="1790"/>
                    <a:pt x="1866" y="1793"/>
                  </a:cubicBezTo>
                  <a:cubicBezTo>
                    <a:pt x="1862" y="1796"/>
                    <a:pt x="1858" y="1799"/>
                    <a:pt x="1852" y="1800"/>
                  </a:cubicBezTo>
                  <a:cubicBezTo>
                    <a:pt x="1846" y="1802"/>
                    <a:pt x="1840" y="1803"/>
                    <a:pt x="1833" y="1803"/>
                  </a:cubicBezTo>
                  <a:cubicBezTo>
                    <a:pt x="1815" y="1803"/>
                    <a:pt x="1815" y="1803"/>
                    <a:pt x="1815" y="1803"/>
                  </a:cubicBezTo>
                  <a:cubicBezTo>
                    <a:pt x="1814" y="1803"/>
                    <a:pt x="1814" y="1803"/>
                    <a:pt x="1814" y="1803"/>
                  </a:cubicBezTo>
                  <a:cubicBezTo>
                    <a:pt x="1789" y="1803"/>
                    <a:pt x="1765" y="1803"/>
                    <a:pt x="1740" y="1803"/>
                  </a:cubicBezTo>
                  <a:cubicBezTo>
                    <a:pt x="1737" y="1803"/>
                    <a:pt x="1734" y="1803"/>
                    <a:pt x="1731" y="1803"/>
                  </a:cubicBezTo>
                  <a:cubicBezTo>
                    <a:pt x="1730" y="1803"/>
                    <a:pt x="1730" y="1803"/>
                    <a:pt x="1729" y="1803"/>
                  </a:cubicBezTo>
                  <a:cubicBezTo>
                    <a:pt x="1726" y="1802"/>
                    <a:pt x="1724" y="1802"/>
                    <a:pt x="1721" y="1801"/>
                  </a:cubicBezTo>
                  <a:cubicBezTo>
                    <a:pt x="1721" y="1801"/>
                    <a:pt x="1721" y="1801"/>
                    <a:pt x="1720" y="1801"/>
                  </a:cubicBezTo>
                  <a:cubicBezTo>
                    <a:pt x="1720" y="1801"/>
                    <a:pt x="1720" y="1801"/>
                    <a:pt x="1720" y="1801"/>
                  </a:cubicBezTo>
                  <a:cubicBezTo>
                    <a:pt x="1709" y="1798"/>
                    <a:pt x="1698" y="1792"/>
                    <a:pt x="1692" y="1783"/>
                  </a:cubicBezTo>
                  <a:cubicBezTo>
                    <a:pt x="1692" y="1783"/>
                    <a:pt x="1692" y="1783"/>
                    <a:pt x="1692" y="1783"/>
                  </a:cubicBezTo>
                  <a:cubicBezTo>
                    <a:pt x="1692" y="1783"/>
                    <a:pt x="1692" y="1783"/>
                    <a:pt x="1692" y="1783"/>
                  </a:cubicBezTo>
                  <a:cubicBezTo>
                    <a:pt x="1691" y="1782"/>
                    <a:pt x="1690" y="1780"/>
                    <a:pt x="1690" y="1778"/>
                  </a:cubicBezTo>
                  <a:cubicBezTo>
                    <a:pt x="1689" y="1777"/>
                    <a:pt x="1689" y="1776"/>
                    <a:pt x="1689" y="1775"/>
                  </a:cubicBezTo>
                  <a:cubicBezTo>
                    <a:pt x="1688" y="1774"/>
                    <a:pt x="1688" y="1773"/>
                    <a:pt x="1688" y="1772"/>
                  </a:cubicBezTo>
                  <a:cubicBezTo>
                    <a:pt x="1688" y="1772"/>
                    <a:pt x="1688" y="1771"/>
                    <a:pt x="1688" y="1771"/>
                  </a:cubicBezTo>
                  <a:cubicBezTo>
                    <a:pt x="1687" y="1769"/>
                    <a:pt x="1687" y="1769"/>
                    <a:pt x="1687" y="1769"/>
                  </a:cubicBezTo>
                  <a:cubicBezTo>
                    <a:pt x="1687" y="1769"/>
                    <a:pt x="1687" y="1769"/>
                    <a:pt x="1687" y="1769"/>
                  </a:cubicBezTo>
                  <a:cubicBezTo>
                    <a:pt x="1686" y="1756"/>
                    <a:pt x="1685" y="1742"/>
                    <a:pt x="1684" y="1728"/>
                  </a:cubicBezTo>
                  <a:cubicBezTo>
                    <a:pt x="1684" y="1725"/>
                    <a:pt x="1684" y="1723"/>
                    <a:pt x="1684" y="1721"/>
                  </a:cubicBezTo>
                  <a:cubicBezTo>
                    <a:pt x="1683" y="1714"/>
                    <a:pt x="1683" y="1714"/>
                    <a:pt x="1683" y="1714"/>
                  </a:cubicBezTo>
                  <a:cubicBezTo>
                    <a:pt x="1683" y="1713"/>
                    <a:pt x="1683" y="1713"/>
                    <a:pt x="1683" y="1713"/>
                  </a:cubicBezTo>
                  <a:cubicBezTo>
                    <a:pt x="1683" y="1711"/>
                    <a:pt x="1683" y="1710"/>
                    <a:pt x="1684" y="1709"/>
                  </a:cubicBezTo>
                  <a:cubicBezTo>
                    <a:pt x="1684" y="1708"/>
                    <a:pt x="1684" y="1707"/>
                    <a:pt x="1684" y="1707"/>
                  </a:cubicBezTo>
                  <a:cubicBezTo>
                    <a:pt x="1685" y="1706"/>
                    <a:pt x="1685" y="1705"/>
                    <a:pt x="1685" y="1704"/>
                  </a:cubicBezTo>
                  <a:cubicBezTo>
                    <a:pt x="1686" y="1703"/>
                    <a:pt x="1686" y="1703"/>
                    <a:pt x="1686" y="1702"/>
                  </a:cubicBezTo>
                  <a:cubicBezTo>
                    <a:pt x="1686" y="1702"/>
                    <a:pt x="1686" y="1702"/>
                    <a:pt x="1686" y="1702"/>
                  </a:cubicBezTo>
                  <a:cubicBezTo>
                    <a:pt x="1687" y="1700"/>
                    <a:pt x="1688" y="1699"/>
                    <a:pt x="1689" y="1698"/>
                  </a:cubicBezTo>
                  <a:cubicBezTo>
                    <a:pt x="1690" y="1697"/>
                    <a:pt x="1691" y="1697"/>
                    <a:pt x="1691" y="1696"/>
                  </a:cubicBezTo>
                  <a:cubicBezTo>
                    <a:pt x="1692" y="1695"/>
                    <a:pt x="1693" y="1695"/>
                    <a:pt x="1694" y="1694"/>
                  </a:cubicBezTo>
                  <a:cubicBezTo>
                    <a:pt x="1695" y="1694"/>
                    <a:pt x="1695" y="1693"/>
                    <a:pt x="1695" y="1693"/>
                  </a:cubicBezTo>
                  <a:cubicBezTo>
                    <a:pt x="1695" y="1693"/>
                    <a:pt x="1696" y="1693"/>
                    <a:pt x="1696" y="1693"/>
                  </a:cubicBezTo>
                  <a:cubicBezTo>
                    <a:pt x="1698" y="1692"/>
                    <a:pt x="1699" y="1691"/>
                    <a:pt x="1701" y="1690"/>
                  </a:cubicBezTo>
                  <a:cubicBezTo>
                    <a:pt x="1702" y="1690"/>
                    <a:pt x="1702" y="1689"/>
                    <a:pt x="1702" y="1689"/>
                  </a:cubicBezTo>
                  <a:cubicBezTo>
                    <a:pt x="1703" y="1689"/>
                    <a:pt x="1703" y="1689"/>
                    <a:pt x="1703" y="1689"/>
                  </a:cubicBezTo>
                  <a:cubicBezTo>
                    <a:pt x="1704" y="1689"/>
                    <a:pt x="1704" y="1689"/>
                    <a:pt x="1705" y="1688"/>
                  </a:cubicBezTo>
                  <a:cubicBezTo>
                    <a:pt x="1706" y="1688"/>
                    <a:pt x="1708" y="1687"/>
                    <a:pt x="1709" y="1687"/>
                  </a:cubicBezTo>
                  <a:cubicBezTo>
                    <a:pt x="1710" y="1687"/>
                    <a:pt x="1711" y="1686"/>
                    <a:pt x="1712" y="1686"/>
                  </a:cubicBezTo>
                  <a:cubicBezTo>
                    <a:pt x="1713" y="1686"/>
                    <a:pt x="1714" y="1686"/>
                    <a:pt x="1714" y="1686"/>
                  </a:cubicBezTo>
                  <a:cubicBezTo>
                    <a:pt x="1717" y="1685"/>
                    <a:pt x="1720" y="1685"/>
                    <a:pt x="1723" y="1685"/>
                  </a:cubicBezTo>
                  <a:cubicBezTo>
                    <a:pt x="1723" y="1685"/>
                    <a:pt x="1724" y="1685"/>
                    <a:pt x="1724" y="1685"/>
                  </a:cubicBezTo>
                  <a:cubicBezTo>
                    <a:pt x="1725" y="1685"/>
                    <a:pt x="1726" y="1685"/>
                    <a:pt x="1727" y="1685"/>
                  </a:cubicBezTo>
                  <a:cubicBezTo>
                    <a:pt x="1731" y="1685"/>
                    <a:pt x="1731" y="1685"/>
                    <a:pt x="1731" y="1685"/>
                  </a:cubicBezTo>
                  <a:cubicBezTo>
                    <a:pt x="1736" y="1684"/>
                    <a:pt x="1740" y="1684"/>
                    <a:pt x="1744" y="1684"/>
                  </a:cubicBezTo>
                  <a:cubicBezTo>
                    <a:pt x="1748" y="1684"/>
                    <a:pt x="1752" y="1684"/>
                    <a:pt x="1755" y="1684"/>
                  </a:cubicBezTo>
                  <a:cubicBezTo>
                    <a:pt x="1791" y="1684"/>
                    <a:pt x="1791" y="1684"/>
                    <a:pt x="1791" y="1684"/>
                  </a:cubicBezTo>
                  <a:cubicBezTo>
                    <a:pt x="1801" y="1684"/>
                    <a:pt x="1811" y="1684"/>
                    <a:pt x="1820" y="1685"/>
                  </a:cubicBezTo>
                  <a:cubicBezTo>
                    <a:pt x="1822" y="1685"/>
                    <a:pt x="1823" y="1685"/>
                    <a:pt x="1825" y="1685"/>
                  </a:cubicBezTo>
                  <a:cubicBezTo>
                    <a:pt x="1826" y="1686"/>
                    <a:pt x="1827" y="1686"/>
                    <a:pt x="1828" y="1686"/>
                  </a:cubicBezTo>
                  <a:cubicBezTo>
                    <a:pt x="1828" y="1686"/>
                    <a:pt x="1829" y="1686"/>
                    <a:pt x="1830" y="1686"/>
                  </a:cubicBezTo>
                  <a:cubicBezTo>
                    <a:pt x="1830" y="1686"/>
                    <a:pt x="1831" y="1686"/>
                    <a:pt x="1831" y="1687"/>
                  </a:cubicBezTo>
                  <a:cubicBezTo>
                    <a:pt x="1832" y="1687"/>
                    <a:pt x="1832" y="1687"/>
                    <a:pt x="1833" y="1687"/>
                  </a:cubicBezTo>
                  <a:cubicBezTo>
                    <a:pt x="1834" y="1687"/>
                    <a:pt x="1836" y="1688"/>
                    <a:pt x="1838" y="1689"/>
                  </a:cubicBezTo>
                  <a:cubicBezTo>
                    <a:pt x="1839" y="1689"/>
                    <a:pt x="1840" y="1689"/>
                    <a:pt x="1841" y="1690"/>
                  </a:cubicBezTo>
                  <a:cubicBezTo>
                    <a:pt x="1842" y="1690"/>
                    <a:pt x="1842" y="1690"/>
                    <a:pt x="1843" y="1691"/>
                  </a:cubicBezTo>
                  <a:cubicBezTo>
                    <a:pt x="1845" y="1691"/>
                    <a:pt x="1846" y="1692"/>
                    <a:pt x="1847" y="1693"/>
                  </a:cubicBezTo>
                  <a:cubicBezTo>
                    <a:pt x="1852" y="1695"/>
                    <a:pt x="1856" y="1698"/>
                    <a:pt x="1859" y="1702"/>
                  </a:cubicBezTo>
                  <a:cubicBezTo>
                    <a:pt x="1862" y="1705"/>
                    <a:pt x="1864" y="1709"/>
                    <a:pt x="1865" y="1713"/>
                  </a:cubicBezTo>
                  <a:cubicBezTo>
                    <a:pt x="1870" y="1736"/>
                    <a:pt x="1870" y="1736"/>
                    <a:pt x="1870" y="1736"/>
                  </a:cubicBezTo>
                  <a:cubicBezTo>
                    <a:pt x="1871" y="1746"/>
                    <a:pt x="1873" y="1755"/>
                    <a:pt x="1875" y="1764"/>
                  </a:cubicBezTo>
                  <a:cubicBezTo>
                    <a:pt x="1875" y="1764"/>
                    <a:pt x="1875" y="1764"/>
                    <a:pt x="1875" y="1764"/>
                  </a:cubicBezTo>
                  <a:cubicBezTo>
                    <a:pt x="1876" y="1770"/>
                    <a:pt x="1876" y="1770"/>
                    <a:pt x="1876" y="1770"/>
                  </a:cubicBezTo>
                  <a:cubicBezTo>
                    <a:pt x="1877" y="1775"/>
                    <a:pt x="1877" y="1779"/>
                    <a:pt x="1875" y="1783"/>
                  </a:cubicBezTo>
                  <a:close/>
                  <a:moveTo>
                    <a:pt x="2041" y="1494"/>
                  </a:moveTo>
                  <a:cubicBezTo>
                    <a:pt x="2036" y="1492"/>
                    <a:pt x="2032" y="1490"/>
                    <a:pt x="2030" y="1487"/>
                  </a:cubicBezTo>
                  <a:cubicBezTo>
                    <a:pt x="2027" y="1485"/>
                    <a:pt x="2024" y="1482"/>
                    <a:pt x="2023" y="1479"/>
                  </a:cubicBezTo>
                  <a:cubicBezTo>
                    <a:pt x="2021" y="1474"/>
                    <a:pt x="2021" y="1474"/>
                    <a:pt x="2021" y="1474"/>
                  </a:cubicBezTo>
                  <a:cubicBezTo>
                    <a:pt x="2019" y="1467"/>
                    <a:pt x="2016" y="1460"/>
                    <a:pt x="2014" y="1453"/>
                  </a:cubicBezTo>
                  <a:cubicBezTo>
                    <a:pt x="2012" y="1449"/>
                    <a:pt x="2009" y="1444"/>
                    <a:pt x="2009" y="1439"/>
                  </a:cubicBezTo>
                  <a:cubicBezTo>
                    <a:pt x="2009" y="1439"/>
                    <a:pt x="2009" y="1438"/>
                    <a:pt x="2009" y="1437"/>
                  </a:cubicBezTo>
                  <a:cubicBezTo>
                    <a:pt x="2009" y="1437"/>
                    <a:pt x="2009" y="1437"/>
                    <a:pt x="2009" y="1437"/>
                  </a:cubicBezTo>
                  <a:cubicBezTo>
                    <a:pt x="2009" y="1436"/>
                    <a:pt x="2009" y="1436"/>
                    <a:pt x="2009" y="1436"/>
                  </a:cubicBezTo>
                  <a:cubicBezTo>
                    <a:pt x="2010" y="1435"/>
                    <a:pt x="2009" y="1435"/>
                    <a:pt x="2010" y="1434"/>
                  </a:cubicBezTo>
                  <a:cubicBezTo>
                    <a:pt x="2010" y="1434"/>
                    <a:pt x="2010" y="1434"/>
                    <a:pt x="2010" y="1434"/>
                  </a:cubicBezTo>
                  <a:cubicBezTo>
                    <a:pt x="2016" y="1421"/>
                    <a:pt x="2039" y="1423"/>
                    <a:pt x="2051" y="1423"/>
                  </a:cubicBezTo>
                  <a:cubicBezTo>
                    <a:pt x="2110" y="1422"/>
                    <a:pt x="2110" y="1422"/>
                    <a:pt x="2110" y="1422"/>
                  </a:cubicBezTo>
                  <a:cubicBezTo>
                    <a:pt x="2115" y="1422"/>
                    <a:pt x="2120" y="1423"/>
                    <a:pt x="2125" y="1424"/>
                  </a:cubicBezTo>
                  <a:cubicBezTo>
                    <a:pt x="2126" y="1424"/>
                    <a:pt x="2128" y="1424"/>
                    <a:pt x="2129" y="1425"/>
                  </a:cubicBezTo>
                  <a:cubicBezTo>
                    <a:pt x="2129" y="1425"/>
                    <a:pt x="2130" y="1425"/>
                    <a:pt x="2131" y="1425"/>
                  </a:cubicBezTo>
                  <a:cubicBezTo>
                    <a:pt x="2132" y="1425"/>
                    <a:pt x="2133" y="1426"/>
                    <a:pt x="2133" y="1426"/>
                  </a:cubicBezTo>
                  <a:cubicBezTo>
                    <a:pt x="2135" y="1426"/>
                    <a:pt x="2137" y="1427"/>
                    <a:pt x="2138" y="1428"/>
                  </a:cubicBezTo>
                  <a:cubicBezTo>
                    <a:pt x="2139" y="1428"/>
                    <a:pt x="2139" y="1428"/>
                    <a:pt x="2139" y="1428"/>
                  </a:cubicBezTo>
                  <a:cubicBezTo>
                    <a:pt x="2139" y="1428"/>
                    <a:pt x="2139" y="1428"/>
                    <a:pt x="2140" y="1428"/>
                  </a:cubicBezTo>
                  <a:cubicBezTo>
                    <a:pt x="2141" y="1429"/>
                    <a:pt x="2142" y="1429"/>
                    <a:pt x="2144" y="1430"/>
                  </a:cubicBezTo>
                  <a:cubicBezTo>
                    <a:pt x="2145" y="1431"/>
                    <a:pt x="2146" y="1431"/>
                    <a:pt x="2146" y="1431"/>
                  </a:cubicBezTo>
                  <a:cubicBezTo>
                    <a:pt x="2147" y="1432"/>
                    <a:pt x="2147" y="1432"/>
                    <a:pt x="2148" y="1432"/>
                  </a:cubicBezTo>
                  <a:cubicBezTo>
                    <a:pt x="2148" y="1433"/>
                    <a:pt x="2148" y="1433"/>
                    <a:pt x="2149" y="1433"/>
                  </a:cubicBezTo>
                  <a:cubicBezTo>
                    <a:pt x="2149" y="1433"/>
                    <a:pt x="2150" y="1434"/>
                    <a:pt x="2150" y="1434"/>
                  </a:cubicBezTo>
                  <a:cubicBezTo>
                    <a:pt x="2153" y="1436"/>
                    <a:pt x="2156" y="1439"/>
                    <a:pt x="2157" y="1442"/>
                  </a:cubicBezTo>
                  <a:cubicBezTo>
                    <a:pt x="2157" y="1442"/>
                    <a:pt x="2157" y="1442"/>
                    <a:pt x="2157" y="1442"/>
                  </a:cubicBezTo>
                  <a:cubicBezTo>
                    <a:pt x="2163" y="1450"/>
                    <a:pt x="2166" y="1460"/>
                    <a:pt x="2170" y="1468"/>
                  </a:cubicBezTo>
                  <a:cubicBezTo>
                    <a:pt x="2170" y="1468"/>
                    <a:pt x="2170" y="1468"/>
                    <a:pt x="2170" y="1468"/>
                  </a:cubicBezTo>
                  <a:cubicBezTo>
                    <a:pt x="2172" y="1473"/>
                    <a:pt x="2176" y="1477"/>
                    <a:pt x="2177" y="1482"/>
                  </a:cubicBezTo>
                  <a:cubicBezTo>
                    <a:pt x="2177" y="1482"/>
                    <a:pt x="2177" y="1483"/>
                    <a:pt x="2177" y="1483"/>
                  </a:cubicBezTo>
                  <a:cubicBezTo>
                    <a:pt x="2177" y="1483"/>
                    <a:pt x="2177" y="1483"/>
                    <a:pt x="2177" y="1483"/>
                  </a:cubicBezTo>
                  <a:cubicBezTo>
                    <a:pt x="2178" y="1492"/>
                    <a:pt x="2170" y="1496"/>
                    <a:pt x="2162" y="1498"/>
                  </a:cubicBezTo>
                  <a:cubicBezTo>
                    <a:pt x="2161" y="1498"/>
                    <a:pt x="2161" y="1498"/>
                    <a:pt x="2161" y="1499"/>
                  </a:cubicBezTo>
                  <a:cubicBezTo>
                    <a:pt x="2160" y="1499"/>
                    <a:pt x="2160" y="1499"/>
                    <a:pt x="2159" y="1499"/>
                  </a:cubicBezTo>
                  <a:cubicBezTo>
                    <a:pt x="2158" y="1499"/>
                    <a:pt x="2156" y="1499"/>
                    <a:pt x="2155" y="1500"/>
                  </a:cubicBezTo>
                  <a:cubicBezTo>
                    <a:pt x="2154" y="1500"/>
                    <a:pt x="2154" y="1500"/>
                    <a:pt x="2153" y="1500"/>
                  </a:cubicBezTo>
                  <a:cubicBezTo>
                    <a:pt x="2152" y="1500"/>
                    <a:pt x="2150" y="1500"/>
                    <a:pt x="2149" y="1500"/>
                  </a:cubicBezTo>
                  <a:cubicBezTo>
                    <a:pt x="2148" y="1500"/>
                    <a:pt x="2147" y="1500"/>
                    <a:pt x="2146" y="1500"/>
                  </a:cubicBezTo>
                  <a:cubicBezTo>
                    <a:pt x="2146" y="1500"/>
                    <a:pt x="2146" y="1500"/>
                    <a:pt x="2146" y="1500"/>
                  </a:cubicBezTo>
                  <a:cubicBezTo>
                    <a:pt x="2144" y="1500"/>
                    <a:pt x="2144" y="1500"/>
                    <a:pt x="2144" y="1500"/>
                  </a:cubicBezTo>
                  <a:cubicBezTo>
                    <a:pt x="2135" y="1500"/>
                    <a:pt x="2126" y="1500"/>
                    <a:pt x="2117" y="1500"/>
                  </a:cubicBezTo>
                  <a:cubicBezTo>
                    <a:pt x="2102" y="1500"/>
                    <a:pt x="2087" y="1500"/>
                    <a:pt x="2072" y="1500"/>
                  </a:cubicBezTo>
                  <a:cubicBezTo>
                    <a:pt x="2061" y="1500"/>
                    <a:pt x="2050" y="1499"/>
                    <a:pt x="2041" y="1494"/>
                  </a:cubicBezTo>
                  <a:cubicBezTo>
                    <a:pt x="2041" y="1494"/>
                    <a:pt x="2041" y="1494"/>
                    <a:pt x="2041" y="1494"/>
                  </a:cubicBezTo>
                  <a:close/>
                  <a:moveTo>
                    <a:pt x="2079" y="1621"/>
                  </a:moveTo>
                  <a:cubicBezTo>
                    <a:pt x="2076" y="1617"/>
                    <a:pt x="2073" y="1614"/>
                    <a:pt x="2072" y="1611"/>
                  </a:cubicBezTo>
                  <a:cubicBezTo>
                    <a:pt x="2064" y="1588"/>
                    <a:pt x="2064" y="1588"/>
                    <a:pt x="2064" y="1588"/>
                  </a:cubicBezTo>
                  <a:cubicBezTo>
                    <a:pt x="2061" y="1581"/>
                    <a:pt x="2059" y="1575"/>
                    <a:pt x="2056" y="1568"/>
                  </a:cubicBezTo>
                  <a:cubicBezTo>
                    <a:pt x="2056" y="1568"/>
                    <a:pt x="2056" y="1568"/>
                    <a:pt x="2056" y="1568"/>
                  </a:cubicBezTo>
                  <a:cubicBezTo>
                    <a:pt x="2055" y="1565"/>
                    <a:pt x="2055" y="1565"/>
                    <a:pt x="2055" y="1565"/>
                  </a:cubicBezTo>
                  <a:cubicBezTo>
                    <a:pt x="2054" y="1561"/>
                    <a:pt x="2054" y="1558"/>
                    <a:pt x="2055" y="1555"/>
                  </a:cubicBezTo>
                  <a:cubicBezTo>
                    <a:pt x="2056" y="1553"/>
                    <a:pt x="2057" y="1552"/>
                    <a:pt x="2059" y="1550"/>
                  </a:cubicBezTo>
                  <a:cubicBezTo>
                    <a:pt x="2059" y="1550"/>
                    <a:pt x="2059" y="1550"/>
                    <a:pt x="2060" y="1549"/>
                  </a:cubicBezTo>
                  <a:cubicBezTo>
                    <a:pt x="2060" y="1549"/>
                    <a:pt x="2061" y="1548"/>
                    <a:pt x="2061" y="1548"/>
                  </a:cubicBezTo>
                  <a:cubicBezTo>
                    <a:pt x="2064" y="1546"/>
                    <a:pt x="2068" y="1544"/>
                    <a:pt x="2072" y="1543"/>
                  </a:cubicBezTo>
                  <a:cubicBezTo>
                    <a:pt x="2076" y="1542"/>
                    <a:pt x="2080" y="1542"/>
                    <a:pt x="2084" y="1541"/>
                  </a:cubicBezTo>
                  <a:cubicBezTo>
                    <a:pt x="2100" y="1540"/>
                    <a:pt x="2117" y="1541"/>
                    <a:pt x="2125" y="1541"/>
                  </a:cubicBezTo>
                  <a:cubicBezTo>
                    <a:pt x="2153" y="1541"/>
                    <a:pt x="2202" y="1535"/>
                    <a:pt x="2218" y="1564"/>
                  </a:cubicBezTo>
                  <a:cubicBezTo>
                    <a:pt x="2218" y="1564"/>
                    <a:pt x="2218" y="1564"/>
                    <a:pt x="2218" y="1564"/>
                  </a:cubicBezTo>
                  <a:cubicBezTo>
                    <a:pt x="2218" y="1565"/>
                    <a:pt x="2218" y="1565"/>
                    <a:pt x="2218" y="1565"/>
                  </a:cubicBezTo>
                  <a:cubicBezTo>
                    <a:pt x="2218" y="1565"/>
                    <a:pt x="2218" y="1565"/>
                    <a:pt x="2218" y="1565"/>
                  </a:cubicBezTo>
                  <a:cubicBezTo>
                    <a:pt x="2224" y="1577"/>
                    <a:pt x="2230" y="1589"/>
                    <a:pt x="2236" y="1601"/>
                  </a:cubicBezTo>
                  <a:cubicBezTo>
                    <a:pt x="2238" y="1605"/>
                    <a:pt x="2241" y="1609"/>
                    <a:pt x="2242" y="1614"/>
                  </a:cubicBezTo>
                  <a:cubicBezTo>
                    <a:pt x="2242" y="1614"/>
                    <a:pt x="2242" y="1614"/>
                    <a:pt x="2242" y="1614"/>
                  </a:cubicBezTo>
                  <a:cubicBezTo>
                    <a:pt x="2242" y="1615"/>
                    <a:pt x="2242" y="1616"/>
                    <a:pt x="2242" y="1617"/>
                  </a:cubicBezTo>
                  <a:cubicBezTo>
                    <a:pt x="2242" y="1618"/>
                    <a:pt x="2242" y="1619"/>
                    <a:pt x="2242" y="1620"/>
                  </a:cubicBezTo>
                  <a:cubicBezTo>
                    <a:pt x="2242" y="1620"/>
                    <a:pt x="2242" y="1620"/>
                    <a:pt x="2242" y="1620"/>
                  </a:cubicBezTo>
                  <a:cubicBezTo>
                    <a:pt x="2242" y="1620"/>
                    <a:pt x="2242" y="1621"/>
                    <a:pt x="2242" y="1621"/>
                  </a:cubicBezTo>
                  <a:cubicBezTo>
                    <a:pt x="2242" y="1622"/>
                    <a:pt x="2241" y="1623"/>
                    <a:pt x="2240" y="1624"/>
                  </a:cubicBezTo>
                  <a:cubicBezTo>
                    <a:pt x="2240" y="1625"/>
                    <a:pt x="2240" y="1625"/>
                    <a:pt x="2240" y="1625"/>
                  </a:cubicBezTo>
                  <a:cubicBezTo>
                    <a:pt x="2239" y="1626"/>
                    <a:pt x="2238" y="1627"/>
                    <a:pt x="2237" y="1628"/>
                  </a:cubicBezTo>
                  <a:cubicBezTo>
                    <a:pt x="2237" y="1628"/>
                    <a:pt x="2237" y="1628"/>
                    <a:pt x="2237" y="1628"/>
                  </a:cubicBezTo>
                  <a:cubicBezTo>
                    <a:pt x="2236" y="1629"/>
                    <a:pt x="2236" y="1629"/>
                    <a:pt x="2236" y="1629"/>
                  </a:cubicBezTo>
                  <a:cubicBezTo>
                    <a:pt x="2235" y="1630"/>
                    <a:pt x="2234" y="1630"/>
                    <a:pt x="2234" y="1630"/>
                  </a:cubicBezTo>
                  <a:cubicBezTo>
                    <a:pt x="2231" y="1632"/>
                    <a:pt x="2229" y="1633"/>
                    <a:pt x="2225" y="1634"/>
                  </a:cubicBezTo>
                  <a:cubicBezTo>
                    <a:pt x="2225" y="1634"/>
                    <a:pt x="2224" y="1635"/>
                    <a:pt x="2223" y="1635"/>
                  </a:cubicBezTo>
                  <a:cubicBezTo>
                    <a:pt x="2221" y="1635"/>
                    <a:pt x="2220" y="1635"/>
                    <a:pt x="2219" y="1636"/>
                  </a:cubicBezTo>
                  <a:cubicBezTo>
                    <a:pt x="2218" y="1636"/>
                    <a:pt x="2218" y="1636"/>
                    <a:pt x="2217" y="1636"/>
                  </a:cubicBezTo>
                  <a:cubicBezTo>
                    <a:pt x="2217" y="1636"/>
                    <a:pt x="2216" y="1636"/>
                    <a:pt x="2216" y="1636"/>
                  </a:cubicBezTo>
                  <a:cubicBezTo>
                    <a:pt x="2187" y="1639"/>
                    <a:pt x="2156" y="1636"/>
                    <a:pt x="2126" y="1637"/>
                  </a:cubicBezTo>
                  <a:cubicBezTo>
                    <a:pt x="2123" y="1637"/>
                    <a:pt x="2120" y="1636"/>
                    <a:pt x="2117" y="1636"/>
                  </a:cubicBezTo>
                  <a:cubicBezTo>
                    <a:pt x="2117" y="1636"/>
                    <a:pt x="2117" y="1636"/>
                    <a:pt x="2117" y="1636"/>
                  </a:cubicBezTo>
                  <a:cubicBezTo>
                    <a:pt x="2106" y="1635"/>
                    <a:pt x="2095" y="1631"/>
                    <a:pt x="2086" y="1625"/>
                  </a:cubicBezTo>
                  <a:cubicBezTo>
                    <a:pt x="2083" y="1624"/>
                    <a:pt x="2081" y="1622"/>
                    <a:pt x="2079" y="1621"/>
                  </a:cubicBezTo>
                  <a:close/>
                  <a:moveTo>
                    <a:pt x="2322" y="1782"/>
                  </a:moveTo>
                  <a:cubicBezTo>
                    <a:pt x="2322" y="1783"/>
                    <a:pt x="2321" y="1783"/>
                    <a:pt x="2321" y="1784"/>
                  </a:cubicBezTo>
                  <a:cubicBezTo>
                    <a:pt x="2321" y="1785"/>
                    <a:pt x="2321" y="1785"/>
                    <a:pt x="2321" y="1786"/>
                  </a:cubicBezTo>
                  <a:cubicBezTo>
                    <a:pt x="2320" y="1787"/>
                    <a:pt x="2320" y="1788"/>
                    <a:pt x="2319" y="1789"/>
                  </a:cubicBezTo>
                  <a:cubicBezTo>
                    <a:pt x="2319" y="1789"/>
                    <a:pt x="2319" y="1789"/>
                    <a:pt x="2319" y="1790"/>
                  </a:cubicBezTo>
                  <a:cubicBezTo>
                    <a:pt x="2318" y="1790"/>
                    <a:pt x="2318" y="1791"/>
                    <a:pt x="2317" y="1791"/>
                  </a:cubicBezTo>
                  <a:cubicBezTo>
                    <a:pt x="2317" y="1791"/>
                    <a:pt x="2317" y="1792"/>
                    <a:pt x="2316" y="1792"/>
                  </a:cubicBezTo>
                  <a:cubicBezTo>
                    <a:pt x="2316" y="1792"/>
                    <a:pt x="2316" y="1792"/>
                    <a:pt x="2316" y="1793"/>
                  </a:cubicBezTo>
                  <a:cubicBezTo>
                    <a:pt x="2310" y="1798"/>
                    <a:pt x="2303" y="1800"/>
                    <a:pt x="2296" y="1801"/>
                  </a:cubicBezTo>
                  <a:cubicBezTo>
                    <a:pt x="2296" y="1801"/>
                    <a:pt x="2295" y="1801"/>
                    <a:pt x="2295" y="1801"/>
                  </a:cubicBezTo>
                  <a:cubicBezTo>
                    <a:pt x="2292" y="1802"/>
                    <a:pt x="2289" y="1802"/>
                    <a:pt x="2286" y="1802"/>
                  </a:cubicBezTo>
                  <a:cubicBezTo>
                    <a:pt x="2286" y="1802"/>
                    <a:pt x="2286" y="1802"/>
                    <a:pt x="2286" y="1802"/>
                  </a:cubicBezTo>
                  <a:cubicBezTo>
                    <a:pt x="2283" y="1802"/>
                    <a:pt x="2283" y="1802"/>
                    <a:pt x="2283" y="1802"/>
                  </a:cubicBezTo>
                  <a:cubicBezTo>
                    <a:pt x="2280" y="1802"/>
                    <a:pt x="2277" y="1802"/>
                    <a:pt x="2275" y="1802"/>
                  </a:cubicBezTo>
                  <a:cubicBezTo>
                    <a:pt x="2193" y="1802"/>
                    <a:pt x="2193" y="1802"/>
                    <a:pt x="2193" y="1802"/>
                  </a:cubicBezTo>
                  <a:cubicBezTo>
                    <a:pt x="2190" y="1802"/>
                    <a:pt x="2187" y="1802"/>
                    <a:pt x="2184" y="1802"/>
                  </a:cubicBezTo>
                  <a:cubicBezTo>
                    <a:pt x="2183" y="1801"/>
                    <a:pt x="2182" y="1801"/>
                    <a:pt x="2181" y="1801"/>
                  </a:cubicBezTo>
                  <a:cubicBezTo>
                    <a:pt x="2164" y="1799"/>
                    <a:pt x="2144" y="1791"/>
                    <a:pt x="2135" y="1776"/>
                  </a:cubicBezTo>
                  <a:cubicBezTo>
                    <a:pt x="2133" y="1774"/>
                    <a:pt x="2132" y="1772"/>
                    <a:pt x="2131" y="1770"/>
                  </a:cubicBezTo>
                  <a:cubicBezTo>
                    <a:pt x="2131" y="1769"/>
                    <a:pt x="2131" y="1769"/>
                    <a:pt x="2131" y="1769"/>
                  </a:cubicBezTo>
                  <a:cubicBezTo>
                    <a:pt x="2131" y="1769"/>
                    <a:pt x="2131" y="1769"/>
                    <a:pt x="2131" y="1769"/>
                  </a:cubicBezTo>
                  <a:cubicBezTo>
                    <a:pt x="2127" y="1757"/>
                    <a:pt x="2122" y="1746"/>
                    <a:pt x="2118" y="1734"/>
                  </a:cubicBezTo>
                  <a:cubicBezTo>
                    <a:pt x="2116" y="1728"/>
                    <a:pt x="2112" y="1720"/>
                    <a:pt x="2110" y="1713"/>
                  </a:cubicBezTo>
                  <a:cubicBezTo>
                    <a:pt x="2110" y="1713"/>
                    <a:pt x="2110" y="1713"/>
                    <a:pt x="2110" y="1713"/>
                  </a:cubicBezTo>
                  <a:cubicBezTo>
                    <a:pt x="2110" y="1713"/>
                    <a:pt x="2110" y="1712"/>
                    <a:pt x="2110" y="1712"/>
                  </a:cubicBezTo>
                  <a:cubicBezTo>
                    <a:pt x="2110" y="1712"/>
                    <a:pt x="2109" y="1711"/>
                    <a:pt x="2109" y="1710"/>
                  </a:cubicBezTo>
                  <a:cubicBezTo>
                    <a:pt x="2109" y="1707"/>
                    <a:pt x="2109" y="1704"/>
                    <a:pt x="2109" y="1701"/>
                  </a:cubicBezTo>
                  <a:cubicBezTo>
                    <a:pt x="2110" y="1699"/>
                    <a:pt x="2111" y="1698"/>
                    <a:pt x="2112" y="1696"/>
                  </a:cubicBezTo>
                  <a:cubicBezTo>
                    <a:pt x="2112" y="1696"/>
                    <a:pt x="2112" y="1696"/>
                    <a:pt x="2112" y="1696"/>
                  </a:cubicBezTo>
                  <a:cubicBezTo>
                    <a:pt x="2117" y="1688"/>
                    <a:pt x="2126" y="1685"/>
                    <a:pt x="2136" y="1684"/>
                  </a:cubicBezTo>
                  <a:cubicBezTo>
                    <a:pt x="2136" y="1684"/>
                    <a:pt x="2136" y="1684"/>
                    <a:pt x="2137" y="1684"/>
                  </a:cubicBezTo>
                  <a:cubicBezTo>
                    <a:pt x="2139" y="1684"/>
                    <a:pt x="2141" y="1684"/>
                    <a:pt x="2144" y="1684"/>
                  </a:cubicBezTo>
                  <a:cubicBezTo>
                    <a:pt x="2144" y="1684"/>
                    <a:pt x="2145" y="1683"/>
                    <a:pt x="2145" y="1683"/>
                  </a:cubicBezTo>
                  <a:cubicBezTo>
                    <a:pt x="2151" y="1683"/>
                    <a:pt x="2151" y="1683"/>
                    <a:pt x="2151" y="1683"/>
                  </a:cubicBezTo>
                  <a:cubicBezTo>
                    <a:pt x="2152" y="1683"/>
                    <a:pt x="2153" y="1683"/>
                    <a:pt x="2155" y="1683"/>
                  </a:cubicBezTo>
                  <a:cubicBezTo>
                    <a:pt x="2180" y="1683"/>
                    <a:pt x="2205" y="1683"/>
                    <a:pt x="2231" y="1683"/>
                  </a:cubicBezTo>
                  <a:cubicBezTo>
                    <a:pt x="2231" y="1683"/>
                    <a:pt x="2231" y="1683"/>
                    <a:pt x="2231" y="1683"/>
                  </a:cubicBezTo>
                  <a:cubicBezTo>
                    <a:pt x="2231" y="1683"/>
                    <a:pt x="2231" y="1683"/>
                    <a:pt x="2231" y="1683"/>
                  </a:cubicBezTo>
                  <a:cubicBezTo>
                    <a:pt x="2234" y="1683"/>
                    <a:pt x="2237" y="1683"/>
                    <a:pt x="2240" y="1684"/>
                  </a:cubicBezTo>
                  <a:cubicBezTo>
                    <a:pt x="2240" y="1684"/>
                    <a:pt x="2241" y="1684"/>
                    <a:pt x="2241" y="1684"/>
                  </a:cubicBezTo>
                  <a:cubicBezTo>
                    <a:pt x="2258" y="1686"/>
                    <a:pt x="2277" y="1693"/>
                    <a:pt x="2287" y="1706"/>
                  </a:cubicBezTo>
                  <a:cubicBezTo>
                    <a:pt x="2289" y="1708"/>
                    <a:pt x="2290" y="1710"/>
                    <a:pt x="2291" y="1712"/>
                  </a:cubicBezTo>
                  <a:cubicBezTo>
                    <a:pt x="2294" y="1717"/>
                    <a:pt x="2294" y="1717"/>
                    <a:pt x="2294" y="1717"/>
                  </a:cubicBezTo>
                  <a:cubicBezTo>
                    <a:pt x="2299" y="1727"/>
                    <a:pt x="2304" y="1737"/>
                    <a:pt x="2309" y="1748"/>
                  </a:cubicBezTo>
                  <a:cubicBezTo>
                    <a:pt x="2312" y="1754"/>
                    <a:pt x="2318" y="1762"/>
                    <a:pt x="2320" y="1771"/>
                  </a:cubicBezTo>
                  <a:cubicBezTo>
                    <a:pt x="2322" y="1775"/>
                    <a:pt x="2323" y="1778"/>
                    <a:pt x="2322" y="1782"/>
                  </a:cubicBezTo>
                  <a:close/>
                  <a:moveTo>
                    <a:pt x="2340" y="1624"/>
                  </a:moveTo>
                  <a:cubicBezTo>
                    <a:pt x="2338" y="1622"/>
                    <a:pt x="2337" y="1621"/>
                    <a:pt x="2335" y="1620"/>
                  </a:cubicBezTo>
                  <a:cubicBezTo>
                    <a:pt x="2331" y="1617"/>
                    <a:pt x="2328" y="1613"/>
                    <a:pt x="2326" y="1610"/>
                  </a:cubicBezTo>
                  <a:cubicBezTo>
                    <a:pt x="2324" y="1607"/>
                    <a:pt x="2324" y="1607"/>
                    <a:pt x="2324" y="1607"/>
                  </a:cubicBezTo>
                  <a:cubicBezTo>
                    <a:pt x="2324" y="1607"/>
                    <a:pt x="2324" y="1607"/>
                    <a:pt x="2324" y="1607"/>
                  </a:cubicBezTo>
                  <a:cubicBezTo>
                    <a:pt x="2317" y="1594"/>
                    <a:pt x="2310" y="1582"/>
                    <a:pt x="2303" y="1569"/>
                  </a:cubicBezTo>
                  <a:cubicBezTo>
                    <a:pt x="2303" y="1569"/>
                    <a:pt x="2303" y="1569"/>
                    <a:pt x="2303" y="1569"/>
                  </a:cubicBezTo>
                  <a:cubicBezTo>
                    <a:pt x="2300" y="1564"/>
                    <a:pt x="2300" y="1564"/>
                    <a:pt x="2300" y="1564"/>
                  </a:cubicBezTo>
                  <a:cubicBezTo>
                    <a:pt x="2298" y="1561"/>
                    <a:pt x="2298" y="1558"/>
                    <a:pt x="2298" y="1555"/>
                  </a:cubicBezTo>
                  <a:cubicBezTo>
                    <a:pt x="2299" y="1552"/>
                    <a:pt x="2300" y="1550"/>
                    <a:pt x="2303" y="1547"/>
                  </a:cubicBezTo>
                  <a:cubicBezTo>
                    <a:pt x="2306" y="1545"/>
                    <a:pt x="2309" y="1544"/>
                    <a:pt x="2313" y="1542"/>
                  </a:cubicBezTo>
                  <a:cubicBezTo>
                    <a:pt x="2318" y="1541"/>
                    <a:pt x="2323" y="1541"/>
                    <a:pt x="2329" y="1541"/>
                  </a:cubicBezTo>
                  <a:cubicBezTo>
                    <a:pt x="2330" y="1541"/>
                    <a:pt x="2330" y="1541"/>
                    <a:pt x="2330" y="1541"/>
                  </a:cubicBezTo>
                  <a:cubicBezTo>
                    <a:pt x="2342" y="1540"/>
                    <a:pt x="2356" y="1540"/>
                    <a:pt x="2363" y="1540"/>
                  </a:cubicBezTo>
                  <a:cubicBezTo>
                    <a:pt x="2394" y="1540"/>
                    <a:pt x="2443" y="1534"/>
                    <a:pt x="2463" y="1564"/>
                  </a:cubicBezTo>
                  <a:cubicBezTo>
                    <a:pt x="2470" y="1573"/>
                    <a:pt x="2476" y="1583"/>
                    <a:pt x="2483" y="1593"/>
                  </a:cubicBezTo>
                  <a:cubicBezTo>
                    <a:pt x="2486" y="1598"/>
                    <a:pt x="2492" y="1605"/>
                    <a:pt x="2495" y="1611"/>
                  </a:cubicBezTo>
                  <a:cubicBezTo>
                    <a:pt x="2497" y="1614"/>
                    <a:pt x="2498" y="1617"/>
                    <a:pt x="2498" y="1620"/>
                  </a:cubicBezTo>
                  <a:cubicBezTo>
                    <a:pt x="2498" y="1621"/>
                    <a:pt x="2497" y="1623"/>
                    <a:pt x="2496" y="1625"/>
                  </a:cubicBezTo>
                  <a:cubicBezTo>
                    <a:pt x="2496" y="1626"/>
                    <a:pt x="2495" y="1627"/>
                    <a:pt x="2494" y="1628"/>
                  </a:cubicBezTo>
                  <a:cubicBezTo>
                    <a:pt x="2494" y="1628"/>
                    <a:pt x="2494" y="1628"/>
                    <a:pt x="2494" y="1628"/>
                  </a:cubicBezTo>
                  <a:cubicBezTo>
                    <a:pt x="2494" y="1628"/>
                    <a:pt x="2494" y="1628"/>
                    <a:pt x="2494" y="1628"/>
                  </a:cubicBezTo>
                  <a:cubicBezTo>
                    <a:pt x="2493" y="1629"/>
                    <a:pt x="2493" y="1629"/>
                    <a:pt x="2492" y="1630"/>
                  </a:cubicBezTo>
                  <a:cubicBezTo>
                    <a:pt x="2492" y="1630"/>
                    <a:pt x="2491" y="1630"/>
                    <a:pt x="2491" y="1630"/>
                  </a:cubicBezTo>
                  <a:cubicBezTo>
                    <a:pt x="2490" y="1631"/>
                    <a:pt x="2489" y="1631"/>
                    <a:pt x="2488" y="1632"/>
                  </a:cubicBezTo>
                  <a:cubicBezTo>
                    <a:pt x="2487" y="1632"/>
                    <a:pt x="2485" y="1633"/>
                    <a:pt x="2484" y="1633"/>
                  </a:cubicBezTo>
                  <a:cubicBezTo>
                    <a:pt x="2484" y="1633"/>
                    <a:pt x="2484" y="1634"/>
                    <a:pt x="2484" y="1634"/>
                  </a:cubicBezTo>
                  <a:cubicBezTo>
                    <a:pt x="2484" y="1634"/>
                    <a:pt x="2483" y="1634"/>
                    <a:pt x="2483" y="1634"/>
                  </a:cubicBezTo>
                  <a:cubicBezTo>
                    <a:pt x="2469" y="1638"/>
                    <a:pt x="2448" y="1636"/>
                    <a:pt x="2434" y="1636"/>
                  </a:cubicBezTo>
                  <a:cubicBezTo>
                    <a:pt x="2418" y="1636"/>
                    <a:pt x="2401" y="1636"/>
                    <a:pt x="2385" y="1636"/>
                  </a:cubicBezTo>
                  <a:cubicBezTo>
                    <a:pt x="2370" y="1636"/>
                    <a:pt x="2353" y="1632"/>
                    <a:pt x="2340" y="1624"/>
                  </a:cubicBezTo>
                  <a:close/>
                  <a:moveTo>
                    <a:pt x="2605" y="1791"/>
                  </a:moveTo>
                  <a:cubicBezTo>
                    <a:pt x="2605" y="1791"/>
                    <a:pt x="2605" y="1791"/>
                    <a:pt x="2604" y="1791"/>
                  </a:cubicBezTo>
                  <a:cubicBezTo>
                    <a:pt x="2602" y="1794"/>
                    <a:pt x="2598" y="1797"/>
                    <a:pt x="2593" y="1798"/>
                  </a:cubicBezTo>
                  <a:cubicBezTo>
                    <a:pt x="2589" y="1800"/>
                    <a:pt x="2583" y="1801"/>
                    <a:pt x="2576" y="1801"/>
                  </a:cubicBezTo>
                  <a:cubicBezTo>
                    <a:pt x="2569" y="1801"/>
                    <a:pt x="2569" y="1801"/>
                    <a:pt x="2569" y="1801"/>
                  </a:cubicBezTo>
                  <a:cubicBezTo>
                    <a:pt x="2569" y="1801"/>
                    <a:pt x="2569" y="1801"/>
                    <a:pt x="2569" y="1801"/>
                  </a:cubicBezTo>
                  <a:cubicBezTo>
                    <a:pt x="2541" y="1801"/>
                    <a:pt x="2512" y="1801"/>
                    <a:pt x="2483" y="1801"/>
                  </a:cubicBezTo>
                  <a:cubicBezTo>
                    <a:pt x="2480" y="1801"/>
                    <a:pt x="2476" y="1801"/>
                    <a:pt x="2473" y="1801"/>
                  </a:cubicBezTo>
                  <a:cubicBezTo>
                    <a:pt x="2473" y="1801"/>
                    <a:pt x="2473" y="1801"/>
                    <a:pt x="2473" y="1801"/>
                  </a:cubicBezTo>
                  <a:cubicBezTo>
                    <a:pt x="2453" y="1799"/>
                    <a:pt x="2432" y="1790"/>
                    <a:pt x="2419" y="1775"/>
                  </a:cubicBezTo>
                  <a:cubicBezTo>
                    <a:pt x="2418" y="1773"/>
                    <a:pt x="2416" y="1771"/>
                    <a:pt x="2415" y="1769"/>
                  </a:cubicBezTo>
                  <a:cubicBezTo>
                    <a:pt x="2415" y="1769"/>
                    <a:pt x="2415" y="1769"/>
                    <a:pt x="2415" y="1769"/>
                  </a:cubicBezTo>
                  <a:cubicBezTo>
                    <a:pt x="2415" y="1769"/>
                    <a:pt x="2415" y="1769"/>
                    <a:pt x="2415" y="1769"/>
                  </a:cubicBezTo>
                  <a:cubicBezTo>
                    <a:pt x="2409" y="1758"/>
                    <a:pt x="2402" y="1747"/>
                    <a:pt x="2396" y="1736"/>
                  </a:cubicBezTo>
                  <a:cubicBezTo>
                    <a:pt x="2392" y="1728"/>
                    <a:pt x="2383" y="1716"/>
                    <a:pt x="2381" y="1706"/>
                  </a:cubicBezTo>
                  <a:cubicBezTo>
                    <a:pt x="2381" y="1706"/>
                    <a:pt x="2381" y="1706"/>
                    <a:pt x="2381" y="1706"/>
                  </a:cubicBezTo>
                  <a:cubicBezTo>
                    <a:pt x="2380" y="1705"/>
                    <a:pt x="2380" y="1704"/>
                    <a:pt x="2380" y="1703"/>
                  </a:cubicBezTo>
                  <a:cubicBezTo>
                    <a:pt x="2379" y="1693"/>
                    <a:pt x="2387" y="1688"/>
                    <a:pt x="2396" y="1685"/>
                  </a:cubicBezTo>
                  <a:cubicBezTo>
                    <a:pt x="2396" y="1685"/>
                    <a:pt x="2396" y="1685"/>
                    <a:pt x="2396" y="1685"/>
                  </a:cubicBezTo>
                  <a:cubicBezTo>
                    <a:pt x="2396" y="1685"/>
                    <a:pt x="2397" y="1685"/>
                    <a:pt x="2397" y="1685"/>
                  </a:cubicBezTo>
                  <a:cubicBezTo>
                    <a:pt x="2398" y="1685"/>
                    <a:pt x="2398" y="1685"/>
                    <a:pt x="2399" y="1684"/>
                  </a:cubicBezTo>
                  <a:cubicBezTo>
                    <a:pt x="2403" y="1683"/>
                    <a:pt x="2408" y="1683"/>
                    <a:pt x="2413" y="1683"/>
                  </a:cubicBezTo>
                  <a:cubicBezTo>
                    <a:pt x="2470" y="1683"/>
                    <a:pt x="2470" y="1683"/>
                    <a:pt x="2470" y="1683"/>
                  </a:cubicBezTo>
                  <a:cubicBezTo>
                    <a:pt x="2479" y="1683"/>
                    <a:pt x="2489" y="1683"/>
                    <a:pt x="2498" y="1683"/>
                  </a:cubicBezTo>
                  <a:cubicBezTo>
                    <a:pt x="2498" y="1683"/>
                    <a:pt x="2498" y="1683"/>
                    <a:pt x="2498" y="1683"/>
                  </a:cubicBezTo>
                  <a:cubicBezTo>
                    <a:pt x="2499" y="1683"/>
                    <a:pt x="2499" y="1683"/>
                    <a:pt x="2500" y="1683"/>
                  </a:cubicBezTo>
                  <a:cubicBezTo>
                    <a:pt x="2502" y="1683"/>
                    <a:pt x="2505" y="1683"/>
                    <a:pt x="2507" y="1683"/>
                  </a:cubicBezTo>
                  <a:cubicBezTo>
                    <a:pt x="2508" y="1683"/>
                    <a:pt x="2508" y="1683"/>
                    <a:pt x="2509" y="1683"/>
                  </a:cubicBezTo>
                  <a:cubicBezTo>
                    <a:pt x="2527" y="1685"/>
                    <a:pt x="2546" y="1692"/>
                    <a:pt x="2558" y="1705"/>
                  </a:cubicBezTo>
                  <a:cubicBezTo>
                    <a:pt x="2559" y="1705"/>
                    <a:pt x="2560" y="1706"/>
                    <a:pt x="2561" y="1707"/>
                  </a:cubicBezTo>
                  <a:cubicBezTo>
                    <a:pt x="2561" y="1708"/>
                    <a:pt x="2562" y="1708"/>
                    <a:pt x="2562" y="1709"/>
                  </a:cubicBezTo>
                  <a:cubicBezTo>
                    <a:pt x="2563" y="1710"/>
                    <a:pt x="2563" y="1710"/>
                    <a:pt x="2564" y="1711"/>
                  </a:cubicBezTo>
                  <a:cubicBezTo>
                    <a:pt x="2564" y="1711"/>
                    <a:pt x="2564" y="1711"/>
                    <a:pt x="2564" y="1711"/>
                  </a:cubicBezTo>
                  <a:cubicBezTo>
                    <a:pt x="2566" y="1713"/>
                    <a:pt x="2566" y="1713"/>
                    <a:pt x="2566" y="1713"/>
                  </a:cubicBezTo>
                  <a:cubicBezTo>
                    <a:pt x="2571" y="1721"/>
                    <a:pt x="2576" y="1729"/>
                    <a:pt x="2582" y="1737"/>
                  </a:cubicBezTo>
                  <a:cubicBezTo>
                    <a:pt x="2582" y="1737"/>
                    <a:pt x="2582" y="1737"/>
                    <a:pt x="2582" y="1737"/>
                  </a:cubicBezTo>
                  <a:cubicBezTo>
                    <a:pt x="2589" y="1748"/>
                    <a:pt x="2599" y="1759"/>
                    <a:pt x="2605" y="1772"/>
                  </a:cubicBezTo>
                  <a:cubicBezTo>
                    <a:pt x="2606" y="1773"/>
                    <a:pt x="2606" y="1773"/>
                    <a:pt x="2606" y="1774"/>
                  </a:cubicBezTo>
                  <a:cubicBezTo>
                    <a:pt x="2607" y="1775"/>
                    <a:pt x="2607" y="1775"/>
                    <a:pt x="2607" y="1775"/>
                  </a:cubicBezTo>
                  <a:cubicBezTo>
                    <a:pt x="2609" y="1782"/>
                    <a:pt x="2608" y="1787"/>
                    <a:pt x="2605" y="1791"/>
                  </a:cubicBezTo>
                  <a:close/>
                  <a:moveTo>
                    <a:pt x="2937" y="318"/>
                  </a:moveTo>
                  <a:cubicBezTo>
                    <a:pt x="3034" y="414"/>
                    <a:pt x="3089" y="549"/>
                    <a:pt x="3089" y="685"/>
                  </a:cubicBezTo>
                  <a:cubicBezTo>
                    <a:pt x="3089" y="821"/>
                    <a:pt x="3034" y="955"/>
                    <a:pt x="2937" y="1051"/>
                  </a:cubicBezTo>
                  <a:cubicBezTo>
                    <a:pt x="3050" y="999"/>
                    <a:pt x="3153" y="855"/>
                    <a:pt x="3152" y="685"/>
                  </a:cubicBezTo>
                  <a:cubicBezTo>
                    <a:pt x="3153" y="514"/>
                    <a:pt x="3050" y="371"/>
                    <a:pt x="2937" y="318"/>
                  </a:cubicBezTo>
                  <a:close/>
                  <a:moveTo>
                    <a:pt x="216" y="318"/>
                  </a:moveTo>
                  <a:cubicBezTo>
                    <a:pt x="104" y="371"/>
                    <a:pt x="0" y="514"/>
                    <a:pt x="2" y="685"/>
                  </a:cubicBezTo>
                  <a:cubicBezTo>
                    <a:pt x="0" y="855"/>
                    <a:pt x="104" y="999"/>
                    <a:pt x="216" y="1051"/>
                  </a:cubicBezTo>
                  <a:cubicBezTo>
                    <a:pt x="120" y="955"/>
                    <a:pt x="64" y="821"/>
                    <a:pt x="65" y="685"/>
                  </a:cubicBezTo>
                  <a:cubicBezTo>
                    <a:pt x="64" y="549"/>
                    <a:pt x="120" y="414"/>
                    <a:pt x="216" y="318"/>
                  </a:cubicBezTo>
                  <a:close/>
                </a:path>
              </a:pathLst>
            </a:custGeom>
            <a:solidFill>
              <a:srgbClr val="FFFFFF"/>
            </a:solidFill>
            <a:ln>
              <a:noFill/>
            </a:ln>
          </p:spPr>
          <p:txBody>
            <a:bodyPr vert="horz" wrap="square" lIns="0" tIns="274320" rIns="82305" bIns="41153" numCol="1" anchor="t" anchorCtr="0" compatLnSpc="1">
              <a:prstTxWarp prst="textNoShape">
                <a:avLst/>
              </a:prstTxWarp>
            </a:bodyPr>
            <a:lstStyle/>
            <a:p>
              <a:pPr algn="ctr" defTabSz="685862">
                <a:defRPr/>
              </a:pPr>
              <a:endParaRPr lang="en-US" sz="2800" b="1" kern="0" dirty="0">
                <a:gradFill>
                  <a:gsLst>
                    <a:gs pos="0">
                      <a:srgbClr val="FFFFFF"/>
                    </a:gs>
                    <a:gs pos="100000">
                      <a:srgbClr val="FFFFFF"/>
                    </a:gs>
                  </a:gsLst>
                  <a:lin ang="5400000" scaled="0"/>
                </a:gradFill>
                <a:latin typeface="楷体" pitchFamily="49" charset="-122"/>
                <a:ea typeface="楷体" pitchFamily="49" charset="-122"/>
              </a:endParaRPr>
            </a:p>
          </p:txBody>
        </p:sp>
      </p:grpSp>
      <p:grpSp>
        <p:nvGrpSpPr>
          <p:cNvPr id="12" name="Group 12"/>
          <p:cNvGrpSpPr/>
          <p:nvPr/>
        </p:nvGrpSpPr>
        <p:grpSpPr>
          <a:xfrm>
            <a:off x="5842906" y="3360939"/>
            <a:ext cx="2686465" cy="1599932"/>
            <a:chOff x="8087105" y="1765300"/>
            <a:chExt cx="3581020" cy="2133243"/>
          </a:xfrm>
        </p:grpSpPr>
        <p:sp>
          <p:nvSpPr>
            <p:cNvPr id="13" name="Rectangle 13"/>
            <p:cNvSpPr/>
            <p:nvPr/>
          </p:nvSpPr>
          <p:spPr bwMode="auto">
            <a:xfrm>
              <a:off x="8087105" y="1765300"/>
              <a:ext cx="3581020" cy="2133243"/>
            </a:xfrm>
            <a:prstGeom prst="rect">
              <a:avLst/>
            </a:prstGeom>
            <a:solidFill>
              <a:schemeClr val="accent2"/>
            </a:solid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2800" b="1" spc="-75" dirty="0" smtClean="0">
                  <a:gradFill>
                    <a:gsLst>
                      <a:gs pos="0">
                        <a:srgbClr val="FFFFFF"/>
                      </a:gs>
                      <a:gs pos="100000">
                        <a:srgbClr val="FFFFFF"/>
                      </a:gs>
                    </a:gsLst>
                    <a:lin ang="5400000" scaled="0"/>
                  </a:gradFill>
                  <a:latin typeface="楷体" pitchFamily="49" charset="-122"/>
                  <a:ea typeface="楷体" pitchFamily="49" charset="-122"/>
                </a:rPr>
                <a:t>清晰描述一切限制和约束</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sp>
          <p:nvSpPr>
            <p:cNvPr id="14" name="Freeform 6"/>
            <p:cNvSpPr>
              <a:spLocks noEditPoints="1"/>
            </p:cNvSpPr>
            <p:nvPr/>
          </p:nvSpPr>
          <p:spPr bwMode="auto">
            <a:xfrm>
              <a:off x="9237294" y="3127869"/>
              <a:ext cx="2132239" cy="523157"/>
            </a:xfrm>
            <a:custGeom>
              <a:avLst/>
              <a:gdLst>
                <a:gd name="T0" fmla="*/ 987 w 1066"/>
                <a:gd name="T1" fmla="*/ 171 h 261"/>
                <a:gd name="T2" fmla="*/ 1020 w 1066"/>
                <a:gd name="T3" fmla="*/ 32 h 261"/>
                <a:gd name="T4" fmla="*/ 831 w 1066"/>
                <a:gd name="T5" fmla="*/ 0 h 261"/>
                <a:gd name="T6" fmla="*/ 799 w 1066"/>
                <a:gd name="T7" fmla="*/ 138 h 261"/>
                <a:gd name="T8" fmla="*/ 818 w 1066"/>
                <a:gd name="T9" fmla="*/ 32 h 261"/>
                <a:gd name="T10" fmla="*/ 987 w 1066"/>
                <a:gd name="T11" fmla="*/ 19 h 261"/>
                <a:gd name="T12" fmla="*/ 1000 w 1066"/>
                <a:gd name="T13" fmla="*/ 138 h 261"/>
                <a:gd name="T14" fmla="*/ 831 w 1066"/>
                <a:gd name="T15" fmla="*/ 152 h 261"/>
                <a:gd name="T16" fmla="*/ 818 w 1066"/>
                <a:gd name="T17" fmla="*/ 32 h 261"/>
                <a:gd name="T18" fmla="*/ 760 w 1066"/>
                <a:gd name="T19" fmla="*/ 261 h 261"/>
                <a:gd name="T20" fmla="*/ 1066 w 1066"/>
                <a:gd name="T21" fmla="*/ 253 h 261"/>
                <a:gd name="T22" fmla="*/ 1061 w 1066"/>
                <a:gd name="T23" fmla="*/ 235 h 261"/>
                <a:gd name="T24" fmla="*/ 1008 w 1066"/>
                <a:gd name="T25" fmla="*/ 183 h 261"/>
                <a:gd name="T26" fmla="*/ 796 w 1066"/>
                <a:gd name="T27" fmla="*/ 189 h 261"/>
                <a:gd name="T28" fmla="*/ 752 w 1066"/>
                <a:gd name="T29" fmla="*/ 249 h 261"/>
                <a:gd name="T30" fmla="*/ 760 w 1066"/>
                <a:gd name="T31" fmla="*/ 261 h 261"/>
                <a:gd name="T32" fmla="*/ 424 w 1066"/>
                <a:gd name="T33" fmla="*/ 138 h 261"/>
                <a:gd name="T34" fmla="*/ 613 w 1066"/>
                <a:gd name="T35" fmla="*/ 171 h 261"/>
                <a:gd name="T36" fmla="*/ 645 w 1066"/>
                <a:gd name="T37" fmla="*/ 32 h 261"/>
                <a:gd name="T38" fmla="*/ 458 w 1066"/>
                <a:gd name="T39" fmla="*/ 0 h 261"/>
                <a:gd name="T40" fmla="*/ 626 w 1066"/>
                <a:gd name="T41" fmla="*/ 32 h 261"/>
                <a:gd name="T42" fmla="*/ 613 w 1066"/>
                <a:gd name="T43" fmla="*/ 152 h 261"/>
                <a:gd name="T44" fmla="*/ 444 w 1066"/>
                <a:gd name="T45" fmla="*/ 138 h 261"/>
                <a:gd name="T46" fmla="*/ 458 w 1066"/>
                <a:gd name="T47" fmla="*/ 19 h 261"/>
                <a:gd name="T48" fmla="*/ 626 w 1066"/>
                <a:gd name="T49" fmla="*/ 32 h 261"/>
                <a:gd name="T50" fmla="*/ 648 w 1066"/>
                <a:gd name="T51" fmla="*/ 189 h 261"/>
                <a:gd name="T52" fmla="*/ 436 w 1066"/>
                <a:gd name="T53" fmla="*/ 183 h 261"/>
                <a:gd name="T54" fmla="*/ 383 w 1066"/>
                <a:gd name="T55" fmla="*/ 235 h 261"/>
                <a:gd name="T56" fmla="*/ 378 w 1066"/>
                <a:gd name="T57" fmla="*/ 253 h 261"/>
                <a:gd name="T58" fmla="*/ 684 w 1066"/>
                <a:gd name="T59" fmla="*/ 261 h 261"/>
                <a:gd name="T60" fmla="*/ 692 w 1066"/>
                <a:gd name="T61" fmla="*/ 249 h 261"/>
                <a:gd name="T62" fmla="*/ 79 w 1066"/>
                <a:gd name="T63" fmla="*/ 171 h 261"/>
                <a:gd name="T64" fmla="*/ 268 w 1066"/>
                <a:gd name="T65" fmla="*/ 138 h 261"/>
                <a:gd name="T66" fmla="*/ 235 w 1066"/>
                <a:gd name="T67" fmla="*/ 0 h 261"/>
                <a:gd name="T68" fmla="*/ 47 w 1066"/>
                <a:gd name="T69" fmla="*/ 32 h 261"/>
                <a:gd name="T70" fmla="*/ 79 w 1066"/>
                <a:gd name="T71" fmla="*/ 171 h 261"/>
                <a:gd name="T72" fmla="*/ 79 w 1066"/>
                <a:gd name="T73" fmla="*/ 19 h 261"/>
                <a:gd name="T74" fmla="*/ 248 w 1066"/>
                <a:gd name="T75" fmla="*/ 32 h 261"/>
                <a:gd name="T76" fmla="*/ 235 w 1066"/>
                <a:gd name="T77" fmla="*/ 152 h 261"/>
                <a:gd name="T78" fmla="*/ 66 w 1066"/>
                <a:gd name="T79" fmla="*/ 138 h 261"/>
                <a:gd name="T80" fmla="*/ 66 w 1066"/>
                <a:gd name="T81" fmla="*/ 32 h 261"/>
                <a:gd name="T82" fmla="*/ 256 w 1066"/>
                <a:gd name="T83" fmla="*/ 183 h 261"/>
                <a:gd name="T84" fmla="*/ 45 w 1066"/>
                <a:gd name="T85" fmla="*/ 189 h 261"/>
                <a:gd name="T86" fmla="*/ 0 w 1066"/>
                <a:gd name="T87" fmla="*/ 249 h 261"/>
                <a:gd name="T88" fmla="*/ 8 w 1066"/>
                <a:gd name="T89" fmla="*/ 261 h 261"/>
                <a:gd name="T90" fmla="*/ 314 w 1066"/>
                <a:gd name="T91" fmla="*/ 253 h 261"/>
                <a:gd name="T92" fmla="*/ 309 w 1066"/>
                <a:gd name="T93" fmla="*/ 235 h 261"/>
                <a:gd name="T94" fmla="*/ 270 w 1066"/>
                <a:gd name="T95" fmla="*/ 18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1066" h="261">
                  <a:moveTo>
                    <a:pt x="831" y="171"/>
                  </a:moveTo>
                  <a:cubicBezTo>
                    <a:pt x="987" y="171"/>
                    <a:pt x="987" y="171"/>
                    <a:pt x="987" y="171"/>
                  </a:cubicBezTo>
                  <a:cubicBezTo>
                    <a:pt x="1005" y="171"/>
                    <a:pt x="1020" y="157"/>
                    <a:pt x="1020" y="138"/>
                  </a:cubicBezTo>
                  <a:cubicBezTo>
                    <a:pt x="1020" y="32"/>
                    <a:pt x="1020" y="32"/>
                    <a:pt x="1020" y="32"/>
                  </a:cubicBezTo>
                  <a:cubicBezTo>
                    <a:pt x="1020" y="14"/>
                    <a:pt x="1005" y="0"/>
                    <a:pt x="987" y="0"/>
                  </a:cubicBezTo>
                  <a:cubicBezTo>
                    <a:pt x="831" y="0"/>
                    <a:pt x="831" y="0"/>
                    <a:pt x="831" y="0"/>
                  </a:cubicBezTo>
                  <a:cubicBezTo>
                    <a:pt x="813" y="0"/>
                    <a:pt x="799" y="14"/>
                    <a:pt x="799" y="32"/>
                  </a:cubicBezTo>
                  <a:cubicBezTo>
                    <a:pt x="799" y="138"/>
                    <a:pt x="799" y="138"/>
                    <a:pt x="799" y="138"/>
                  </a:cubicBezTo>
                  <a:cubicBezTo>
                    <a:pt x="799" y="157"/>
                    <a:pt x="813" y="171"/>
                    <a:pt x="831" y="171"/>
                  </a:cubicBezTo>
                  <a:close/>
                  <a:moveTo>
                    <a:pt x="818" y="32"/>
                  </a:moveTo>
                  <a:cubicBezTo>
                    <a:pt x="818" y="25"/>
                    <a:pt x="824" y="19"/>
                    <a:pt x="831" y="19"/>
                  </a:cubicBezTo>
                  <a:cubicBezTo>
                    <a:pt x="987" y="19"/>
                    <a:pt x="987" y="19"/>
                    <a:pt x="987" y="19"/>
                  </a:cubicBezTo>
                  <a:cubicBezTo>
                    <a:pt x="994" y="19"/>
                    <a:pt x="1000" y="25"/>
                    <a:pt x="1000" y="32"/>
                  </a:cubicBezTo>
                  <a:cubicBezTo>
                    <a:pt x="1000" y="138"/>
                    <a:pt x="1000" y="138"/>
                    <a:pt x="1000" y="138"/>
                  </a:cubicBezTo>
                  <a:cubicBezTo>
                    <a:pt x="1000" y="146"/>
                    <a:pt x="994" y="152"/>
                    <a:pt x="987" y="152"/>
                  </a:cubicBezTo>
                  <a:cubicBezTo>
                    <a:pt x="831" y="152"/>
                    <a:pt x="831" y="152"/>
                    <a:pt x="831" y="152"/>
                  </a:cubicBezTo>
                  <a:cubicBezTo>
                    <a:pt x="824" y="152"/>
                    <a:pt x="818" y="146"/>
                    <a:pt x="818" y="138"/>
                  </a:cubicBezTo>
                  <a:cubicBezTo>
                    <a:pt x="818" y="32"/>
                    <a:pt x="818" y="32"/>
                    <a:pt x="818" y="32"/>
                  </a:cubicBezTo>
                  <a:cubicBezTo>
                    <a:pt x="818" y="32"/>
                    <a:pt x="818" y="32"/>
                    <a:pt x="818" y="32"/>
                  </a:cubicBezTo>
                  <a:close/>
                  <a:moveTo>
                    <a:pt x="760" y="261"/>
                  </a:moveTo>
                  <a:cubicBezTo>
                    <a:pt x="1058" y="261"/>
                    <a:pt x="1058" y="261"/>
                    <a:pt x="1058" y="261"/>
                  </a:cubicBezTo>
                  <a:cubicBezTo>
                    <a:pt x="1063" y="261"/>
                    <a:pt x="1066" y="258"/>
                    <a:pt x="1066" y="253"/>
                  </a:cubicBezTo>
                  <a:cubicBezTo>
                    <a:pt x="1066" y="249"/>
                    <a:pt x="1066" y="249"/>
                    <a:pt x="1066" y="249"/>
                  </a:cubicBezTo>
                  <a:cubicBezTo>
                    <a:pt x="1066" y="245"/>
                    <a:pt x="1064" y="238"/>
                    <a:pt x="1061" y="235"/>
                  </a:cubicBezTo>
                  <a:cubicBezTo>
                    <a:pt x="1021" y="189"/>
                    <a:pt x="1021" y="189"/>
                    <a:pt x="1021" y="189"/>
                  </a:cubicBezTo>
                  <a:cubicBezTo>
                    <a:pt x="1019" y="185"/>
                    <a:pt x="1013" y="183"/>
                    <a:pt x="1008" y="183"/>
                  </a:cubicBezTo>
                  <a:cubicBezTo>
                    <a:pt x="810" y="183"/>
                    <a:pt x="810" y="183"/>
                    <a:pt x="810" y="183"/>
                  </a:cubicBezTo>
                  <a:cubicBezTo>
                    <a:pt x="806" y="183"/>
                    <a:pt x="800" y="185"/>
                    <a:pt x="796" y="189"/>
                  </a:cubicBezTo>
                  <a:cubicBezTo>
                    <a:pt x="757" y="235"/>
                    <a:pt x="757" y="235"/>
                    <a:pt x="757" y="235"/>
                  </a:cubicBezTo>
                  <a:cubicBezTo>
                    <a:pt x="754" y="238"/>
                    <a:pt x="752" y="245"/>
                    <a:pt x="752" y="249"/>
                  </a:cubicBezTo>
                  <a:cubicBezTo>
                    <a:pt x="752" y="253"/>
                    <a:pt x="752" y="253"/>
                    <a:pt x="752" y="253"/>
                  </a:cubicBezTo>
                  <a:cubicBezTo>
                    <a:pt x="752" y="258"/>
                    <a:pt x="756" y="261"/>
                    <a:pt x="760" y="261"/>
                  </a:cubicBezTo>
                  <a:close/>
                  <a:moveTo>
                    <a:pt x="424" y="32"/>
                  </a:moveTo>
                  <a:cubicBezTo>
                    <a:pt x="424" y="138"/>
                    <a:pt x="424" y="138"/>
                    <a:pt x="424" y="138"/>
                  </a:cubicBezTo>
                  <a:cubicBezTo>
                    <a:pt x="424" y="157"/>
                    <a:pt x="439" y="171"/>
                    <a:pt x="458" y="171"/>
                  </a:cubicBezTo>
                  <a:cubicBezTo>
                    <a:pt x="613" y="171"/>
                    <a:pt x="613" y="171"/>
                    <a:pt x="613" y="171"/>
                  </a:cubicBezTo>
                  <a:cubicBezTo>
                    <a:pt x="631" y="171"/>
                    <a:pt x="645" y="157"/>
                    <a:pt x="645" y="138"/>
                  </a:cubicBezTo>
                  <a:cubicBezTo>
                    <a:pt x="645" y="32"/>
                    <a:pt x="645" y="32"/>
                    <a:pt x="645" y="32"/>
                  </a:cubicBezTo>
                  <a:cubicBezTo>
                    <a:pt x="645" y="14"/>
                    <a:pt x="631" y="0"/>
                    <a:pt x="613" y="0"/>
                  </a:cubicBezTo>
                  <a:cubicBezTo>
                    <a:pt x="458" y="0"/>
                    <a:pt x="458" y="0"/>
                    <a:pt x="458" y="0"/>
                  </a:cubicBezTo>
                  <a:cubicBezTo>
                    <a:pt x="439" y="0"/>
                    <a:pt x="424" y="14"/>
                    <a:pt x="424" y="32"/>
                  </a:cubicBezTo>
                  <a:close/>
                  <a:moveTo>
                    <a:pt x="626" y="32"/>
                  </a:moveTo>
                  <a:cubicBezTo>
                    <a:pt x="626" y="138"/>
                    <a:pt x="626" y="138"/>
                    <a:pt x="626" y="138"/>
                  </a:cubicBezTo>
                  <a:cubicBezTo>
                    <a:pt x="626" y="146"/>
                    <a:pt x="620" y="152"/>
                    <a:pt x="613" y="152"/>
                  </a:cubicBezTo>
                  <a:cubicBezTo>
                    <a:pt x="458" y="152"/>
                    <a:pt x="458" y="152"/>
                    <a:pt x="458" y="152"/>
                  </a:cubicBezTo>
                  <a:cubicBezTo>
                    <a:pt x="450" y="152"/>
                    <a:pt x="444" y="146"/>
                    <a:pt x="444" y="138"/>
                  </a:cubicBezTo>
                  <a:cubicBezTo>
                    <a:pt x="444" y="32"/>
                    <a:pt x="444" y="32"/>
                    <a:pt x="444" y="32"/>
                  </a:cubicBezTo>
                  <a:cubicBezTo>
                    <a:pt x="444" y="25"/>
                    <a:pt x="450" y="19"/>
                    <a:pt x="458" y="19"/>
                  </a:cubicBezTo>
                  <a:cubicBezTo>
                    <a:pt x="613" y="19"/>
                    <a:pt x="613" y="19"/>
                    <a:pt x="613" y="19"/>
                  </a:cubicBezTo>
                  <a:cubicBezTo>
                    <a:pt x="620" y="19"/>
                    <a:pt x="626" y="25"/>
                    <a:pt x="626" y="32"/>
                  </a:cubicBezTo>
                  <a:close/>
                  <a:moveTo>
                    <a:pt x="687" y="235"/>
                  </a:moveTo>
                  <a:cubicBezTo>
                    <a:pt x="648" y="189"/>
                    <a:pt x="648" y="189"/>
                    <a:pt x="648" y="189"/>
                  </a:cubicBezTo>
                  <a:cubicBezTo>
                    <a:pt x="645" y="185"/>
                    <a:pt x="639" y="183"/>
                    <a:pt x="634" y="183"/>
                  </a:cubicBezTo>
                  <a:cubicBezTo>
                    <a:pt x="436" y="183"/>
                    <a:pt x="436" y="183"/>
                    <a:pt x="436" y="183"/>
                  </a:cubicBezTo>
                  <a:cubicBezTo>
                    <a:pt x="432" y="183"/>
                    <a:pt x="425" y="185"/>
                    <a:pt x="423" y="189"/>
                  </a:cubicBezTo>
                  <a:cubicBezTo>
                    <a:pt x="383" y="235"/>
                    <a:pt x="383" y="235"/>
                    <a:pt x="383" y="235"/>
                  </a:cubicBezTo>
                  <a:cubicBezTo>
                    <a:pt x="380" y="238"/>
                    <a:pt x="378" y="245"/>
                    <a:pt x="378" y="249"/>
                  </a:cubicBezTo>
                  <a:cubicBezTo>
                    <a:pt x="378" y="253"/>
                    <a:pt x="378" y="253"/>
                    <a:pt x="378" y="253"/>
                  </a:cubicBezTo>
                  <a:cubicBezTo>
                    <a:pt x="378" y="258"/>
                    <a:pt x="382" y="261"/>
                    <a:pt x="386" y="261"/>
                  </a:cubicBezTo>
                  <a:cubicBezTo>
                    <a:pt x="684" y="261"/>
                    <a:pt x="684" y="261"/>
                    <a:pt x="684" y="261"/>
                  </a:cubicBezTo>
                  <a:cubicBezTo>
                    <a:pt x="689" y="261"/>
                    <a:pt x="692" y="258"/>
                    <a:pt x="692" y="253"/>
                  </a:cubicBezTo>
                  <a:cubicBezTo>
                    <a:pt x="692" y="249"/>
                    <a:pt x="692" y="249"/>
                    <a:pt x="692" y="249"/>
                  </a:cubicBezTo>
                  <a:cubicBezTo>
                    <a:pt x="692" y="245"/>
                    <a:pt x="690" y="238"/>
                    <a:pt x="687" y="235"/>
                  </a:cubicBezTo>
                  <a:close/>
                  <a:moveTo>
                    <a:pt x="79" y="171"/>
                  </a:moveTo>
                  <a:cubicBezTo>
                    <a:pt x="235" y="171"/>
                    <a:pt x="235" y="171"/>
                    <a:pt x="235" y="171"/>
                  </a:cubicBezTo>
                  <a:cubicBezTo>
                    <a:pt x="253" y="171"/>
                    <a:pt x="268" y="157"/>
                    <a:pt x="268" y="138"/>
                  </a:cubicBezTo>
                  <a:cubicBezTo>
                    <a:pt x="268" y="32"/>
                    <a:pt x="268" y="32"/>
                    <a:pt x="268" y="32"/>
                  </a:cubicBezTo>
                  <a:cubicBezTo>
                    <a:pt x="268" y="14"/>
                    <a:pt x="253" y="0"/>
                    <a:pt x="235" y="0"/>
                  </a:cubicBezTo>
                  <a:cubicBezTo>
                    <a:pt x="79" y="0"/>
                    <a:pt x="79" y="0"/>
                    <a:pt x="79" y="0"/>
                  </a:cubicBezTo>
                  <a:cubicBezTo>
                    <a:pt x="61" y="0"/>
                    <a:pt x="47" y="14"/>
                    <a:pt x="47" y="32"/>
                  </a:cubicBezTo>
                  <a:cubicBezTo>
                    <a:pt x="47" y="138"/>
                    <a:pt x="47" y="138"/>
                    <a:pt x="47" y="138"/>
                  </a:cubicBezTo>
                  <a:cubicBezTo>
                    <a:pt x="47" y="157"/>
                    <a:pt x="61" y="171"/>
                    <a:pt x="79" y="171"/>
                  </a:cubicBezTo>
                  <a:close/>
                  <a:moveTo>
                    <a:pt x="66" y="32"/>
                  </a:moveTo>
                  <a:cubicBezTo>
                    <a:pt x="66" y="25"/>
                    <a:pt x="72" y="19"/>
                    <a:pt x="79" y="19"/>
                  </a:cubicBezTo>
                  <a:cubicBezTo>
                    <a:pt x="235" y="19"/>
                    <a:pt x="235" y="19"/>
                    <a:pt x="235" y="19"/>
                  </a:cubicBezTo>
                  <a:cubicBezTo>
                    <a:pt x="242" y="19"/>
                    <a:pt x="248" y="25"/>
                    <a:pt x="248" y="32"/>
                  </a:cubicBezTo>
                  <a:cubicBezTo>
                    <a:pt x="248" y="138"/>
                    <a:pt x="248" y="138"/>
                    <a:pt x="248" y="138"/>
                  </a:cubicBezTo>
                  <a:cubicBezTo>
                    <a:pt x="248" y="146"/>
                    <a:pt x="242" y="152"/>
                    <a:pt x="235" y="152"/>
                  </a:cubicBezTo>
                  <a:cubicBezTo>
                    <a:pt x="79" y="152"/>
                    <a:pt x="79" y="152"/>
                    <a:pt x="79" y="152"/>
                  </a:cubicBezTo>
                  <a:cubicBezTo>
                    <a:pt x="72" y="152"/>
                    <a:pt x="66" y="146"/>
                    <a:pt x="66" y="138"/>
                  </a:cubicBezTo>
                  <a:cubicBezTo>
                    <a:pt x="66" y="32"/>
                    <a:pt x="66" y="32"/>
                    <a:pt x="66" y="32"/>
                  </a:cubicBezTo>
                  <a:cubicBezTo>
                    <a:pt x="66" y="32"/>
                    <a:pt x="66" y="32"/>
                    <a:pt x="66" y="32"/>
                  </a:cubicBezTo>
                  <a:close/>
                  <a:moveTo>
                    <a:pt x="270" y="189"/>
                  </a:moveTo>
                  <a:cubicBezTo>
                    <a:pt x="267" y="185"/>
                    <a:pt x="261" y="183"/>
                    <a:pt x="256" y="183"/>
                  </a:cubicBezTo>
                  <a:cubicBezTo>
                    <a:pt x="58" y="183"/>
                    <a:pt x="58" y="183"/>
                    <a:pt x="58" y="183"/>
                  </a:cubicBezTo>
                  <a:cubicBezTo>
                    <a:pt x="54" y="183"/>
                    <a:pt x="48" y="185"/>
                    <a:pt x="45" y="189"/>
                  </a:cubicBezTo>
                  <a:cubicBezTo>
                    <a:pt x="5" y="235"/>
                    <a:pt x="5" y="235"/>
                    <a:pt x="5" y="235"/>
                  </a:cubicBezTo>
                  <a:cubicBezTo>
                    <a:pt x="2" y="238"/>
                    <a:pt x="0" y="245"/>
                    <a:pt x="0" y="249"/>
                  </a:cubicBezTo>
                  <a:cubicBezTo>
                    <a:pt x="0" y="253"/>
                    <a:pt x="0" y="253"/>
                    <a:pt x="0" y="253"/>
                  </a:cubicBezTo>
                  <a:cubicBezTo>
                    <a:pt x="0" y="258"/>
                    <a:pt x="4" y="261"/>
                    <a:pt x="8" y="261"/>
                  </a:cubicBezTo>
                  <a:cubicBezTo>
                    <a:pt x="306" y="261"/>
                    <a:pt x="306" y="261"/>
                    <a:pt x="306" y="261"/>
                  </a:cubicBezTo>
                  <a:cubicBezTo>
                    <a:pt x="311" y="261"/>
                    <a:pt x="314" y="258"/>
                    <a:pt x="314" y="253"/>
                  </a:cubicBezTo>
                  <a:cubicBezTo>
                    <a:pt x="314" y="249"/>
                    <a:pt x="314" y="249"/>
                    <a:pt x="314" y="249"/>
                  </a:cubicBezTo>
                  <a:cubicBezTo>
                    <a:pt x="314" y="245"/>
                    <a:pt x="312" y="238"/>
                    <a:pt x="309" y="235"/>
                  </a:cubicBezTo>
                  <a:cubicBezTo>
                    <a:pt x="270" y="189"/>
                    <a:pt x="270" y="189"/>
                    <a:pt x="270" y="189"/>
                  </a:cubicBezTo>
                  <a:cubicBezTo>
                    <a:pt x="270" y="189"/>
                    <a:pt x="270" y="189"/>
                    <a:pt x="270" y="189"/>
                  </a:cubicBezTo>
                  <a:close/>
                </a:path>
              </a:pathLst>
            </a:custGeom>
            <a:solidFill>
              <a:srgbClr val="FFFFFF"/>
            </a:solidFill>
            <a:ln>
              <a:noFill/>
            </a:ln>
          </p:spPr>
          <p:txBody>
            <a:bodyPr vert="horz" wrap="square" lIns="0" tIns="274320" rIns="82305" bIns="41153" numCol="1" anchor="t" anchorCtr="0" compatLnSpc="1">
              <a:prstTxWarp prst="textNoShape">
                <a:avLst/>
              </a:prstTxWarp>
            </a:bodyPr>
            <a:lstStyle/>
            <a:p>
              <a:pPr algn="ctr" defTabSz="685862">
                <a:defRPr/>
              </a:pPr>
              <a:endParaRPr lang="en-US" sz="2800" b="1" kern="0" dirty="0">
                <a:gradFill>
                  <a:gsLst>
                    <a:gs pos="0">
                      <a:srgbClr val="FFFFFF"/>
                    </a:gs>
                    <a:gs pos="100000">
                      <a:srgbClr val="FFFFFF"/>
                    </a:gs>
                  </a:gsLst>
                  <a:lin ang="5400000" scaled="0"/>
                </a:gradFill>
                <a:latin typeface="楷体" pitchFamily="49" charset="-122"/>
                <a:ea typeface="楷体" pitchFamily="49" charset="-122"/>
              </a:endParaRPr>
            </a:p>
          </p:txBody>
        </p:sp>
      </p:grpSp>
      <p:grpSp>
        <p:nvGrpSpPr>
          <p:cNvPr id="15" name="Group 15"/>
          <p:cNvGrpSpPr/>
          <p:nvPr/>
        </p:nvGrpSpPr>
        <p:grpSpPr>
          <a:xfrm>
            <a:off x="4648392" y="1588690"/>
            <a:ext cx="2686465" cy="1599932"/>
            <a:chOff x="6196241" y="4060632"/>
            <a:chExt cx="3581020" cy="2133243"/>
          </a:xfrm>
          <a:solidFill>
            <a:schemeClr val="accent1">
              <a:lumMod val="75000"/>
            </a:schemeClr>
          </a:solidFill>
        </p:grpSpPr>
        <p:sp>
          <p:nvSpPr>
            <p:cNvPr id="16" name="Rectangle 16"/>
            <p:cNvSpPr/>
            <p:nvPr/>
          </p:nvSpPr>
          <p:spPr bwMode="auto">
            <a:xfrm>
              <a:off x="6196241" y="4060632"/>
              <a:ext cx="3581020" cy="2133243"/>
            </a:xfrm>
            <a:prstGeom prst="rect">
              <a:avLst/>
            </a:prstGeom>
            <a:grp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2800" b="1" spc="-75" dirty="0" smtClean="0">
                  <a:gradFill>
                    <a:gsLst>
                      <a:gs pos="0">
                        <a:srgbClr val="FFFFFF"/>
                      </a:gs>
                      <a:gs pos="100000">
                        <a:srgbClr val="FFFFFF"/>
                      </a:gs>
                    </a:gsLst>
                    <a:lin ang="5400000" scaled="0"/>
                  </a:gradFill>
                  <a:latin typeface="楷体" pitchFamily="49" charset="-122"/>
                  <a:ea typeface="楷体" pitchFamily="49" charset="-122"/>
                </a:rPr>
                <a:t>分析阅读有关材料</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sp>
          <p:nvSpPr>
            <p:cNvPr id="17" name="Freeform 74"/>
            <p:cNvSpPr>
              <a:spLocks noEditPoints="1"/>
            </p:cNvSpPr>
            <p:nvPr/>
          </p:nvSpPr>
          <p:spPr bwMode="black">
            <a:xfrm>
              <a:off x="8613427" y="5239139"/>
              <a:ext cx="865243" cy="740123"/>
            </a:xfrm>
            <a:custGeom>
              <a:avLst/>
              <a:gdLst>
                <a:gd name="T0" fmla="*/ 2004 w 2444"/>
                <a:gd name="T1" fmla="*/ 326 h 2090"/>
                <a:gd name="T2" fmla="*/ 1774 w 2444"/>
                <a:gd name="T3" fmla="*/ 391 h 2090"/>
                <a:gd name="T4" fmla="*/ 1156 w 2444"/>
                <a:gd name="T5" fmla="*/ 0 h 2090"/>
                <a:gd name="T6" fmla="*/ 489 w 2444"/>
                <a:gd name="T7" fmla="*/ 535 h 2090"/>
                <a:gd name="T8" fmla="*/ 350 w 2444"/>
                <a:gd name="T9" fmla="*/ 506 h 2090"/>
                <a:gd name="T10" fmla="*/ 0 w 2444"/>
                <a:gd name="T11" fmla="*/ 856 h 2090"/>
                <a:gd name="T12" fmla="*/ 350 w 2444"/>
                <a:gd name="T13" fmla="*/ 1206 h 2090"/>
                <a:gd name="T14" fmla="*/ 2004 w 2444"/>
                <a:gd name="T15" fmla="*/ 1206 h 2090"/>
                <a:gd name="T16" fmla="*/ 2444 w 2444"/>
                <a:gd name="T17" fmla="*/ 766 h 2090"/>
                <a:gd name="T18" fmla="*/ 2004 w 2444"/>
                <a:gd name="T19" fmla="*/ 326 h 2090"/>
                <a:gd name="T20" fmla="*/ 1590 w 2444"/>
                <a:gd name="T21" fmla="*/ 1326 h 2090"/>
                <a:gd name="T22" fmla="*/ 1465 w 2444"/>
                <a:gd name="T23" fmla="*/ 1326 h 2090"/>
                <a:gd name="T24" fmla="*/ 1465 w 2444"/>
                <a:gd name="T25" fmla="*/ 1743 h 2090"/>
                <a:gd name="T26" fmla="*/ 1222 w 2444"/>
                <a:gd name="T27" fmla="*/ 1934 h 2090"/>
                <a:gd name="T28" fmla="*/ 980 w 2444"/>
                <a:gd name="T29" fmla="*/ 1743 h 2090"/>
                <a:gd name="T30" fmla="*/ 980 w 2444"/>
                <a:gd name="T31" fmla="*/ 1326 h 2090"/>
                <a:gd name="T32" fmla="*/ 854 w 2444"/>
                <a:gd name="T33" fmla="*/ 1326 h 2090"/>
                <a:gd name="T34" fmla="*/ 854 w 2444"/>
                <a:gd name="T35" fmla="*/ 1656 h 2090"/>
                <a:gd name="T36" fmla="*/ 666 w 2444"/>
                <a:gd name="T37" fmla="*/ 1656 h 2090"/>
                <a:gd name="T38" fmla="*/ 1222 w 2444"/>
                <a:gd name="T39" fmla="*/ 2090 h 2090"/>
                <a:gd name="T40" fmla="*/ 1779 w 2444"/>
                <a:gd name="T41" fmla="*/ 1656 h 2090"/>
                <a:gd name="T42" fmla="*/ 1590 w 2444"/>
                <a:gd name="T43" fmla="*/ 1656 h 2090"/>
                <a:gd name="T44" fmla="*/ 1590 w 2444"/>
                <a:gd name="T45" fmla="*/ 1326 h 20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444" h="2090">
                  <a:moveTo>
                    <a:pt x="2004" y="326"/>
                  </a:moveTo>
                  <a:cubicBezTo>
                    <a:pt x="1920" y="326"/>
                    <a:pt x="1841" y="350"/>
                    <a:pt x="1774" y="391"/>
                  </a:cubicBezTo>
                  <a:cubicBezTo>
                    <a:pt x="1665" y="160"/>
                    <a:pt x="1429" y="0"/>
                    <a:pt x="1156" y="0"/>
                  </a:cubicBezTo>
                  <a:cubicBezTo>
                    <a:pt x="830" y="0"/>
                    <a:pt x="557" y="229"/>
                    <a:pt x="489" y="535"/>
                  </a:cubicBezTo>
                  <a:cubicBezTo>
                    <a:pt x="446" y="516"/>
                    <a:pt x="399" y="506"/>
                    <a:pt x="350" y="506"/>
                  </a:cubicBezTo>
                  <a:cubicBezTo>
                    <a:pt x="157" y="506"/>
                    <a:pt x="0" y="663"/>
                    <a:pt x="0" y="856"/>
                  </a:cubicBezTo>
                  <a:cubicBezTo>
                    <a:pt x="0" y="1049"/>
                    <a:pt x="157" y="1206"/>
                    <a:pt x="350" y="1206"/>
                  </a:cubicBezTo>
                  <a:cubicBezTo>
                    <a:pt x="2004" y="1206"/>
                    <a:pt x="2004" y="1206"/>
                    <a:pt x="2004" y="1206"/>
                  </a:cubicBezTo>
                  <a:cubicBezTo>
                    <a:pt x="2247" y="1206"/>
                    <a:pt x="2444" y="1009"/>
                    <a:pt x="2444" y="766"/>
                  </a:cubicBezTo>
                  <a:cubicBezTo>
                    <a:pt x="2444" y="523"/>
                    <a:pt x="2247" y="326"/>
                    <a:pt x="2004" y="326"/>
                  </a:cubicBezTo>
                  <a:close/>
                  <a:moveTo>
                    <a:pt x="1590" y="1326"/>
                  </a:moveTo>
                  <a:cubicBezTo>
                    <a:pt x="1465" y="1326"/>
                    <a:pt x="1465" y="1326"/>
                    <a:pt x="1465" y="1326"/>
                  </a:cubicBezTo>
                  <a:cubicBezTo>
                    <a:pt x="1465" y="1743"/>
                    <a:pt x="1465" y="1743"/>
                    <a:pt x="1465" y="1743"/>
                  </a:cubicBezTo>
                  <a:cubicBezTo>
                    <a:pt x="1222" y="1934"/>
                    <a:pt x="1222" y="1934"/>
                    <a:pt x="1222" y="1934"/>
                  </a:cubicBezTo>
                  <a:cubicBezTo>
                    <a:pt x="980" y="1743"/>
                    <a:pt x="980" y="1743"/>
                    <a:pt x="980" y="1743"/>
                  </a:cubicBezTo>
                  <a:cubicBezTo>
                    <a:pt x="980" y="1326"/>
                    <a:pt x="980" y="1326"/>
                    <a:pt x="980" y="1326"/>
                  </a:cubicBezTo>
                  <a:cubicBezTo>
                    <a:pt x="854" y="1326"/>
                    <a:pt x="854" y="1326"/>
                    <a:pt x="854" y="1326"/>
                  </a:cubicBezTo>
                  <a:cubicBezTo>
                    <a:pt x="854" y="1656"/>
                    <a:pt x="854" y="1656"/>
                    <a:pt x="854" y="1656"/>
                  </a:cubicBezTo>
                  <a:cubicBezTo>
                    <a:pt x="666" y="1656"/>
                    <a:pt x="666" y="1656"/>
                    <a:pt x="666" y="1656"/>
                  </a:cubicBezTo>
                  <a:cubicBezTo>
                    <a:pt x="1222" y="2090"/>
                    <a:pt x="1222" y="2090"/>
                    <a:pt x="1222" y="2090"/>
                  </a:cubicBezTo>
                  <a:cubicBezTo>
                    <a:pt x="1779" y="1656"/>
                    <a:pt x="1779" y="1656"/>
                    <a:pt x="1779" y="1656"/>
                  </a:cubicBezTo>
                  <a:cubicBezTo>
                    <a:pt x="1590" y="1656"/>
                    <a:pt x="1590" y="1656"/>
                    <a:pt x="1590" y="1656"/>
                  </a:cubicBezTo>
                  <a:lnTo>
                    <a:pt x="1590" y="1326"/>
                  </a:lnTo>
                  <a:close/>
                </a:path>
              </a:pathLst>
            </a:custGeom>
            <a:grpFill/>
            <a:ln>
              <a:noFill/>
            </a:ln>
          </p:spPr>
          <p:txBody>
            <a:bodyPr vert="horz" wrap="square" lIns="0" tIns="274320" rIns="82305" bIns="41153" numCol="1" anchor="t" anchorCtr="0" compatLnSpc="1">
              <a:prstTxWarp prst="textNoShape">
                <a:avLst/>
              </a:prstTxWarp>
            </a:bodyPr>
            <a:lstStyle/>
            <a:p>
              <a:pPr algn="ctr" defTabSz="685862">
                <a:defRPr/>
              </a:pPr>
              <a:endParaRPr lang="en-US" sz="2800" b="1" kern="0" dirty="0">
                <a:gradFill>
                  <a:gsLst>
                    <a:gs pos="0">
                      <a:srgbClr val="FFFFFF"/>
                    </a:gs>
                    <a:gs pos="100000">
                      <a:srgbClr val="FFFFFF"/>
                    </a:gs>
                  </a:gsLst>
                  <a:lin ang="5400000" scaled="0"/>
                </a:gradFill>
                <a:latin typeface="楷体" pitchFamily="49" charset="-122"/>
                <a:ea typeface="楷体" pitchFamily="49" charset="-122"/>
              </a:endParaRPr>
            </a:p>
          </p:txBody>
        </p:sp>
      </p:grpSp>
      <p:grpSp>
        <p:nvGrpSpPr>
          <p:cNvPr id="18" name="Group 18"/>
          <p:cNvGrpSpPr/>
          <p:nvPr/>
        </p:nvGrpSpPr>
        <p:grpSpPr>
          <a:xfrm>
            <a:off x="1811357" y="1588690"/>
            <a:ext cx="2686465" cy="1599932"/>
            <a:chOff x="2414512" y="4060632"/>
            <a:chExt cx="3581020" cy="2133243"/>
          </a:xfrm>
          <a:solidFill>
            <a:schemeClr val="accent1">
              <a:lumMod val="75000"/>
            </a:schemeClr>
          </a:solidFill>
        </p:grpSpPr>
        <p:sp>
          <p:nvSpPr>
            <p:cNvPr id="19" name="Rectangle 19"/>
            <p:cNvSpPr/>
            <p:nvPr/>
          </p:nvSpPr>
          <p:spPr bwMode="auto">
            <a:xfrm>
              <a:off x="2414512" y="4060632"/>
              <a:ext cx="3581020" cy="2133243"/>
            </a:xfrm>
            <a:prstGeom prst="rect">
              <a:avLst/>
            </a:prstGeom>
            <a:grpFill/>
            <a:ln w="25400" cap="flat" cmpd="sng" algn="ctr">
              <a:noFill/>
              <a:prstDash val="solid"/>
              <a:headEnd type="none" w="med" len="med"/>
              <a:tailEnd type="none" w="med" len="med"/>
            </a:ln>
            <a:effectLst/>
          </p:spPr>
          <p:txBody>
            <a:bodyPr vert="horz" wrap="square" lIns="182880" tIns="228600" rIns="91436"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2800" b="1" spc="-75" dirty="0" smtClean="0">
                  <a:gradFill>
                    <a:gsLst>
                      <a:gs pos="0">
                        <a:srgbClr val="FFFFFF"/>
                      </a:gs>
                      <a:gs pos="100000">
                        <a:srgbClr val="FFFFFF"/>
                      </a:gs>
                    </a:gsLst>
                    <a:lin ang="5400000" scaled="0"/>
                  </a:gradFill>
                  <a:latin typeface="楷体" pitchFamily="49" charset="-122"/>
                  <a:ea typeface="楷体" pitchFamily="49" charset="-122"/>
                </a:rPr>
                <a:t>访问关键人员</a:t>
              </a:r>
              <a:endParaRPr lang="en-US" sz="2800" b="1" spc="-75"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20" name="Group 740"/>
            <p:cNvGrpSpPr>
              <a:grpSpLocks noChangeAspect="1"/>
            </p:cNvGrpSpPr>
            <p:nvPr/>
          </p:nvGrpSpPr>
          <p:grpSpPr bwMode="auto">
            <a:xfrm>
              <a:off x="4834114" y="5239139"/>
              <a:ext cx="862826" cy="740123"/>
              <a:chOff x="7349" y="-2816"/>
              <a:chExt cx="661" cy="567"/>
            </a:xfrm>
            <a:grpFill/>
          </p:grpSpPr>
          <p:sp>
            <p:nvSpPr>
              <p:cNvPr id="21" name="Freeform 741"/>
              <p:cNvSpPr>
                <a:spLocks/>
              </p:cNvSpPr>
              <p:nvPr/>
            </p:nvSpPr>
            <p:spPr bwMode="auto">
              <a:xfrm>
                <a:off x="7573" y="-2676"/>
                <a:ext cx="213" cy="427"/>
              </a:xfrm>
              <a:custGeom>
                <a:avLst/>
                <a:gdLst>
                  <a:gd name="T0" fmla="*/ 73 w 90"/>
                  <a:gd name="T1" fmla="*/ 0 h 181"/>
                  <a:gd name="T2" fmla="*/ 17 w 90"/>
                  <a:gd name="T3" fmla="*/ 0 h 181"/>
                  <a:gd name="T4" fmla="*/ 0 w 90"/>
                  <a:gd name="T5" fmla="*/ 17 h 181"/>
                  <a:gd name="T6" fmla="*/ 0 w 90"/>
                  <a:gd name="T7" fmla="*/ 93 h 181"/>
                  <a:gd name="T8" fmla="*/ 17 w 90"/>
                  <a:gd name="T9" fmla="*/ 110 h 181"/>
                  <a:gd name="T10" fmla="*/ 17 w 90"/>
                  <a:gd name="T11" fmla="*/ 110 h 181"/>
                  <a:gd name="T12" fmla="*/ 17 w 90"/>
                  <a:gd name="T13" fmla="*/ 164 h 181"/>
                  <a:gd name="T14" fmla="*/ 33 w 90"/>
                  <a:gd name="T15" fmla="*/ 181 h 181"/>
                  <a:gd name="T16" fmla="*/ 57 w 90"/>
                  <a:gd name="T17" fmla="*/ 181 h 181"/>
                  <a:gd name="T18" fmla="*/ 73 w 90"/>
                  <a:gd name="T19" fmla="*/ 164 h 181"/>
                  <a:gd name="T20" fmla="*/ 73 w 90"/>
                  <a:gd name="T21" fmla="*/ 110 h 181"/>
                  <a:gd name="T22" fmla="*/ 73 w 90"/>
                  <a:gd name="T23" fmla="*/ 110 h 181"/>
                  <a:gd name="T24" fmla="*/ 90 w 90"/>
                  <a:gd name="T25" fmla="*/ 93 h 181"/>
                  <a:gd name="T26" fmla="*/ 90 w 90"/>
                  <a:gd name="T27" fmla="*/ 17 h 181"/>
                  <a:gd name="T28" fmla="*/ 73 w 90"/>
                  <a:gd name="T29" fmla="*/ 0 h 1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90" h="181">
                    <a:moveTo>
                      <a:pt x="73" y="0"/>
                    </a:moveTo>
                    <a:cubicBezTo>
                      <a:pt x="17" y="0"/>
                      <a:pt x="17" y="0"/>
                      <a:pt x="17" y="0"/>
                    </a:cubicBezTo>
                    <a:cubicBezTo>
                      <a:pt x="8" y="0"/>
                      <a:pt x="0" y="8"/>
                      <a:pt x="0" y="17"/>
                    </a:cubicBezTo>
                    <a:cubicBezTo>
                      <a:pt x="0" y="93"/>
                      <a:pt x="0" y="93"/>
                      <a:pt x="0" y="93"/>
                    </a:cubicBezTo>
                    <a:cubicBezTo>
                      <a:pt x="0" y="102"/>
                      <a:pt x="8" y="110"/>
                      <a:pt x="17" y="110"/>
                    </a:cubicBezTo>
                    <a:cubicBezTo>
                      <a:pt x="17" y="110"/>
                      <a:pt x="17" y="110"/>
                      <a:pt x="17" y="110"/>
                    </a:cubicBezTo>
                    <a:cubicBezTo>
                      <a:pt x="17" y="164"/>
                      <a:pt x="17" y="164"/>
                      <a:pt x="17" y="164"/>
                    </a:cubicBezTo>
                    <a:cubicBezTo>
                      <a:pt x="17" y="173"/>
                      <a:pt x="24" y="181"/>
                      <a:pt x="33" y="181"/>
                    </a:cubicBezTo>
                    <a:cubicBezTo>
                      <a:pt x="57" y="181"/>
                      <a:pt x="57" y="181"/>
                      <a:pt x="57" y="181"/>
                    </a:cubicBezTo>
                    <a:cubicBezTo>
                      <a:pt x="66" y="181"/>
                      <a:pt x="73" y="173"/>
                      <a:pt x="73" y="164"/>
                    </a:cubicBezTo>
                    <a:cubicBezTo>
                      <a:pt x="73" y="110"/>
                      <a:pt x="73" y="110"/>
                      <a:pt x="73" y="110"/>
                    </a:cubicBezTo>
                    <a:cubicBezTo>
                      <a:pt x="73" y="110"/>
                      <a:pt x="73" y="110"/>
                      <a:pt x="73" y="110"/>
                    </a:cubicBezTo>
                    <a:cubicBezTo>
                      <a:pt x="82" y="110"/>
                      <a:pt x="90" y="102"/>
                      <a:pt x="90" y="93"/>
                    </a:cubicBezTo>
                    <a:cubicBezTo>
                      <a:pt x="90" y="17"/>
                      <a:pt x="90" y="17"/>
                      <a:pt x="90" y="17"/>
                    </a:cubicBezTo>
                    <a:cubicBezTo>
                      <a:pt x="90" y="8"/>
                      <a:pt x="82" y="0"/>
                      <a:pt x="73"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sz="2800" b="1" kern="0" dirty="0">
                  <a:solidFill>
                    <a:sysClr val="windowText" lastClr="000000"/>
                  </a:solidFill>
                  <a:latin typeface="楷体" pitchFamily="49" charset="-122"/>
                  <a:ea typeface="楷体" pitchFamily="49" charset="-122"/>
                </a:endParaRPr>
              </a:p>
            </p:txBody>
          </p:sp>
          <p:sp>
            <p:nvSpPr>
              <p:cNvPr id="22" name="Oval 742"/>
              <p:cNvSpPr>
                <a:spLocks noChangeArrowheads="1"/>
              </p:cNvSpPr>
              <p:nvPr/>
            </p:nvSpPr>
            <p:spPr bwMode="auto">
              <a:xfrm>
                <a:off x="7616" y="-2816"/>
                <a:ext cx="127" cy="12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sz="2800" b="1" kern="0" dirty="0">
                  <a:solidFill>
                    <a:sysClr val="windowText" lastClr="000000"/>
                  </a:solidFill>
                  <a:latin typeface="楷体" pitchFamily="49" charset="-122"/>
                  <a:ea typeface="楷体" pitchFamily="49" charset="-122"/>
                </a:endParaRPr>
              </a:p>
            </p:txBody>
          </p:sp>
          <p:sp>
            <p:nvSpPr>
              <p:cNvPr id="23" name="Freeform 743"/>
              <p:cNvSpPr>
                <a:spLocks/>
              </p:cNvSpPr>
              <p:nvPr/>
            </p:nvSpPr>
            <p:spPr bwMode="auto">
              <a:xfrm>
                <a:off x="7831"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7 w 76"/>
                  <a:gd name="T15" fmla="*/ 154 h 154"/>
                  <a:gd name="T16" fmla="*/ 48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7" y="154"/>
                    </a:cubicBezTo>
                    <a:cubicBezTo>
                      <a:pt x="48" y="154"/>
                      <a:pt x="48" y="154"/>
                      <a:pt x="48"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sz="2800" b="1" kern="0" dirty="0">
                  <a:solidFill>
                    <a:sysClr val="windowText" lastClr="000000"/>
                  </a:solidFill>
                  <a:latin typeface="楷体" pitchFamily="49" charset="-122"/>
                  <a:ea typeface="楷体" pitchFamily="49" charset="-122"/>
                </a:endParaRPr>
              </a:p>
            </p:txBody>
          </p:sp>
          <p:sp>
            <p:nvSpPr>
              <p:cNvPr id="24" name="Oval 744"/>
              <p:cNvSpPr>
                <a:spLocks noChangeArrowheads="1"/>
              </p:cNvSpPr>
              <p:nvPr/>
            </p:nvSpPr>
            <p:spPr bwMode="auto">
              <a:xfrm>
                <a:off x="7866"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sz="2800" b="1" kern="0" dirty="0">
                  <a:solidFill>
                    <a:sysClr val="windowText" lastClr="000000"/>
                  </a:solidFill>
                  <a:latin typeface="楷体" pitchFamily="49" charset="-122"/>
                  <a:ea typeface="楷体" pitchFamily="49" charset="-122"/>
                </a:endParaRPr>
              </a:p>
            </p:txBody>
          </p:sp>
          <p:sp>
            <p:nvSpPr>
              <p:cNvPr id="25" name="Freeform 745"/>
              <p:cNvSpPr>
                <a:spLocks/>
              </p:cNvSpPr>
              <p:nvPr/>
            </p:nvSpPr>
            <p:spPr bwMode="auto">
              <a:xfrm>
                <a:off x="7349" y="-2660"/>
                <a:ext cx="179" cy="364"/>
              </a:xfrm>
              <a:custGeom>
                <a:avLst/>
                <a:gdLst>
                  <a:gd name="T0" fmla="*/ 62 w 76"/>
                  <a:gd name="T1" fmla="*/ 0 h 154"/>
                  <a:gd name="T2" fmla="*/ 14 w 76"/>
                  <a:gd name="T3" fmla="*/ 0 h 154"/>
                  <a:gd name="T4" fmla="*/ 0 w 76"/>
                  <a:gd name="T5" fmla="*/ 14 h 154"/>
                  <a:gd name="T6" fmla="*/ 0 w 76"/>
                  <a:gd name="T7" fmla="*/ 79 h 154"/>
                  <a:gd name="T8" fmla="*/ 14 w 76"/>
                  <a:gd name="T9" fmla="*/ 93 h 154"/>
                  <a:gd name="T10" fmla="*/ 14 w 76"/>
                  <a:gd name="T11" fmla="*/ 93 h 154"/>
                  <a:gd name="T12" fmla="*/ 14 w 76"/>
                  <a:gd name="T13" fmla="*/ 140 h 154"/>
                  <a:gd name="T14" fmla="*/ 28 w 76"/>
                  <a:gd name="T15" fmla="*/ 154 h 154"/>
                  <a:gd name="T16" fmla="*/ 49 w 76"/>
                  <a:gd name="T17" fmla="*/ 154 h 154"/>
                  <a:gd name="T18" fmla="*/ 62 w 76"/>
                  <a:gd name="T19" fmla="*/ 140 h 154"/>
                  <a:gd name="T20" fmla="*/ 62 w 76"/>
                  <a:gd name="T21" fmla="*/ 93 h 154"/>
                  <a:gd name="T22" fmla="*/ 62 w 76"/>
                  <a:gd name="T23" fmla="*/ 93 h 154"/>
                  <a:gd name="T24" fmla="*/ 76 w 76"/>
                  <a:gd name="T25" fmla="*/ 79 h 154"/>
                  <a:gd name="T26" fmla="*/ 76 w 76"/>
                  <a:gd name="T27" fmla="*/ 14 h 154"/>
                  <a:gd name="T28" fmla="*/ 62 w 76"/>
                  <a:gd name="T29" fmla="*/ 0 h 15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76" h="154">
                    <a:moveTo>
                      <a:pt x="62" y="0"/>
                    </a:moveTo>
                    <a:cubicBezTo>
                      <a:pt x="14" y="0"/>
                      <a:pt x="14" y="0"/>
                      <a:pt x="14" y="0"/>
                    </a:cubicBezTo>
                    <a:cubicBezTo>
                      <a:pt x="6" y="0"/>
                      <a:pt x="0" y="6"/>
                      <a:pt x="0" y="14"/>
                    </a:cubicBezTo>
                    <a:cubicBezTo>
                      <a:pt x="0" y="79"/>
                      <a:pt x="0" y="79"/>
                      <a:pt x="0" y="79"/>
                    </a:cubicBezTo>
                    <a:cubicBezTo>
                      <a:pt x="0" y="87"/>
                      <a:pt x="6" y="93"/>
                      <a:pt x="14" y="93"/>
                    </a:cubicBezTo>
                    <a:cubicBezTo>
                      <a:pt x="14" y="93"/>
                      <a:pt x="14" y="93"/>
                      <a:pt x="14" y="93"/>
                    </a:cubicBezTo>
                    <a:cubicBezTo>
                      <a:pt x="14" y="140"/>
                      <a:pt x="14" y="140"/>
                      <a:pt x="14" y="140"/>
                    </a:cubicBezTo>
                    <a:cubicBezTo>
                      <a:pt x="14" y="148"/>
                      <a:pt x="20" y="154"/>
                      <a:pt x="28" y="154"/>
                    </a:cubicBezTo>
                    <a:cubicBezTo>
                      <a:pt x="49" y="154"/>
                      <a:pt x="49" y="154"/>
                      <a:pt x="49" y="154"/>
                    </a:cubicBezTo>
                    <a:cubicBezTo>
                      <a:pt x="56" y="154"/>
                      <a:pt x="62" y="148"/>
                      <a:pt x="62" y="140"/>
                    </a:cubicBezTo>
                    <a:cubicBezTo>
                      <a:pt x="62" y="93"/>
                      <a:pt x="62" y="93"/>
                      <a:pt x="62" y="93"/>
                    </a:cubicBezTo>
                    <a:cubicBezTo>
                      <a:pt x="62" y="93"/>
                      <a:pt x="62" y="93"/>
                      <a:pt x="62" y="93"/>
                    </a:cubicBezTo>
                    <a:cubicBezTo>
                      <a:pt x="70" y="93"/>
                      <a:pt x="76" y="87"/>
                      <a:pt x="76" y="79"/>
                    </a:cubicBezTo>
                    <a:cubicBezTo>
                      <a:pt x="76" y="14"/>
                      <a:pt x="76" y="14"/>
                      <a:pt x="76" y="14"/>
                    </a:cubicBezTo>
                    <a:cubicBezTo>
                      <a:pt x="76" y="6"/>
                      <a:pt x="70" y="0"/>
                      <a:pt x="62" y="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sz="2800" b="1" kern="0" dirty="0">
                  <a:solidFill>
                    <a:sysClr val="windowText" lastClr="000000"/>
                  </a:solidFill>
                  <a:latin typeface="楷体" pitchFamily="49" charset="-122"/>
                  <a:ea typeface="楷体" pitchFamily="49" charset="-122"/>
                </a:endParaRPr>
              </a:p>
            </p:txBody>
          </p:sp>
          <p:sp>
            <p:nvSpPr>
              <p:cNvPr id="26" name="Oval 746"/>
              <p:cNvSpPr>
                <a:spLocks noChangeArrowheads="1"/>
              </p:cNvSpPr>
              <p:nvPr/>
            </p:nvSpPr>
            <p:spPr bwMode="auto">
              <a:xfrm>
                <a:off x="7384" y="-2780"/>
                <a:ext cx="109" cy="108"/>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274320" rIns="91440" bIns="45720" numCol="1" anchor="t" anchorCtr="0" compatLnSpc="1">
                <a:prstTxWarp prst="textNoShape">
                  <a:avLst/>
                </a:prstTxWarp>
              </a:bodyPr>
              <a:lstStyle/>
              <a:p>
                <a:pPr defTabSz="685862">
                  <a:defRPr/>
                </a:pPr>
                <a:endParaRPr lang="en-US" sz="2800" b="1" kern="0" dirty="0">
                  <a:solidFill>
                    <a:sysClr val="windowText" lastClr="000000"/>
                  </a:solidFill>
                  <a:latin typeface="楷体" pitchFamily="49" charset="-122"/>
                  <a:ea typeface="楷体" pitchFamily="49" charset="-122"/>
                </a:endParaRPr>
              </a:p>
            </p:txBody>
          </p:sp>
        </p:grpSp>
      </p:grpSp>
      <p:sp>
        <p:nvSpPr>
          <p:cNvPr id="27" name="标题 1"/>
          <p:cNvSpPr txBox="1">
            <a:spLocks/>
          </p:cNvSpPr>
          <p:nvPr/>
        </p:nvSpPr>
        <p:spPr>
          <a:xfrm>
            <a:off x="389436" y="699542"/>
            <a:ext cx="8363938" cy="332399"/>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sz="2400" dirty="0" smtClean="0"/>
              <a:t>（</a:t>
            </a:r>
            <a:r>
              <a:rPr lang="en-US" altLang="zh-CN" sz="2400" dirty="0" smtClean="0"/>
              <a:t>1</a:t>
            </a:r>
            <a:r>
              <a:rPr lang="zh-CN" altLang="en-US" sz="2400" dirty="0" smtClean="0"/>
              <a:t>）</a:t>
            </a:r>
            <a:r>
              <a:rPr lang="zh-CN" altLang="en-US" sz="2400" b="1" dirty="0">
                <a:latin typeface="楷体" pitchFamily="49" charset="-122"/>
                <a:ea typeface="楷体" pitchFamily="49" charset="-122"/>
              </a:rPr>
              <a:t>复查系统规模和</a:t>
            </a:r>
            <a:r>
              <a:rPr lang="zh-CN" altLang="en-US" sz="2400" b="1" dirty="0" smtClean="0">
                <a:latin typeface="楷体" pitchFamily="49" charset="-122"/>
                <a:ea typeface="楷体" pitchFamily="49" charset="-122"/>
              </a:rPr>
              <a:t>目标</a:t>
            </a:r>
            <a:endParaRPr lang="zh-CN" altLang="en-US" sz="2400" b="1" dirty="0">
              <a:latin typeface="楷体" pitchFamily="49" charset="-122"/>
              <a:ea typeface="楷体" pitchFamily="49" charset="-122"/>
            </a:endParaRPr>
          </a:p>
        </p:txBody>
      </p:sp>
      <p:sp>
        <p:nvSpPr>
          <p:cNvPr id="28" name="矩形 27"/>
          <p:cNvSpPr/>
          <p:nvPr/>
        </p:nvSpPr>
        <p:spPr>
          <a:xfrm>
            <a:off x="642910" y="1032207"/>
            <a:ext cx="8143932" cy="523220"/>
          </a:xfrm>
          <a:prstGeom prst="rect">
            <a:avLst/>
          </a:prstGeom>
        </p:spPr>
        <p:txBody>
          <a:bodyPr wrap="square">
            <a:spAutoFit/>
          </a:bodyPr>
          <a:lstStyle/>
          <a:p>
            <a:pPr marL="0" lvl="1"/>
            <a:r>
              <a:rPr lang="zh-CN" altLang="en-US" sz="2800" b="1" dirty="0">
                <a:latin typeface="楷体" pitchFamily="49" charset="-122"/>
                <a:ea typeface="楷体" pitchFamily="49" charset="-122"/>
              </a:rPr>
              <a:t>确保分析员提交的报告确实是用户要求解决的问题</a:t>
            </a:r>
          </a:p>
        </p:txBody>
      </p:sp>
    </p:spTree>
    <p:extLst>
      <p:ext uri="{BB962C8B-B14F-4D97-AF65-F5344CB8AC3E}">
        <p14:creationId xmlns:p14="http://schemas.microsoft.com/office/powerpoint/2010/main" val="32228819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fade">
                                      <p:cBhvr>
                                        <p:cTn id="7" dur="1000"/>
                                        <p:tgtEl>
                                          <p:spTgt spid="28"/>
                                        </p:tgtEl>
                                      </p:cBhvr>
                                    </p:animEffect>
                                    <p:anim calcmode="lin" valueType="num">
                                      <p:cBhvr>
                                        <p:cTn id="8" dur="1000" fill="hold"/>
                                        <p:tgtEl>
                                          <p:spTgt spid="28"/>
                                        </p:tgtEl>
                                        <p:attrNameLst>
                                          <p:attrName>ppt_x</p:attrName>
                                        </p:attrNameLst>
                                      </p:cBhvr>
                                      <p:tavLst>
                                        <p:tav tm="0">
                                          <p:val>
                                            <p:strVal val="#ppt_x"/>
                                          </p:val>
                                        </p:tav>
                                        <p:tav tm="100000">
                                          <p:val>
                                            <p:strVal val="#ppt_x"/>
                                          </p:val>
                                        </p:tav>
                                      </p:tavLst>
                                    </p:anim>
                                    <p:anim calcmode="lin" valueType="num">
                                      <p:cBhvr>
                                        <p:cTn id="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decel="100000" fill="hold" nodeType="clickEffect">
                                  <p:stCondLst>
                                    <p:cond delay="0"/>
                                  </p:stCondLst>
                                  <p:childTnLst>
                                    <p:set>
                                      <p:cBhvr>
                                        <p:cTn id="13" dur="1" fill="hold">
                                          <p:stCondLst>
                                            <p:cond delay="0"/>
                                          </p:stCondLst>
                                        </p:cTn>
                                        <p:tgtEl>
                                          <p:spTgt spid="18"/>
                                        </p:tgtEl>
                                        <p:attrNameLst>
                                          <p:attrName>style.visibility</p:attrName>
                                        </p:attrNameLst>
                                      </p:cBhvr>
                                      <p:to>
                                        <p:strVal val="visible"/>
                                      </p:to>
                                    </p:set>
                                    <p:anim calcmode="lin" valueType="num">
                                      <p:cBhvr additive="base">
                                        <p:cTn id="14" dur="1000" fill="hold"/>
                                        <p:tgtEl>
                                          <p:spTgt spid="18"/>
                                        </p:tgtEl>
                                        <p:attrNameLst>
                                          <p:attrName>ppt_x</p:attrName>
                                        </p:attrNameLst>
                                      </p:cBhvr>
                                      <p:tavLst>
                                        <p:tav tm="0">
                                          <p:val>
                                            <p:strVal val="1+#ppt_w/2"/>
                                          </p:val>
                                        </p:tav>
                                        <p:tav tm="100000">
                                          <p:val>
                                            <p:strVal val="#ppt_x"/>
                                          </p:val>
                                        </p:tav>
                                      </p:tavLst>
                                    </p:anim>
                                    <p:anim calcmode="lin" valueType="num">
                                      <p:cBhvr additive="base">
                                        <p:cTn id="15" dur="1000" fill="hold"/>
                                        <p:tgtEl>
                                          <p:spTgt spid="18"/>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0"/>
                                  </p:stCondLst>
                                  <p:childTnLst>
                                    <p:set>
                                      <p:cBhvr>
                                        <p:cTn id="19" dur="1" fill="hold">
                                          <p:stCondLst>
                                            <p:cond delay="0"/>
                                          </p:stCondLst>
                                        </p:cTn>
                                        <p:tgtEl>
                                          <p:spTgt spid="15"/>
                                        </p:tgtEl>
                                        <p:attrNameLst>
                                          <p:attrName>style.visibility</p:attrName>
                                        </p:attrNameLst>
                                      </p:cBhvr>
                                      <p:to>
                                        <p:strVal val="visible"/>
                                      </p:to>
                                    </p:set>
                                    <p:anim calcmode="lin" valueType="num">
                                      <p:cBhvr additive="base">
                                        <p:cTn id="20" dur="1000" fill="hold"/>
                                        <p:tgtEl>
                                          <p:spTgt spid="15"/>
                                        </p:tgtEl>
                                        <p:attrNameLst>
                                          <p:attrName>ppt_x</p:attrName>
                                        </p:attrNameLst>
                                      </p:cBhvr>
                                      <p:tavLst>
                                        <p:tav tm="0">
                                          <p:val>
                                            <p:strVal val="1+#ppt_w/2"/>
                                          </p:val>
                                        </p:tav>
                                        <p:tav tm="100000">
                                          <p:val>
                                            <p:strVal val="#ppt_x"/>
                                          </p:val>
                                        </p:tav>
                                      </p:tavLst>
                                    </p:anim>
                                    <p:anim calcmode="lin" valueType="num">
                                      <p:cBhvr additive="base">
                                        <p:cTn id="21" dur="1000" fill="hold"/>
                                        <p:tgtEl>
                                          <p:spTgt spid="15"/>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decel="100000" fill="hold" nodeType="clickEffect">
                                  <p:stCondLst>
                                    <p:cond delay="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1000" fill="hold"/>
                                        <p:tgtEl>
                                          <p:spTgt spid="4"/>
                                        </p:tgtEl>
                                        <p:attrNameLst>
                                          <p:attrName>ppt_x</p:attrName>
                                        </p:attrNameLst>
                                      </p:cBhvr>
                                      <p:tavLst>
                                        <p:tav tm="0">
                                          <p:val>
                                            <p:strVal val="1+#ppt_w/2"/>
                                          </p:val>
                                        </p:tav>
                                        <p:tav tm="100000">
                                          <p:val>
                                            <p:strVal val="#ppt_x"/>
                                          </p:val>
                                        </p:tav>
                                      </p:tavLst>
                                    </p:anim>
                                    <p:anim calcmode="lin" valueType="num">
                                      <p:cBhvr additive="base">
                                        <p:cTn id="27"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28" fill="hold">
                      <p:stCondLst>
                        <p:cond delay="indefinite"/>
                      </p:stCondLst>
                      <p:childTnLst>
                        <p:par>
                          <p:cTn id="29" fill="hold">
                            <p:stCondLst>
                              <p:cond delay="0"/>
                            </p:stCondLst>
                            <p:childTnLst>
                              <p:par>
                                <p:cTn id="30" presetID="2" presetClass="entr" presetSubtype="2" decel="100000" fill="hold" nodeType="clickEffect">
                                  <p:stCondLst>
                                    <p:cond delay="0"/>
                                  </p:stCondLst>
                                  <p:childTnLst>
                                    <p:set>
                                      <p:cBhvr>
                                        <p:cTn id="31" dur="1" fill="hold">
                                          <p:stCondLst>
                                            <p:cond delay="0"/>
                                          </p:stCondLst>
                                        </p:cTn>
                                        <p:tgtEl>
                                          <p:spTgt spid="9"/>
                                        </p:tgtEl>
                                        <p:attrNameLst>
                                          <p:attrName>style.visibility</p:attrName>
                                        </p:attrNameLst>
                                      </p:cBhvr>
                                      <p:to>
                                        <p:strVal val="visible"/>
                                      </p:to>
                                    </p:set>
                                    <p:anim calcmode="lin" valueType="num">
                                      <p:cBhvr additive="base">
                                        <p:cTn id="32" dur="1000" fill="hold"/>
                                        <p:tgtEl>
                                          <p:spTgt spid="9"/>
                                        </p:tgtEl>
                                        <p:attrNameLst>
                                          <p:attrName>ppt_x</p:attrName>
                                        </p:attrNameLst>
                                      </p:cBhvr>
                                      <p:tavLst>
                                        <p:tav tm="0">
                                          <p:val>
                                            <p:strVal val="1+#ppt_w/2"/>
                                          </p:val>
                                        </p:tav>
                                        <p:tav tm="100000">
                                          <p:val>
                                            <p:strVal val="#ppt_x"/>
                                          </p:val>
                                        </p:tav>
                                      </p:tavLst>
                                    </p:anim>
                                    <p:anim calcmode="lin" valueType="num">
                                      <p:cBhvr additive="base">
                                        <p:cTn id="33" dur="10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2" decel="100000" fill="hold" nodeType="clickEffect">
                                  <p:stCondLst>
                                    <p:cond delay="0"/>
                                  </p:stCondLst>
                                  <p:childTnLst>
                                    <p:set>
                                      <p:cBhvr>
                                        <p:cTn id="37" dur="1" fill="hold">
                                          <p:stCondLst>
                                            <p:cond delay="0"/>
                                          </p:stCondLst>
                                        </p:cTn>
                                        <p:tgtEl>
                                          <p:spTgt spid="12"/>
                                        </p:tgtEl>
                                        <p:attrNameLst>
                                          <p:attrName>style.visibility</p:attrName>
                                        </p:attrNameLst>
                                      </p:cBhvr>
                                      <p:to>
                                        <p:strVal val="visible"/>
                                      </p:to>
                                    </p:set>
                                    <p:anim calcmode="lin" valueType="num">
                                      <p:cBhvr additive="base">
                                        <p:cTn id="38" dur="1000" fill="hold"/>
                                        <p:tgtEl>
                                          <p:spTgt spid="12"/>
                                        </p:tgtEl>
                                        <p:attrNameLst>
                                          <p:attrName>ppt_x</p:attrName>
                                        </p:attrNameLst>
                                      </p:cBhvr>
                                      <p:tavLst>
                                        <p:tav tm="0">
                                          <p:val>
                                            <p:strVal val="1+#ppt_w/2"/>
                                          </p:val>
                                        </p:tav>
                                        <p:tav tm="100000">
                                          <p:val>
                                            <p:strVal val="#ppt_x"/>
                                          </p:val>
                                        </p:tav>
                                      </p:tavLst>
                                    </p:anim>
                                    <p:anim calcmode="lin" valueType="num">
                                      <p:cBhvr additive="base">
                                        <p:cTn id="39" dur="1000" fill="hold"/>
                                        <p:tgtEl>
                                          <p:spTgt spid="1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dirty="0"/>
              <a:t>2.2 </a:t>
            </a:r>
            <a:r>
              <a:rPr lang="zh-CN" altLang="en-US" sz="3600" b="1" dirty="0">
                <a:gradFill>
                  <a:gsLst>
                    <a:gs pos="0">
                      <a:srgbClr val="FFFFFF"/>
                    </a:gs>
                    <a:gs pos="86000">
                      <a:srgbClr val="FFFFFF"/>
                    </a:gs>
                  </a:gsLst>
                  <a:lin ang="5400000" scaled="0"/>
                </a:gradFill>
                <a:latin typeface="楷体" pitchFamily="49" charset="-122"/>
                <a:ea typeface="楷体" pitchFamily="49" charset="-122"/>
              </a:rPr>
              <a:t>可行性研究过程</a:t>
            </a:r>
            <a:endParaRPr lang="zh-CN" altLang="en-US" dirty="0"/>
          </a:p>
        </p:txBody>
      </p:sp>
      <p:sp>
        <p:nvSpPr>
          <p:cNvPr id="27" name="标题 1"/>
          <p:cNvSpPr txBox="1">
            <a:spLocks/>
          </p:cNvSpPr>
          <p:nvPr/>
        </p:nvSpPr>
        <p:spPr>
          <a:xfrm>
            <a:off x="389436" y="699542"/>
            <a:ext cx="8363938" cy="332399"/>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sz="2400" dirty="0" smtClean="0"/>
              <a:t>（</a:t>
            </a:r>
            <a:r>
              <a:rPr lang="en-US" altLang="zh-CN" sz="2400" dirty="0" smtClean="0"/>
              <a:t>2</a:t>
            </a:r>
            <a:r>
              <a:rPr lang="zh-CN" altLang="en-US" sz="2400" dirty="0" smtClean="0"/>
              <a:t>）</a:t>
            </a:r>
            <a:r>
              <a:rPr lang="zh-CN" altLang="en-US" sz="2400" b="1" dirty="0">
                <a:latin typeface="楷体" pitchFamily="49" charset="-122"/>
                <a:ea typeface="楷体" pitchFamily="49" charset="-122"/>
              </a:rPr>
              <a:t>研究目前正在使用的</a:t>
            </a:r>
            <a:r>
              <a:rPr lang="zh-CN" altLang="en-US" sz="2400" b="1" dirty="0" smtClean="0">
                <a:latin typeface="楷体" pitchFamily="49" charset="-122"/>
                <a:ea typeface="楷体" pitchFamily="49" charset="-122"/>
              </a:rPr>
              <a:t>系统</a:t>
            </a:r>
            <a:endParaRPr lang="zh-CN" altLang="en-US" sz="2400" b="1" dirty="0">
              <a:latin typeface="楷体" pitchFamily="49" charset="-122"/>
              <a:ea typeface="楷体" pitchFamily="49" charset="-122"/>
            </a:endParaRPr>
          </a:p>
        </p:txBody>
      </p:sp>
      <p:sp>
        <p:nvSpPr>
          <p:cNvPr id="34" name="Rectangle 72"/>
          <p:cNvSpPr>
            <a:spLocks/>
          </p:cNvSpPr>
          <p:nvPr>
            <p:custDataLst>
              <p:tags r:id="rId1"/>
            </p:custDataLst>
          </p:nvPr>
        </p:nvSpPr>
        <p:spPr bwMode="auto">
          <a:xfrm>
            <a:off x="684215" y="1273896"/>
            <a:ext cx="1828800" cy="3298118"/>
          </a:xfrm>
          <a:prstGeom prst="rect">
            <a:avLst/>
          </a:prstGeom>
          <a:solidFill>
            <a:schemeClr val="accent1">
              <a:lumMod val="75000"/>
            </a:schemeClr>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9" tIns="1340885" rIns="60949" bIns="137160" numCol="1" rtlCol="0" anchor="t" anchorCtr="0" compatLnSpc="1">
            <a:prstTxWarp prst="textNoShape">
              <a:avLst/>
            </a:prstTxWarp>
            <a:noAutofit/>
          </a:bodyPr>
          <a:lstStyle/>
          <a:p>
            <a:pPr marL="0" lvl="2"/>
            <a:r>
              <a:rPr lang="zh-CN" altLang="en-US" sz="2400" b="1" dirty="0">
                <a:latin typeface="楷体" pitchFamily="49" charset="-122"/>
                <a:ea typeface="楷体" pitchFamily="49" charset="-122"/>
              </a:rPr>
              <a:t>现有系统要完成的工作，就是新系统所必须具备的</a:t>
            </a:r>
            <a:r>
              <a:rPr lang="zh-CN" altLang="en-US" sz="2400" b="1" dirty="0" smtClean="0">
                <a:latin typeface="楷体" pitchFamily="49" charset="-122"/>
                <a:ea typeface="楷体" pitchFamily="49" charset="-122"/>
              </a:rPr>
              <a:t>功能</a:t>
            </a:r>
            <a:endParaRPr lang="en-US" altLang="zh-CN" sz="2400" b="1" dirty="0" smtClean="0">
              <a:latin typeface="楷体" pitchFamily="49" charset="-122"/>
              <a:ea typeface="楷体" pitchFamily="49" charset="-122"/>
            </a:endParaRPr>
          </a:p>
          <a:p>
            <a:pPr marL="0" lvl="2"/>
            <a:endParaRPr lang="zh-CN" altLang="en-US" sz="2400" b="1" dirty="0">
              <a:latin typeface="楷体" pitchFamily="49" charset="-122"/>
              <a:ea typeface="楷体" pitchFamily="49" charset="-122"/>
            </a:endParaRPr>
          </a:p>
        </p:txBody>
      </p:sp>
      <p:sp>
        <p:nvSpPr>
          <p:cNvPr id="39" name="Rectangle 46"/>
          <p:cNvSpPr>
            <a:spLocks/>
          </p:cNvSpPr>
          <p:nvPr>
            <p:custDataLst>
              <p:tags r:id="rId2"/>
            </p:custDataLst>
          </p:nvPr>
        </p:nvSpPr>
        <p:spPr bwMode="auto">
          <a:xfrm>
            <a:off x="2634194" y="1273896"/>
            <a:ext cx="1828800" cy="3298118"/>
          </a:xfrm>
          <a:prstGeom prst="rect">
            <a:avLst/>
          </a:prstGeom>
          <a:solidFill>
            <a:schemeClr val="accent1">
              <a:lumMod val="75000"/>
            </a:schemeClr>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9" tIns="1340885" rIns="60949" bIns="137160" numCol="1" rtlCol="0" anchor="b" anchorCtr="0" compatLnSpc="1">
            <a:prstTxWarp prst="textNoShape">
              <a:avLst/>
            </a:prstTxWarp>
            <a:noAutofit/>
          </a:bodyPr>
          <a:lstStyle/>
          <a:p>
            <a:pPr marL="0" lvl="2"/>
            <a:r>
              <a:rPr lang="zh-CN" altLang="en-US" sz="2400" b="1" dirty="0">
                <a:latin typeface="楷体" pitchFamily="49" charset="-122"/>
                <a:ea typeface="楷体" pitchFamily="49" charset="-122"/>
              </a:rPr>
              <a:t>现有系统存在的缺点，新系统必须加以改进</a:t>
            </a:r>
          </a:p>
        </p:txBody>
      </p:sp>
      <p:sp>
        <p:nvSpPr>
          <p:cNvPr id="42" name="Rectangle 49"/>
          <p:cNvSpPr>
            <a:spLocks/>
          </p:cNvSpPr>
          <p:nvPr>
            <p:custDataLst>
              <p:tags r:id="rId3"/>
            </p:custDataLst>
          </p:nvPr>
        </p:nvSpPr>
        <p:spPr bwMode="auto">
          <a:xfrm>
            <a:off x="4584173" y="1273896"/>
            <a:ext cx="1828800" cy="3298118"/>
          </a:xfrm>
          <a:prstGeom prst="rect">
            <a:avLst/>
          </a:prstGeom>
          <a:solidFill>
            <a:schemeClr val="accent1">
              <a:lumMod val="75000"/>
            </a:schemeClr>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9" tIns="1340885" rIns="60949" bIns="137160" numCol="1" rtlCol="0" anchor="b" anchorCtr="0" compatLnSpc="1">
            <a:prstTxWarp prst="textNoShape">
              <a:avLst/>
            </a:prstTxWarp>
            <a:noAutofit/>
          </a:bodyPr>
          <a:lstStyle/>
          <a:p>
            <a:pPr marL="0" lvl="2"/>
            <a:r>
              <a:rPr lang="zh-CN" altLang="en-US" sz="2400" b="1" dirty="0">
                <a:latin typeface="楷体" pitchFamily="49" charset="-122"/>
                <a:ea typeface="楷体" pitchFamily="49" charset="-122"/>
              </a:rPr>
              <a:t>现有系统所不具备的功能，又是用户必须的，则新系统一定要预以增加</a:t>
            </a:r>
          </a:p>
        </p:txBody>
      </p:sp>
      <p:sp>
        <p:nvSpPr>
          <p:cNvPr id="45" name="Rectangle 52"/>
          <p:cNvSpPr>
            <a:spLocks/>
          </p:cNvSpPr>
          <p:nvPr>
            <p:custDataLst>
              <p:tags r:id="rId4"/>
            </p:custDataLst>
          </p:nvPr>
        </p:nvSpPr>
        <p:spPr bwMode="auto">
          <a:xfrm>
            <a:off x="6534152" y="1273896"/>
            <a:ext cx="1828800" cy="3298118"/>
          </a:xfrm>
          <a:prstGeom prst="rect">
            <a:avLst/>
          </a:prstGeom>
          <a:solidFill>
            <a:schemeClr val="accent1">
              <a:lumMod val="75000"/>
            </a:schemeClr>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9" tIns="1340885" rIns="60949" bIns="137160" numCol="1" rtlCol="0" anchor="b" anchorCtr="0" compatLnSpc="1">
            <a:prstTxWarp prst="textNoShape">
              <a:avLst/>
            </a:prstTxWarp>
            <a:noAutofit/>
          </a:bodyPr>
          <a:lstStyle/>
          <a:p>
            <a:pPr marL="0" lvl="2"/>
            <a:r>
              <a:rPr lang="zh-CN" altLang="en-US" sz="2400" b="1" dirty="0">
                <a:latin typeface="楷体" pitchFamily="49" charset="-122"/>
                <a:ea typeface="楷体" pitchFamily="49" charset="-122"/>
              </a:rPr>
              <a:t>现有系统所需要的费用是新系统的一个重要的投资依据</a:t>
            </a:r>
          </a:p>
        </p:txBody>
      </p:sp>
    </p:spTree>
    <p:extLst>
      <p:ext uri="{BB962C8B-B14F-4D97-AF65-F5344CB8AC3E}">
        <p14:creationId xmlns:p14="http://schemas.microsoft.com/office/powerpoint/2010/main" val="307308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animBg="1"/>
      <p:bldP spid="39" grpId="0" animBg="1"/>
      <p:bldP spid="42" grpId="0" animBg="1"/>
      <p:bldP spid="45"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dirty="0"/>
              <a:t>2.2 </a:t>
            </a:r>
            <a:r>
              <a:rPr lang="zh-CN" altLang="en-US" sz="3600" b="1" dirty="0">
                <a:gradFill>
                  <a:gsLst>
                    <a:gs pos="0">
                      <a:srgbClr val="FFFFFF"/>
                    </a:gs>
                    <a:gs pos="86000">
                      <a:srgbClr val="FFFFFF"/>
                    </a:gs>
                  </a:gsLst>
                  <a:lin ang="5400000" scaled="0"/>
                </a:gradFill>
                <a:latin typeface="楷体" pitchFamily="49" charset="-122"/>
                <a:ea typeface="楷体" pitchFamily="49" charset="-122"/>
              </a:rPr>
              <a:t>可行性研究过程</a:t>
            </a:r>
            <a:endParaRPr lang="zh-CN" altLang="en-US" dirty="0"/>
          </a:p>
        </p:txBody>
      </p:sp>
      <p:sp>
        <p:nvSpPr>
          <p:cNvPr id="27" name="标题 1"/>
          <p:cNvSpPr txBox="1">
            <a:spLocks/>
          </p:cNvSpPr>
          <p:nvPr/>
        </p:nvSpPr>
        <p:spPr>
          <a:xfrm>
            <a:off x="389436" y="699542"/>
            <a:ext cx="8363938" cy="332399"/>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sz="2400" dirty="0" smtClean="0"/>
              <a:t>（</a:t>
            </a:r>
            <a:r>
              <a:rPr lang="en-US" altLang="zh-CN" sz="2400" dirty="0" smtClean="0"/>
              <a:t>2</a:t>
            </a:r>
            <a:r>
              <a:rPr lang="zh-CN" altLang="en-US" sz="2400" dirty="0" smtClean="0"/>
              <a:t>）</a:t>
            </a:r>
            <a:r>
              <a:rPr lang="zh-CN" altLang="en-US" sz="2400" b="1" dirty="0">
                <a:latin typeface="楷体" pitchFamily="49" charset="-122"/>
                <a:ea typeface="楷体" pitchFamily="49" charset="-122"/>
              </a:rPr>
              <a:t>研究目前正在使用的</a:t>
            </a:r>
            <a:r>
              <a:rPr lang="zh-CN" altLang="en-US" sz="2400" b="1" dirty="0" smtClean="0">
                <a:latin typeface="楷体" pitchFamily="49" charset="-122"/>
                <a:ea typeface="楷体" pitchFamily="49" charset="-122"/>
              </a:rPr>
              <a:t>系统</a:t>
            </a:r>
            <a:endParaRPr lang="zh-CN" altLang="en-US" sz="2400" b="1" dirty="0">
              <a:latin typeface="楷体" pitchFamily="49" charset="-122"/>
              <a:ea typeface="楷体" pitchFamily="49" charset="-122"/>
            </a:endParaRPr>
          </a:p>
        </p:txBody>
      </p:sp>
      <p:sp>
        <p:nvSpPr>
          <p:cNvPr id="29" name="Rectangle 62"/>
          <p:cNvSpPr/>
          <p:nvPr>
            <p:custDataLst>
              <p:tags r:id="rId1"/>
            </p:custDataLst>
          </p:nvPr>
        </p:nvSpPr>
        <p:spPr bwMode="auto">
          <a:xfrm>
            <a:off x="679478" y="3886418"/>
            <a:ext cx="7678735" cy="971348"/>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4" tIns="45693" rIns="45693" bIns="91384" numCol="1" spcCol="0" rtlCol="0" fromWordArt="0" anchor="ctr" anchorCtr="0" forceAA="0" compatLnSpc="1">
            <a:prstTxWarp prst="textNoShape">
              <a:avLst/>
            </a:prstTxWarp>
            <a:noAutofit/>
          </a:bodyPr>
          <a:lstStyle/>
          <a:p>
            <a:pPr marL="228471" defTabSz="913567" fontAlgn="base">
              <a:spcBef>
                <a:spcPct val="0"/>
              </a:spcBef>
              <a:spcAft>
                <a:spcPct val="0"/>
              </a:spcAft>
            </a:pPr>
            <a:r>
              <a:rPr lang="zh-CN" altLang="en-US" sz="2800" b="1" dirty="0">
                <a:latin typeface="楷体" pitchFamily="49" charset="-122"/>
                <a:ea typeface="楷体" pitchFamily="49" charset="-122"/>
              </a:rPr>
              <a:t>不要花太多时间于实现细节，注意了解并记录现有系统和其他系统之间的接口情况</a:t>
            </a:r>
            <a:endParaRPr lang="en-US" sz="2800" b="1" dirty="0">
              <a:latin typeface="楷体" pitchFamily="49" charset="-122"/>
              <a:ea typeface="楷体" pitchFamily="49" charset="-122"/>
            </a:endParaRPr>
          </a:p>
        </p:txBody>
      </p:sp>
      <p:sp>
        <p:nvSpPr>
          <p:cNvPr id="31" name="Rectangle 60"/>
          <p:cNvSpPr/>
          <p:nvPr/>
        </p:nvSpPr>
        <p:spPr bwMode="auto">
          <a:xfrm>
            <a:off x="679478" y="1142990"/>
            <a:ext cx="7678736" cy="2507809"/>
          </a:xfrm>
          <a:prstGeom prst="rect">
            <a:avLst/>
          </a:prstGeom>
          <a:solidFill>
            <a:schemeClr val="accent5"/>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83" tIns="487532" rIns="121883" bIns="137160" numCol="1" rtlCol="0" anchor="b" anchorCtr="0" compatLnSpc="1">
            <a:prstTxWarp prst="textNoShape">
              <a:avLst/>
            </a:prstTxWarp>
            <a:noAutofit/>
          </a:bodyPr>
          <a:lstStyle/>
          <a:p>
            <a:pPr defTabSz="1218106" fontAlgn="base">
              <a:lnSpc>
                <a:spcPct val="90000"/>
              </a:lnSpc>
              <a:spcBef>
                <a:spcPts val="600"/>
              </a:spcBef>
              <a:spcAft>
                <a:spcPct val="0"/>
              </a:spcAft>
              <a:buClr>
                <a:srgbClr val="FFFF99"/>
              </a:buClr>
              <a:buSzPct val="120000"/>
              <a:buFont typeface="Wingdings" pitchFamily="2" charset="2"/>
              <a:buChar char="l"/>
            </a:pPr>
            <a:r>
              <a:rPr lang="zh-CN" altLang="en-US" sz="2800" b="1" dirty="0" smtClean="0">
                <a:ln>
                  <a:solidFill>
                    <a:srgbClr val="FFFFFF">
                      <a:alpha val="0"/>
                    </a:srgbClr>
                  </a:solidFill>
                </a:ln>
                <a:solidFill>
                  <a:schemeClr val="bg1"/>
                </a:solidFill>
                <a:latin typeface="楷体" pitchFamily="49" charset="-122"/>
                <a:ea typeface="楷体" pitchFamily="49" charset="-122"/>
                <a:cs typeface="Segoe UI" pitchFamily="34" charset="0"/>
              </a:rPr>
              <a:t>分析现有系统的文档资料和使用手册</a:t>
            </a:r>
            <a:endParaRPr lang="en-US" altLang="zh-CN" sz="2800" b="1" dirty="0" smtClean="0">
              <a:ln>
                <a:solidFill>
                  <a:srgbClr val="FFFFFF">
                    <a:alpha val="0"/>
                  </a:srgbClr>
                </a:solidFill>
              </a:ln>
              <a:solidFill>
                <a:schemeClr val="bg1"/>
              </a:solidFill>
              <a:latin typeface="楷体" pitchFamily="49" charset="-122"/>
              <a:ea typeface="楷体" pitchFamily="49" charset="-122"/>
              <a:cs typeface="Segoe UI" pitchFamily="34" charset="0"/>
            </a:endParaRPr>
          </a:p>
          <a:p>
            <a:pPr defTabSz="1218106" fontAlgn="base">
              <a:lnSpc>
                <a:spcPct val="90000"/>
              </a:lnSpc>
              <a:spcBef>
                <a:spcPts val="600"/>
              </a:spcBef>
              <a:spcAft>
                <a:spcPct val="0"/>
              </a:spcAft>
              <a:buClr>
                <a:srgbClr val="FFFF99"/>
              </a:buClr>
              <a:buSzPct val="120000"/>
              <a:buFont typeface="Wingdings" pitchFamily="2" charset="2"/>
              <a:buChar char="l"/>
            </a:pPr>
            <a:r>
              <a:rPr lang="zh-CN" altLang="en-US" sz="2800" b="1" dirty="0" smtClean="0">
                <a:ln>
                  <a:solidFill>
                    <a:srgbClr val="FFFFFF">
                      <a:alpha val="0"/>
                    </a:srgbClr>
                  </a:solidFill>
                </a:ln>
                <a:solidFill>
                  <a:schemeClr val="bg1"/>
                </a:solidFill>
                <a:latin typeface="楷体" pitchFamily="49" charset="-122"/>
                <a:ea typeface="楷体" pitchFamily="49" charset="-122"/>
                <a:cs typeface="Segoe UI" pitchFamily="34" charset="0"/>
              </a:rPr>
              <a:t>实地考察现有系统</a:t>
            </a:r>
            <a:endParaRPr lang="en-US" altLang="zh-CN" sz="2800" b="1" dirty="0" smtClean="0">
              <a:ln>
                <a:solidFill>
                  <a:srgbClr val="FFFFFF">
                    <a:alpha val="0"/>
                  </a:srgbClr>
                </a:solidFill>
              </a:ln>
              <a:solidFill>
                <a:schemeClr val="bg1"/>
              </a:solidFill>
              <a:latin typeface="楷体" pitchFamily="49" charset="-122"/>
              <a:ea typeface="楷体" pitchFamily="49" charset="-122"/>
              <a:cs typeface="Segoe UI" pitchFamily="34" charset="0"/>
            </a:endParaRPr>
          </a:p>
          <a:p>
            <a:pPr defTabSz="1218106" fontAlgn="base">
              <a:lnSpc>
                <a:spcPct val="90000"/>
              </a:lnSpc>
              <a:spcBef>
                <a:spcPts val="600"/>
              </a:spcBef>
              <a:spcAft>
                <a:spcPct val="0"/>
              </a:spcAft>
              <a:buClr>
                <a:srgbClr val="FFFF99"/>
              </a:buClr>
              <a:buSzPct val="120000"/>
              <a:buFont typeface="Wingdings" pitchFamily="2" charset="2"/>
              <a:buChar char="l"/>
            </a:pPr>
            <a:r>
              <a:rPr lang="zh-CN" altLang="en-US" sz="2800" b="1" dirty="0" smtClean="0">
                <a:ln>
                  <a:solidFill>
                    <a:srgbClr val="FFFFFF">
                      <a:alpha val="0"/>
                    </a:srgbClr>
                  </a:solidFill>
                </a:ln>
                <a:solidFill>
                  <a:schemeClr val="bg1"/>
                </a:solidFill>
                <a:latin typeface="楷体" pitchFamily="49" charset="-122"/>
                <a:ea typeface="楷体" pitchFamily="49" charset="-122"/>
                <a:cs typeface="Segoe UI" pitchFamily="34" charset="0"/>
              </a:rPr>
              <a:t>访问关键人员</a:t>
            </a:r>
            <a:endParaRPr lang="en-US" altLang="zh-CN" sz="2800" b="1" dirty="0" smtClean="0">
              <a:ln>
                <a:solidFill>
                  <a:srgbClr val="FFFFFF">
                    <a:alpha val="0"/>
                  </a:srgbClr>
                </a:solidFill>
              </a:ln>
              <a:solidFill>
                <a:schemeClr val="bg1"/>
              </a:solidFill>
              <a:latin typeface="楷体" pitchFamily="49" charset="-122"/>
              <a:ea typeface="楷体" pitchFamily="49" charset="-122"/>
              <a:cs typeface="Segoe UI" pitchFamily="34" charset="0"/>
            </a:endParaRPr>
          </a:p>
          <a:p>
            <a:pPr defTabSz="1218106" fontAlgn="base">
              <a:lnSpc>
                <a:spcPct val="90000"/>
              </a:lnSpc>
              <a:spcBef>
                <a:spcPts val="600"/>
              </a:spcBef>
              <a:spcAft>
                <a:spcPct val="0"/>
              </a:spcAft>
              <a:buClr>
                <a:srgbClr val="FFFF99"/>
              </a:buClr>
              <a:buSzPct val="120000"/>
              <a:buFont typeface="Wingdings" pitchFamily="2" charset="2"/>
              <a:buChar char="l"/>
            </a:pPr>
            <a:r>
              <a:rPr lang="zh-CN" altLang="en-US" sz="2800" b="1" dirty="0" smtClean="0">
                <a:ln>
                  <a:solidFill>
                    <a:srgbClr val="FFFFFF">
                      <a:alpha val="0"/>
                    </a:srgbClr>
                  </a:solidFill>
                </a:ln>
                <a:solidFill>
                  <a:schemeClr val="bg1"/>
                </a:solidFill>
                <a:latin typeface="楷体" pitchFamily="49" charset="-122"/>
                <a:ea typeface="楷体" pitchFamily="49" charset="-122"/>
                <a:cs typeface="Segoe UI" pitchFamily="34" charset="0"/>
              </a:rPr>
              <a:t>了解原有系统可以做什么，为什么这么做，代价</a:t>
            </a:r>
            <a:endParaRPr lang="en-US" sz="2800" b="1" dirty="0">
              <a:ln>
                <a:solidFill>
                  <a:srgbClr val="FFFFFF">
                    <a:alpha val="0"/>
                  </a:srgbClr>
                </a:solidFill>
              </a:ln>
              <a:solidFill>
                <a:schemeClr val="bg1"/>
              </a:solidFill>
              <a:latin typeface="楷体" pitchFamily="49" charset="-122"/>
              <a:ea typeface="楷体" pitchFamily="49" charset="-122"/>
              <a:cs typeface="Segoe UI" pitchFamily="34" charset="0"/>
            </a:endParaRPr>
          </a:p>
        </p:txBody>
      </p:sp>
    </p:spTree>
    <p:extLst>
      <p:ext uri="{BB962C8B-B14F-4D97-AF65-F5344CB8AC3E}">
        <p14:creationId xmlns:p14="http://schemas.microsoft.com/office/powerpoint/2010/main" val="307308146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1"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dirty="0"/>
              <a:t>2.2 </a:t>
            </a:r>
            <a:r>
              <a:rPr lang="zh-CN" altLang="en-US" sz="3600" b="1" dirty="0">
                <a:gradFill>
                  <a:gsLst>
                    <a:gs pos="0">
                      <a:srgbClr val="FFFFFF"/>
                    </a:gs>
                    <a:gs pos="86000">
                      <a:srgbClr val="FFFFFF"/>
                    </a:gs>
                  </a:gsLst>
                  <a:lin ang="5400000" scaled="0"/>
                </a:gradFill>
                <a:latin typeface="楷体" pitchFamily="49" charset="-122"/>
                <a:ea typeface="楷体" pitchFamily="49" charset="-122"/>
              </a:rPr>
              <a:t>可行性研究过程</a:t>
            </a:r>
            <a:endParaRPr lang="zh-CN" altLang="en-US" dirty="0"/>
          </a:p>
        </p:txBody>
      </p:sp>
      <p:sp>
        <p:nvSpPr>
          <p:cNvPr id="27" name="标题 1"/>
          <p:cNvSpPr txBox="1">
            <a:spLocks/>
          </p:cNvSpPr>
          <p:nvPr/>
        </p:nvSpPr>
        <p:spPr>
          <a:xfrm>
            <a:off x="389436" y="699542"/>
            <a:ext cx="8363938" cy="332399"/>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r>
              <a:rPr lang="zh-CN" altLang="en-US" sz="2400" dirty="0" smtClean="0"/>
              <a:t>（</a:t>
            </a:r>
            <a:r>
              <a:rPr lang="en-US" altLang="zh-CN" sz="2400" dirty="0" smtClean="0"/>
              <a:t>3</a:t>
            </a:r>
            <a:r>
              <a:rPr lang="zh-CN" altLang="en-US" sz="2400" dirty="0" smtClean="0"/>
              <a:t>）</a:t>
            </a:r>
            <a:r>
              <a:rPr lang="zh-CN" altLang="en-US" sz="2400" b="1" dirty="0" smtClean="0">
                <a:latin typeface="楷体" pitchFamily="49" charset="-122"/>
                <a:ea typeface="楷体" pitchFamily="49" charset="-122"/>
              </a:rPr>
              <a:t>导出</a:t>
            </a:r>
            <a:r>
              <a:rPr lang="zh-CN" altLang="en-US" sz="2400" b="1" dirty="0">
                <a:latin typeface="楷体" pitchFamily="49" charset="-122"/>
                <a:ea typeface="楷体" pitchFamily="49" charset="-122"/>
              </a:rPr>
              <a:t>新系统的高层</a:t>
            </a:r>
            <a:r>
              <a:rPr lang="zh-CN" altLang="en-US" sz="2400" b="1" dirty="0" smtClean="0">
                <a:latin typeface="楷体" pitchFamily="49" charset="-122"/>
                <a:ea typeface="楷体" pitchFamily="49" charset="-122"/>
              </a:rPr>
              <a:t>逻辑模型</a:t>
            </a:r>
            <a:endParaRPr lang="zh-CN" altLang="en-US" sz="2400" b="1" dirty="0">
              <a:latin typeface="楷体" pitchFamily="49" charset="-122"/>
              <a:ea typeface="楷体" pitchFamily="49" charset="-122"/>
            </a:endParaRPr>
          </a:p>
        </p:txBody>
      </p:sp>
      <p:sp>
        <p:nvSpPr>
          <p:cNvPr id="10" name="Rectangle 100"/>
          <p:cNvSpPr/>
          <p:nvPr/>
        </p:nvSpPr>
        <p:spPr bwMode="auto">
          <a:xfrm>
            <a:off x="539552" y="1492836"/>
            <a:ext cx="1785007" cy="45948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原有系统</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1" name="Rectangle 101"/>
          <p:cNvSpPr/>
          <p:nvPr/>
        </p:nvSpPr>
        <p:spPr bwMode="auto">
          <a:xfrm>
            <a:off x="5151747" y="1491630"/>
            <a:ext cx="1783544" cy="4594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新系统</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3" name="Freeform 103"/>
          <p:cNvSpPr/>
          <p:nvPr/>
        </p:nvSpPr>
        <p:spPr>
          <a:xfrm>
            <a:off x="539552" y="3542134"/>
            <a:ext cx="1785007" cy="6858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逻辑模型</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9" name="Freeform 113"/>
          <p:cNvSpPr/>
          <p:nvPr/>
        </p:nvSpPr>
        <p:spPr>
          <a:xfrm>
            <a:off x="5143504" y="3542134"/>
            <a:ext cx="1785006" cy="6858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逻辑模型</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8" name="Freeform 129"/>
          <p:cNvSpPr/>
          <p:nvPr/>
        </p:nvSpPr>
        <p:spPr>
          <a:xfrm>
            <a:off x="539552" y="2208258"/>
            <a:ext cx="1785007" cy="6858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物理系统</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8" name="Freeform 136"/>
          <p:cNvSpPr/>
          <p:nvPr/>
        </p:nvSpPr>
        <p:spPr>
          <a:xfrm>
            <a:off x="5151014" y="2207354"/>
            <a:ext cx="1785006" cy="6858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物理系统</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 name="下箭头 2"/>
          <p:cNvSpPr/>
          <p:nvPr/>
        </p:nvSpPr>
        <p:spPr bwMode="auto">
          <a:xfrm>
            <a:off x="1244173" y="3075806"/>
            <a:ext cx="288032" cy="360040"/>
          </a:xfrm>
          <a:prstGeom prst="down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800" dirty="0" smtClean="0">
              <a:solidFill>
                <a:srgbClr val="FFFFFF">
                  <a:alpha val="98824"/>
                </a:srgbClr>
              </a:solidFill>
              <a:latin typeface="Segoe UI" pitchFamily="34" charset="0"/>
              <a:ea typeface="Segoe UI" pitchFamily="34" charset="0"/>
              <a:cs typeface="Segoe UI" pitchFamily="34" charset="0"/>
            </a:endParaRPr>
          </a:p>
        </p:txBody>
      </p:sp>
      <p:sp>
        <p:nvSpPr>
          <p:cNvPr id="47" name="下箭头 46"/>
          <p:cNvSpPr/>
          <p:nvPr/>
        </p:nvSpPr>
        <p:spPr bwMode="auto">
          <a:xfrm flipV="1">
            <a:off x="5891991" y="3075806"/>
            <a:ext cx="288032" cy="360040"/>
          </a:xfrm>
          <a:prstGeom prst="down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800" dirty="0" smtClean="0">
              <a:solidFill>
                <a:srgbClr val="FFFFFF">
                  <a:alpha val="98824"/>
                </a:srgbClr>
              </a:solidFill>
              <a:latin typeface="Segoe UI" pitchFamily="34" charset="0"/>
              <a:ea typeface="Segoe UI" pitchFamily="34" charset="0"/>
              <a:cs typeface="Segoe UI" pitchFamily="34" charset="0"/>
            </a:endParaRPr>
          </a:p>
        </p:txBody>
      </p:sp>
      <p:sp>
        <p:nvSpPr>
          <p:cNvPr id="4" name="右箭头 3"/>
          <p:cNvSpPr/>
          <p:nvPr/>
        </p:nvSpPr>
        <p:spPr bwMode="auto">
          <a:xfrm>
            <a:off x="3143240" y="3795886"/>
            <a:ext cx="1368152" cy="288032"/>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800" dirty="0" smtClean="0">
              <a:solidFill>
                <a:srgbClr val="FFFFFF">
                  <a:alpha val="98824"/>
                </a:srgbClr>
              </a:solidFill>
              <a:latin typeface="Segoe UI" pitchFamily="34" charset="0"/>
              <a:ea typeface="Segoe UI" pitchFamily="34" charset="0"/>
              <a:cs typeface="Segoe UI" pitchFamily="34" charset="0"/>
            </a:endParaRPr>
          </a:p>
        </p:txBody>
      </p:sp>
      <p:sp>
        <p:nvSpPr>
          <p:cNvPr id="5" name="圆角矩形 4"/>
          <p:cNvSpPr/>
          <p:nvPr/>
        </p:nvSpPr>
        <p:spPr bwMode="auto">
          <a:xfrm>
            <a:off x="179512" y="2079458"/>
            <a:ext cx="8856984" cy="908666"/>
          </a:xfrm>
          <a:prstGeom prst="roundRect">
            <a:avLst/>
          </a:prstGeom>
          <a:noFill/>
          <a:ln>
            <a:solidFill>
              <a:schemeClr val="tx1"/>
            </a:solidFill>
            <a:prstDash val="dashDot"/>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zh-CN" altLang="en-US" sz="2800" b="1" dirty="0" smtClean="0">
                <a:solidFill>
                  <a:srgbClr val="FFFFFF">
                    <a:alpha val="98824"/>
                  </a:srgbClr>
                </a:solidFill>
                <a:latin typeface="楷体" pitchFamily="49" charset="-122"/>
                <a:ea typeface="楷体" pitchFamily="49" charset="-122"/>
                <a:cs typeface="Segoe UI" pitchFamily="34" charset="0"/>
              </a:rPr>
              <a:t>系统流程图</a:t>
            </a:r>
          </a:p>
        </p:txBody>
      </p:sp>
      <p:sp>
        <p:nvSpPr>
          <p:cNvPr id="48" name="圆角矩形 47"/>
          <p:cNvSpPr/>
          <p:nvPr/>
        </p:nvSpPr>
        <p:spPr bwMode="auto">
          <a:xfrm>
            <a:off x="174282" y="3457191"/>
            <a:ext cx="8856984" cy="908666"/>
          </a:xfrm>
          <a:prstGeom prst="roundRect">
            <a:avLst/>
          </a:prstGeom>
          <a:noFill/>
          <a:ln>
            <a:solidFill>
              <a:schemeClr val="tx1"/>
            </a:solidFill>
            <a:prstDash val="dashDot"/>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zh-CN" altLang="en-US" sz="2800" b="1" dirty="0" smtClean="0">
                <a:solidFill>
                  <a:srgbClr val="FFFFFF">
                    <a:alpha val="98824"/>
                  </a:srgbClr>
                </a:solidFill>
                <a:latin typeface="楷体" pitchFamily="49" charset="-122"/>
                <a:ea typeface="楷体" pitchFamily="49" charset="-122"/>
                <a:cs typeface="Segoe UI" pitchFamily="34" charset="0"/>
              </a:rPr>
              <a:t>数据流图</a:t>
            </a:r>
            <a:endParaRPr lang="en-US" altLang="zh-CN" sz="2800" b="1" dirty="0" smtClean="0">
              <a:solidFill>
                <a:srgbClr val="FFFFFF">
                  <a:alpha val="98824"/>
                </a:srgbClr>
              </a:solidFill>
              <a:latin typeface="楷体" pitchFamily="49" charset="-122"/>
              <a:ea typeface="楷体" pitchFamily="49" charset="-122"/>
              <a:cs typeface="Segoe UI" pitchFamily="34" charset="0"/>
            </a:endParaRPr>
          </a:p>
          <a:p>
            <a:pPr algn="r" defTabSz="914099"/>
            <a:r>
              <a:rPr lang="zh-CN" altLang="en-US" sz="2800" b="1" dirty="0" smtClean="0">
                <a:solidFill>
                  <a:srgbClr val="FFFFFF">
                    <a:alpha val="98824"/>
                  </a:srgbClr>
                </a:solidFill>
                <a:latin typeface="楷体" pitchFamily="49" charset="-122"/>
                <a:ea typeface="楷体" pitchFamily="49" charset="-122"/>
                <a:cs typeface="Segoe UI" pitchFamily="34" charset="0"/>
              </a:rPr>
              <a:t>数据字典</a:t>
            </a:r>
          </a:p>
        </p:txBody>
      </p:sp>
    </p:spTree>
    <p:extLst>
      <p:ext uri="{BB962C8B-B14F-4D97-AF65-F5344CB8AC3E}">
        <p14:creationId xmlns:p14="http://schemas.microsoft.com/office/powerpoint/2010/main" val="204936723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left)">
                                      <p:cBhvr>
                                        <p:cTn id="6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9" grpId="0" animBg="1"/>
      <p:bldP spid="28" grpId="0" animBg="1"/>
      <p:bldP spid="38" grpId="0" animBg="1"/>
      <p:bldP spid="3" grpId="0" animBg="1"/>
      <p:bldP spid="47" grpId="0" animBg="1"/>
      <p:bldP spid="4" grpId="0" animBg="1"/>
      <p:bldP spid="5" grpId="0" animBg="1"/>
      <p:bldP spid="4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dirty="0"/>
              <a:t>2.2 </a:t>
            </a:r>
            <a:r>
              <a:rPr lang="zh-CN" altLang="en-US" sz="3600" b="1" dirty="0">
                <a:gradFill>
                  <a:gsLst>
                    <a:gs pos="0">
                      <a:srgbClr val="FFFFFF"/>
                    </a:gs>
                    <a:gs pos="86000">
                      <a:srgbClr val="FFFFFF"/>
                    </a:gs>
                  </a:gsLst>
                  <a:lin ang="5400000" scaled="0"/>
                </a:gradFill>
                <a:latin typeface="楷体" pitchFamily="49" charset="-122"/>
                <a:ea typeface="楷体" pitchFamily="49" charset="-122"/>
              </a:rPr>
              <a:t>可行性研究过程</a:t>
            </a:r>
            <a:endParaRPr lang="zh-CN" altLang="en-US" dirty="0"/>
          </a:p>
        </p:txBody>
      </p:sp>
      <p:sp>
        <p:nvSpPr>
          <p:cNvPr id="27" name="标题 1"/>
          <p:cNvSpPr txBox="1">
            <a:spLocks/>
          </p:cNvSpPr>
          <p:nvPr/>
        </p:nvSpPr>
        <p:spPr>
          <a:xfrm>
            <a:off x="389436" y="699542"/>
            <a:ext cx="8363938" cy="295466"/>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nSpc>
                <a:spcPct val="80000"/>
              </a:lnSpc>
            </a:pPr>
            <a:r>
              <a:rPr lang="zh-CN" altLang="en-US" sz="2400" dirty="0" smtClean="0"/>
              <a:t>（</a:t>
            </a:r>
            <a:r>
              <a:rPr lang="en-US" altLang="zh-CN" sz="2400" dirty="0" smtClean="0"/>
              <a:t>4</a:t>
            </a:r>
            <a:r>
              <a:rPr lang="zh-CN" altLang="en-US" sz="2400" dirty="0" smtClean="0"/>
              <a:t>）</a:t>
            </a:r>
            <a:r>
              <a:rPr lang="zh-CN" altLang="en-US" sz="2400" dirty="0">
                <a:latin typeface="楷体" pitchFamily="49" charset="-122"/>
                <a:ea typeface="楷体" pitchFamily="49" charset="-122"/>
              </a:rPr>
              <a:t>进一步定义问题</a:t>
            </a:r>
          </a:p>
        </p:txBody>
      </p:sp>
      <p:sp>
        <p:nvSpPr>
          <p:cNvPr id="15" name="TextBox 14"/>
          <p:cNvSpPr txBox="1"/>
          <p:nvPr/>
        </p:nvSpPr>
        <p:spPr>
          <a:xfrm>
            <a:off x="2411760" y="3069818"/>
            <a:ext cx="4536504" cy="1053249"/>
          </a:xfrm>
          <a:prstGeom prst="rect">
            <a:avLst/>
          </a:prstGeom>
          <a:solidFill>
            <a:schemeClr val="accent1"/>
          </a:solidFill>
        </p:spPr>
        <p:txBody>
          <a:bodyPr wrap="square" lIns="68586" tIns="34294" rIns="68586" bIns="34294" rtlCol="0">
            <a:noAutofit/>
          </a:bodyPr>
          <a:lstStyle/>
          <a:p>
            <a:pPr algn="ctr" defTabSz="685862"/>
            <a:endParaRPr lang="en-US" sz="2800" b="1" dirty="0">
              <a:solidFill>
                <a:srgbClr val="FFFFFF"/>
              </a:solidFill>
            </a:endParaRPr>
          </a:p>
        </p:txBody>
      </p:sp>
      <p:sp>
        <p:nvSpPr>
          <p:cNvPr id="16" name="TextBox 15"/>
          <p:cNvSpPr txBox="1"/>
          <p:nvPr/>
        </p:nvSpPr>
        <p:spPr bwMode="black">
          <a:xfrm>
            <a:off x="2411760" y="3178463"/>
            <a:ext cx="4536504" cy="861774"/>
          </a:xfrm>
          <a:prstGeom prst="rect">
            <a:avLst/>
          </a:prstGeom>
          <a:noFill/>
        </p:spPr>
        <p:txBody>
          <a:bodyPr wrap="square" lIns="61735" tIns="0" rIns="0" bIns="0" rtlCol="0">
            <a:spAutoFit/>
          </a:bodyPr>
          <a:lstStyle/>
          <a:p>
            <a:r>
              <a:rPr lang="zh-CN" altLang="en-US" sz="2800" b="1" dirty="0" smtClean="0">
                <a:latin typeface="楷体" pitchFamily="49" charset="-122"/>
                <a:ea typeface="楷体" pitchFamily="49" charset="-122"/>
              </a:rPr>
              <a:t>讨论基础：数据流图、数据字典</a:t>
            </a:r>
            <a:endParaRPr lang="en-US" sz="2800" b="1" dirty="0">
              <a:latin typeface="楷体" pitchFamily="49" charset="-122"/>
              <a:ea typeface="楷体" pitchFamily="49" charset="-122"/>
            </a:endParaRPr>
          </a:p>
        </p:txBody>
      </p:sp>
      <p:sp>
        <p:nvSpPr>
          <p:cNvPr id="17" name="TextBox 16"/>
          <p:cNvSpPr txBox="1"/>
          <p:nvPr/>
        </p:nvSpPr>
        <p:spPr>
          <a:xfrm>
            <a:off x="2411760" y="1500180"/>
            <a:ext cx="4536504" cy="1060823"/>
          </a:xfrm>
          <a:prstGeom prst="rect">
            <a:avLst/>
          </a:prstGeom>
          <a:solidFill>
            <a:schemeClr val="accent1"/>
          </a:solidFill>
        </p:spPr>
        <p:txBody>
          <a:bodyPr wrap="square" lIns="68586" tIns="34294" rIns="68586" bIns="34294" rtlCol="0">
            <a:noAutofit/>
          </a:bodyPr>
          <a:lstStyle/>
          <a:p>
            <a:pPr algn="ctr" defTabSz="685862"/>
            <a:endParaRPr lang="en-US" sz="2800" b="1" dirty="0">
              <a:solidFill>
                <a:srgbClr val="FFFFFF"/>
              </a:solidFill>
            </a:endParaRPr>
          </a:p>
        </p:txBody>
      </p:sp>
      <p:sp>
        <p:nvSpPr>
          <p:cNvPr id="18" name="TextBox 17"/>
          <p:cNvSpPr txBox="1"/>
          <p:nvPr/>
        </p:nvSpPr>
        <p:spPr bwMode="black">
          <a:xfrm>
            <a:off x="2411760" y="1659944"/>
            <a:ext cx="4392488" cy="861774"/>
          </a:xfrm>
          <a:prstGeom prst="rect">
            <a:avLst/>
          </a:prstGeom>
          <a:noFill/>
        </p:spPr>
        <p:txBody>
          <a:bodyPr wrap="square" lIns="61735" tIns="0" rIns="0" bIns="0" rtlCol="0">
            <a:spAutoFit/>
          </a:bodyPr>
          <a:lstStyle/>
          <a:p>
            <a:r>
              <a:rPr lang="zh-CN" altLang="en-US" sz="2800" b="1" dirty="0" smtClean="0">
                <a:latin typeface="楷体" pitchFamily="49" charset="-122"/>
                <a:ea typeface="楷体" pitchFamily="49" charset="-122"/>
              </a:rPr>
              <a:t>复查问题定义、工程规模和目标</a:t>
            </a:r>
            <a:endParaRPr lang="en-US" sz="2800" b="1" dirty="0">
              <a:latin typeface="楷体" pitchFamily="49" charset="-122"/>
              <a:ea typeface="楷体" pitchFamily="49" charset="-122"/>
            </a:endParaRPr>
          </a:p>
        </p:txBody>
      </p:sp>
      <p:grpSp>
        <p:nvGrpSpPr>
          <p:cNvPr id="21" name="Group 6"/>
          <p:cNvGrpSpPr>
            <a:grpSpLocks/>
          </p:cNvGrpSpPr>
          <p:nvPr/>
        </p:nvGrpSpPr>
        <p:grpSpPr bwMode="auto">
          <a:xfrm>
            <a:off x="7373077" y="696943"/>
            <a:ext cx="1225965" cy="2617759"/>
            <a:chOff x="6677" y="1051"/>
            <a:chExt cx="1237" cy="2689"/>
          </a:xfrm>
        </p:grpSpPr>
        <p:pic>
          <p:nvPicPr>
            <p:cNvPr id="23" name="Picture 5"/>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6677" y="1051"/>
              <a:ext cx="785" cy="2689"/>
            </a:xfrm>
            <a:prstGeom prst="rect">
              <a:avLst/>
            </a:prstGeom>
            <a:noFill/>
            <a:ln>
              <a:noFill/>
            </a:ln>
          </p:spPr>
        </p:pic>
        <p:sp>
          <p:nvSpPr>
            <p:cNvPr id="24" name="Oval 8"/>
            <p:cNvSpPr>
              <a:spLocks noChangeArrowheads="1"/>
            </p:cNvSpPr>
            <p:nvPr/>
          </p:nvSpPr>
          <p:spPr bwMode="auto">
            <a:xfrm>
              <a:off x="7122" y="2305"/>
              <a:ext cx="792" cy="792"/>
            </a:xfrm>
            <a:prstGeom prst="ellipse">
              <a:avLst/>
            </a:prstGeom>
            <a:solidFill>
              <a:schemeClr val="accent2">
                <a:lumMod val="75000"/>
                <a:alpha val="90000"/>
              </a:schemeClr>
            </a:solidFill>
            <a:ln w="9525">
              <a:noFill/>
              <a:round/>
              <a:headEnd/>
              <a:tailEnd/>
            </a:ln>
          </p:spPr>
          <p:txBody>
            <a:bodyPr lIns="0" rIns="0" anchor="ctr"/>
            <a:lstStyle/>
            <a:p>
              <a:pPr algn="ctr"/>
              <a:r>
                <a:rPr lang="zh-CN" altLang="en-US" sz="1800" b="1" dirty="0" smtClean="0">
                  <a:latin typeface="楷体" pitchFamily="49" charset="-122"/>
                  <a:ea typeface="楷体" pitchFamily="49" charset="-122"/>
                </a:rPr>
                <a:t>分析员</a:t>
              </a:r>
              <a:endParaRPr lang="en-US" sz="1800" b="1" dirty="0">
                <a:latin typeface="楷体" pitchFamily="49" charset="-122"/>
                <a:ea typeface="楷体" pitchFamily="49" charset="-122"/>
              </a:endParaRPr>
            </a:p>
          </p:txBody>
        </p:sp>
      </p:grpSp>
      <p:grpSp>
        <p:nvGrpSpPr>
          <p:cNvPr id="25" name="Group 16"/>
          <p:cNvGrpSpPr/>
          <p:nvPr/>
        </p:nvGrpSpPr>
        <p:grpSpPr>
          <a:xfrm>
            <a:off x="521277" y="2005822"/>
            <a:ext cx="1146759" cy="2357419"/>
            <a:chOff x="487792" y="2034557"/>
            <a:chExt cx="1085111" cy="2228825"/>
          </a:xfrm>
        </p:grpSpPr>
        <p:pic>
          <p:nvPicPr>
            <p:cNvPr id="26" name="Picture 6"/>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1020872" y="2034557"/>
              <a:ext cx="552031" cy="2228825"/>
            </a:xfrm>
            <a:prstGeom prst="rect">
              <a:avLst/>
            </a:prstGeom>
            <a:noFill/>
            <a:ln w="9525">
              <a:noFill/>
              <a:miter lim="800000"/>
              <a:headEnd/>
              <a:tailEnd/>
            </a:ln>
          </p:spPr>
        </p:pic>
        <p:sp>
          <p:nvSpPr>
            <p:cNvPr id="30" name="Oval 8"/>
            <p:cNvSpPr>
              <a:spLocks noChangeArrowheads="1"/>
            </p:cNvSpPr>
            <p:nvPr/>
          </p:nvSpPr>
          <p:spPr bwMode="auto">
            <a:xfrm>
              <a:off x="487792" y="3150253"/>
              <a:ext cx="667512" cy="667512"/>
            </a:xfrm>
            <a:prstGeom prst="ellipse">
              <a:avLst/>
            </a:prstGeom>
            <a:solidFill>
              <a:schemeClr val="accent4">
                <a:lumMod val="75000"/>
                <a:alpha val="89803"/>
              </a:schemeClr>
            </a:solidFill>
            <a:ln w="9525">
              <a:noFill/>
              <a:round/>
              <a:headEnd/>
              <a:tailEnd/>
            </a:ln>
          </p:spPr>
          <p:txBody>
            <a:bodyPr wrap="none" anchor="ctr"/>
            <a:lstStyle/>
            <a:p>
              <a:pPr algn="ctr"/>
              <a:r>
                <a:rPr lang="zh-CN" altLang="en-US" sz="2800" b="1" dirty="0" smtClean="0">
                  <a:latin typeface="楷体" pitchFamily="49" charset="-122"/>
                  <a:ea typeface="楷体" pitchFamily="49" charset="-122"/>
                </a:rPr>
                <a:t>用户</a:t>
              </a:r>
              <a:endParaRPr lang="en-US" sz="2800" b="1" dirty="0">
                <a:latin typeface="楷体" pitchFamily="49" charset="-122"/>
                <a:ea typeface="楷体" pitchFamily="49" charset="-122"/>
              </a:endParaRPr>
            </a:p>
          </p:txBody>
        </p:sp>
      </p:grpSp>
    </p:spTree>
    <p:extLst>
      <p:ext uri="{BB962C8B-B14F-4D97-AF65-F5344CB8AC3E}">
        <p14:creationId xmlns:p14="http://schemas.microsoft.com/office/powerpoint/2010/main" val="23757089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1000"/>
                                        <p:tgtEl>
                                          <p:spTgt spid="21"/>
                                        </p:tgtEl>
                                      </p:cBhvr>
                                    </p:animEffect>
                                    <p:anim calcmode="lin" valueType="num">
                                      <p:cBhvr>
                                        <p:cTn id="14" dur="1000" fill="hold"/>
                                        <p:tgtEl>
                                          <p:spTgt spid="21"/>
                                        </p:tgtEl>
                                        <p:attrNameLst>
                                          <p:attrName>ppt_x</p:attrName>
                                        </p:attrNameLst>
                                      </p:cBhvr>
                                      <p:tavLst>
                                        <p:tav tm="0">
                                          <p:val>
                                            <p:strVal val="#ppt_x"/>
                                          </p:val>
                                        </p:tav>
                                        <p:tav tm="100000">
                                          <p:val>
                                            <p:strVal val="#ppt_x"/>
                                          </p:val>
                                        </p:tav>
                                      </p:tavLst>
                                    </p:anim>
                                    <p:anim calcmode="lin" valueType="num">
                                      <p:cBhvr>
                                        <p:cTn id="15"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8"/>
                                        </p:tgtEl>
                                        <p:attrNameLst>
                                          <p:attrName>style.visibility</p:attrName>
                                        </p:attrNameLst>
                                      </p:cBhvr>
                                      <p:to>
                                        <p:strVal val="visible"/>
                                      </p:to>
                                    </p:set>
                                    <p:animEffect transition="in" filter="wipe(left)">
                                      <p:cBhvr>
                                        <p:cTn id="20" dur="500"/>
                                        <p:tgtEl>
                                          <p:spTgt spid="18"/>
                                        </p:tgtEl>
                                      </p:cBhvr>
                                    </p:animEffect>
                                  </p:childTnLst>
                                </p:cTn>
                              </p:par>
                            </p:childTnLst>
                          </p:cTn>
                        </p:par>
                        <p:par>
                          <p:cTn id="21" fill="hold">
                            <p:stCondLst>
                              <p:cond delay="500"/>
                            </p:stCondLst>
                            <p:childTnLst>
                              <p:par>
                                <p:cTn id="22" presetID="22" presetClass="entr" presetSubtype="8" fill="hold" grpId="0" nodeType="after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wipe(left)">
                                      <p:cBhvr>
                                        <p:cTn id="24" dur="500"/>
                                        <p:tgtEl>
                                          <p:spTgt spid="17"/>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16"/>
                                        </p:tgtEl>
                                        <p:attrNameLst>
                                          <p:attrName>style.visibility</p:attrName>
                                        </p:attrNameLst>
                                      </p:cBhvr>
                                      <p:to>
                                        <p:strVal val="visible"/>
                                      </p:to>
                                    </p:set>
                                    <p:animEffect transition="in" filter="wipe(left)">
                                      <p:cBhvr>
                                        <p:cTn id="29" dur="500"/>
                                        <p:tgtEl>
                                          <p:spTgt spid="16"/>
                                        </p:tgtEl>
                                      </p:cBhvr>
                                    </p:animEffect>
                                  </p:childTnLst>
                                </p:cTn>
                              </p:par>
                            </p:childTnLst>
                          </p:cTn>
                        </p:par>
                        <p:par>
                          <p:cTn id="30" fill="hold">
                            <p:stCondLst>
                              <p:cond delay="500"/>
                            </p:stCondLst>
                            <p:childTnLst>
                              <p:par>
                                <p:cTn id="31" presetID="22" presetClass="entr" presetSubtype="8" fill="hold" grpId="0" nodeType="after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wipe(left)">
                                      <p:cBhvr>
                                        <p:cTn id="33"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p:bldP spid="17" grpId="0" animBg="1"/>
      <p:bldP spid="18"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1" name="Group 150"/>
          <p:cNvGrpSpPr/>
          <p:nvPr/>
        </p:nvGrpSpPr>
        <p:grpSpPr>
          <a:xfrm>
            <a:off x="4625531" y="1126028"/>
            <a:ext cx="2011680" cy="1508760"/>
            <a:chOff x="4641528" y="1905000"/>
            <a:chExt cx="2011680" cy="2011680"/>
          </a:xfrm>
        </p:grpSpPr>
        <p:sp>
          <p:nvSpPr>
            <p:cNvPr id="181" name="Rectangle 180"/>
            <p:cNvSpPr/>
            <p:nvPr/>
          </p:nvSpPr>
          <p:spPr bwMode="auto">
            <a:xfrm>
              <a:off x="4641528" y="1905000"/>
              <a:ext cx="2011680" cy="201168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37"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82" name="Picture 3"/>
            <p:cNvPicPr>
              <a:picLocks noChangeAspect="1" noChangeArrowheads="1"/>
            </p:cNvPicPr>
            <p:nvPr>
              <p:custDataLst>
                <p:tags r:id="rId1"/>
              </p:custDataLst>
            </p:nvPr>
          </p:nvPicPr>
          <p:blipFill>
            <a:blip r:embed="rId4" cstate="print">
              <a:extLst>
                <a:ext uri="{28A0092B-C50C-407E-A947-70E740481C1C}">
                  <a14:useLocalDpi xmlns:a14="http://schemas.microsoft.com/office/drawing/2010/main"/>
                </a:ext>
              </a:extLst>
            </a:blip>
            <a:srcRect/>
            <a:stretch>
              <a:fillRect/>
            </a:stretch>
          </p:blipFill>
          <p:spPr bwMode="auto">
            <a:xfrm>
              <a:off x="4751660" y="2024982"/>
              <a:ext cx="579482" cy="984876"/>
            </a:xfrm>
            <a:prstGeom prst="rect">
              <a:avLst/>
            </a:prstGeom>
            <a:noFill/>
            <a:ln>
              <a:noFill/>
              <a:headEnd type="none" w="med" len="med"/>
              <a:tailEnd type="none" w="med" len="med"/>
            </a:ln>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3" name="TextBox 182"/>
            <p:cNvSpPr txBox="1"/>
            <p:nvPr/>
          </p:nvSpPr>
          <p:spPr>
            <a:xfrm>
              <a:off x="6312089" y="1905000"/>
              <a:ext cx="267381" cy="615553"/>
            </a:xfrm>
            <a:prstGeom prst="rect">
              <a:avLst/>
            </a:prstGeom>
            <a:noFill/>
          </p:spPr>
          <p:txBody>
            <a:bodyPr wrap="none" lIns="0" tIns="0" rIns="45720" bIns="0" rtlCol="0">
              <a:spAutoFit/>
            </a:bodyPr>
            <a:lstStyle/>
            <a:p>
              <a:r>
                <a:rPr lang="en-US" altLang="zh-CN" sz="3000" b="1" dirty="0" smtClean="0">
                  <a:gradFill>
                    <a:gsLst>
                      <a:gs pos="0">
                        <a:schemeClr val="accent4">
                          <a:lumMod val="60000"/>
                          <a:lumOff val="40000"/>
                        </a:schemeClr>
                      </a:gs>
                      <a:gs pos="86000">
                        <a:schemeClr val="accent4">
                          <a:lumMod val="60000"/>
                          <a:lumOff val="40000"/>
                        </a:schemeClr>
                      </a:gs>
                    </a:gsLst>
                    <a:lin ang="5400000" scaled="0"/>
                  </a:gradFill>
                </a:rPr>
                <a:t>2</a:t>
              </a:r>
              <a:endParaRPr lang="en-US" sz="3000" b="1" dirty="0">
                <a:gradFill>
                  <a:gsLst>
                    <a:gs pos="0">
                      <a:schemeClr val="accent4">
                        <a:lumMod val="60000"/>
                        <a:lumOff val="40000"/>
                      </a:schemeClr>
                    </a:gs>
                    <a:gs pos="86000">
                      <a:schemeClr val="accent4">
                        <a:lumMod val="60000"/>
                        <a:lumOff val="40000"/>
                      </a:schemeClr>
                    </a:gs>
                  </a:gsLst>
                  <a:lin ang="5400000" scaled="0"/>
                </a:gradFill>
              </a:endParaRPr>
            </a:p>
          </p:txBody>
        </p:sp>
      </p:grpSp>
      <p:grpSp>
        <p:nvGrpSpPr>
          <p:cNvPr id="154" name="Group 153"/>
          <p:cNvGrpSpPr/>
          <p:nvPr/>
        </p:nvGrpSpPr>
        <p:grpSpPr>
          <a:xfrm>
            <a:off x="2500920" y="1126028"/>
            <a:ext cx="2011680" cy="1508760"/>
            <a:chOff x="2504440" y="1905000"/>
            <a:chExt cx="2011680" cy="2011680"/>
          </a:xfrm>
        </p:grpSpPr>
        <p:sp>
          <p:nvSpPr>
            <p:cNvPr id="172" name="Rectangle 171"/>
            <p:cNvSpPr/>
            <p:nvPr/>
          </p:nvSpPr>
          <p:spPr bwMode="auto">
            <a:xfrm>
              <a:off x="2504440" y="1905000"/>
              <a:ext cx="2011680" cy="2011680"/>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37" fontAlgn="base">
                <a:spcBef>
                  <a:spcPct val="0"/>
                </a:spcBef>
                <a:spcAft>
                  <a:spcPct val="0"/>
                </a:spcAft>
              </a:pPr>
              <a:endParaRPr lang="en-US" sz="1500" dirty="0">
                <a:gradFill>
                  <a:gsLst>
                    <a:gs pos="0">
                      <a:srgbClr val="FFFFFF"/>
                    </a:gs>
                    <a:gs pos="100000">
                      <a:srgbClr val="FFFFFF"/>
                    </a:gs>
                  </a:gsLst>
                  <a:lin ang="5400000" scaled="0"/>
                </a:gradFill>
              </a:endParaRPr>
            </a:p>
          </p:txBody>
        </p:sp>
        <p:pic>
          <p:nvPicPr>
            <p:cNvPr id="173" name="Picture 172"/>
            <p:cNvPicPr>
              <a:picLocks/>
            </p:cNvPicPr>
            <p:nvPr/>
          </p:nvPicPr>
          <p:blipFill>
            <a:blip r:embed="rId5">
              <a:extLst>
                <a:ext uri="{28A0092B-C50C-407E-A947-70E740481C1C}">
                  <a14:useLocalDpi xmlns:a14="http://schemas.microsoft.com/office/drawing/2010/main" val="0"/>
                </a:ext>
              </a:extLst>
            </a:blip>
            <a:stretch>
              <a:fillRect/>
            </a:stretch>
          </p:blipFill>
          <p:spPr>
            <a:xfrm>
              <a:off x="2625747" y="2058657"/>
              <a:ext cx="693083" cy="926730"/>
            </a:xfrm>
            <a:prstGeom prst="rect">
              <a:avLst/>
            </a:prstGeom>
          </p:spPr>
        </p:pic>
        <p:sp>
          <p:nvSpPr>
            <p:cNvPr id="174" name="TextBox 173"/>
            <p:cNvSpPr txBox="1"/>
            <p:nvPr/>
          </p:nvSpPr>
          <p:spPr>
            <a:xfrm>
              <a:off x="4170996" y="1905000"/>
              <a:ext cx="267381" cy="615553"/>
            </a:xfrm>
            <a:prstGeom prst="rect">
              <a:avLst/>
            </a:prstGeom>
            <a:noFill/>
          </p:spPr>
          <p:txBody>
            <a:bodyPr wrap="none" lIns="0" tIns="0" rIns="45720" bIns="0" rtlCol="0">
              <a:spAutoFit/>
            </a:bodyPr>
            <a:lstStyle/>
            <a:p>
              <a:r>
                <a:rPr lang="en-US" altLang="zh-CN" sz="3000" b="1" dirty="0" smtClean="0">
                  <a:gradFill>
                    <a:gsLst>
                      <a:gs pos="0">
                        <a:schemeClr val="accent4">
                          <a:lumMod val="60000"/>
                          <a:lumOff val="40000"/>
                        </a:schemeClr>
                      </a:gs>
                      <a:gs pos="86000">
                        <a:schemeClr val="accent4">
                          <a:lumMod val="60000"/>
                          <a:lumOff val="40000"/>
                        </a:schemeClr>
                      </a:gs>
                    </a:gsLst>
                    <a:lin ang="5400000" scaled="0"/>
                  </a:gradFill>
                </a:rPr>
                <a:t>1</a:t>
              </a:r>
              <a:endParaRPr lang="en-US" sz="3000" b="1" dirty="0">
                <a:gradFill>
                  <a:gsLst>
                    <a:gs pos="0">
                      <a:schemeClr val="accent4">
                        <a:lumMod val="60000"/>
                        <a:lumOff val="40000"/>
                      </a:schemeClr>
                    </a:gs>
                    <a:gs pos="86000">
                      <a:schemeClr val="accent4">
                        <a:lumMod val="60000"/>
                        <a:lumOff val="40000"/>
                      </a:schemeClr>
                    </a:gs>
                  </a:gsLst>
                  <a:lin ang="5400000" scaled="0"/>
                </a:gradFill>
              </a:endParaRPr>
            </a:p>
          </p:txBody>
        </p:sp>
      </p:grpSp>
      <p:grpSp>
        <p:nvGrpSpPr>
          <p:cNvPr id="156" name="Group of Crosshairs" hidden="1"/>
          <p:cNvGrpSpPr/>
          <p:nvPr/>
        </p:nvGrpSpPr>
        <p:grpSpPr>
          <a:xfrm>
            <a:off x="923362" y="1839040"/>
            <a:ext cx="24288292" cy="688181"/>
            <a:chOff x="928053" y="4429828"/>
            <a:chExt cx="24288292" cy="917575"/>
          </a:xfrm>
        </p:grpSpPr>
        <p:sp>
          <p:nvSpPr>
            <p:cNvPr id="157" name="Crosshair"/>
            <p:cNvSpPr>
              <a:spLocks/>
            </p:cNvSpPr>
            <p:nvPr/>
          </p:nvSpPr>
          <p:spPr bwMode="auto">
            <a:xfrm>
              <a:off x="92805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Crosshair"/>
            <p:cNvSpPr>
              <a:spLocks/>
            </p:cNvSpPr>
            <p:nvPr/>
          </p:nvSpPr>
          <p:spPr bwMode="auto">
            <a:xfrm>
              <a:off x="3052664"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Crosshair"/>
            <p:cNvSpPr>
              <a:spLocks/>
            </p:cNvSpPr>
            <p:nvPr/>
          </p:nvSpPr>
          <p:spPr bwMode="auto">
            <a:xfrm>
              <a:off x="5177275"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Crosshair"/>
            <p:cNvSpPr>
              <a:spLocks/>
            </p:cNvSpPr>
            <p:nvPr/>
          </p:nvSpPr>
          <p:spPr bwMode="auto">
            <a:xfrm>
              <a:off x="7301886"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Crosshair"/>
            <p:cNvSpPr>
              <a:spLocks/>
            </p:cNvSpPr>
            <p:nvPr/>
          </p:nvSpPr>
          <p:spPr bwMode="auto">
            <a:xfrm>
              <a:off x="9426497"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Crosshair"/>
            <p:cNvSpPr>
              <a:spLocks/>
            </p:cNvSpPr>
            <p:nvPr/>
          </p:nvSpPr>
          <p:spPr bwMode="auto">
            <a:xfrm>
              <a:off x="11551108"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Crosshair"/>
            <p:cNvSpPr>
              <a:spLocks/>
            </p:cNvSpPr>
            <p:nvPr/>
          </p:nvSpPr>
          <p:spPr bwMode="auto">
            <a:xfrm>
              <a:off x="13675719"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Crosshair"/>
            <p:cNvSpPr>
              <a:spLocks/>
            </p:cNvSpPr>
            <p:nvPr/>
          </p:nvSpPr>
          <p:spPr bwMode="auto">
            <a:xfrm>
              <a:off x="1580033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Crosshair"/>
            <p:cNvSpPr>
              <a:spLocks/>
            </p:cNvSpPr>
            <p:nvPr/>
          </p:nvSpPr>
          <p:spPr bwMode="auto">
            <a:xfrm>
              <a:off x="17924941"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Crosshair"/>
            <p:cNvSpPr>
              <a:spLocks/>
            </p:cNvSpPr>
            <p:nvPr/>
          </p:nvSpPr>
          <p:spPr bwMode="auto">
            <a:xfrm>
              <a:off x="20049552"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Crosshair"/>
            <p:cNvSpPr>
              <a:spLocks/>
            </p:cNvSpPr>
            <p:nvPr/>
          </p:nvSpPr>
          <p:spPr bwMode="auto">
            <a:xfrm>
              <a:off x="2217416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Crosshair"/>
            <p:cNvSpPr>
              <a:spLocks/>
            </p:cNvSpPr>
            <p:nvPr/>
          </p:nvSpPr>
          <p:spPr bwMode="auto">
            <a:xfrm>
              <a:off x="2429877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137" name="Rectangle 136"/>
          <p:cNvSpPr/>
          <p:nvPr/>
        </p:nvSpPr>
        <p:spPr bwMode="auto">
          <a:xfrm>
            <a:off x="376306" y="4000510"/>
            <a:ext cx="8372207" cy="1071570"/>
          </a:xfrm>
          <a:prstGeom prst="rect">
            <a:avLst/>
          </a:prstGeom>
          <a:solidFill>
            <a:schemeClr val="accent5">
              <a:lumMod val="60000"/>
              <a:lumOff val="4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defTabSz="685637" fontAlgn="base">
              <a:spcBef>
                <a:spcPct val="0"/>
              </a:spcBef>
              <a:spcAft>
                <a:spcPct val="0"/>
              </a:spcAft>
            </a:pPr>
            <a:r>
              <a:rPr lang="zh-CN" altLang="en-US" sz="2400" b="1" dirty="0">
                <a:solidFill>
                  <a:schemeClr val="bg1"/>
                </a:solidFill>
                <a:latin typeface="楷体" pitchFamily="49" charset="-122"/>
                <a:ea typeface="楷体" pitchFamily="49" charset="-122"/>
              </a:rPr>
              <a:t>估计余下的每个可能的系统的开发成本和运行费用，并且估计相对于现有的系统而言这个系统可以节省的开支或可以增加的</a:t>
            </a:r>
            <a:r>
              <a:rPr lang="zh-CN" altLang="en-US" sz="2400" b="1" dirty="0" smtClean="0">
                <a:solidFill>
                  <a:schemeClr val="bg1"/>
                </a:solidFill>
                <a:latin typeface="楷体" pitchFamily="49" charset="-122"/>
                <a:ea typeface="楷体" pitchFamily="49" charset="-122"/>
              </a:rPr>
              <a:t>收入</a:t>
            </a:r>
            <a:r>
              <a:rPr lang="zh-CN" altLang="en-US" sz="2400" b="1" dirty="0">
                <a:solidFill>
                  <a:schemeClr val="bg1"/>
                </a:solidFill>
                <a:latin typeface="楷体" pitchFamily="49" charset="-122"/>
                <a:ea typeface="楷体" pitchFamily="49" charset="-122"/>
              </a:rPr>
              <a:t>。</a:t>
            </a:r>
            <a:endParaRPr lang="en-US" sz="2400" b="1" dirty="0">
              <a:solidFill>
                <a:schemeClr val="bg1"/>
              </a:solidFill>
              <a:latin typeface="楷体" pitchFamily="49" charset="-122"/>
              <a:ea typeface="楷体" pitchFamily="49" charset="-122"/>
            </a:endParaRPr>
          </a:p>
        </p:txBody>
      </p:sp>
      <p:sp>
        <p:nvSpPr>
          <p:cNvPr id="71" name="Rectangle 70"/>
          <p:cNvSpPr/>
          <p:nvPr/>
        </p:nvSpPr>
        <p:spPr bwMode="auto">
          <a:xfrm>
            <a:off x="378654" y="3214692"/>
            <a:ext cx="8372207" cy="750775"/>
          </a:xfrm>
          <a:prstGeom prst="rect">
            <a:avLst/>
          </a:prstGeom>
          <a:solidFill>
            <a:schemeClr val="accent5">
              <a:lumMod val="60000"/>
              <a:lumOff val="4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defTabSz="685637" fontAlgn="base">
              <a:spcBef>
                <a:spcPct val="0"/>
              </a:spcBef>
              <a:spcAft>
                <a:spcPct val="0"/>
              </a:spcAft>
            </a:pPr>
            <a:r>
              <a:rPr lang="zh-CN" altLang="en-US" sz="2400" b="1" dirty="0">
                <a:solidFill>
                  <a:schemeClr val="bg1"/>
                </a:solidFill>
                <a:latin typeface="楷体" pitchFamily="49" charset="-122"/>
                <a:ea typeface="楷体" pitchFamily="49" charset="-122"/>
              </a:rPr>
              <a:t>根据使用部门处理事务的原则和</a:t>
            </a:r>
            <a:r>
              <a:rPr lang="zh-CN" altLang="en-US" sz="2400" b="1" dirty="0" smtClean="0">
                <a:solidFill>
                  <a:schemeClr val="bg1"/>
                </a:solidFill>
                <a:latin typeface="楷体" pitchFamily="49" charset="-122"/>
                <a:ea typeface="楷体" pitchFamily="49" charset="-122"/>
              </a:rPr>
              <a:t>习惯</a:t>
            </a:r>
            <a:r>
              <a:rPr lang="zh-CN" altLang="en-US" sz="2400" b="1" dirty="0">
                <a:solidFill>
                  <a:schemeClr val="bg1"/>
                </a:solidFill>
                <a:latin typeface="楷体" pitchFamily="49" charset="-122"/>
                <a:ea typeface="楷体" pitchFamily="49" charset="-122"/>
              </a:rPr>
              <a:t>去掉其中从操作方式或操作过程的角度看用户不能接受的方案</a:t>
            </a:r>
            <a:endParaRPr lang="en-US" sz="2400" b="1" dirty="0">
              <a:solidFill>
                <a:schemeClr val="bg1"/>
              </a:solidFill>
              <a:latin typeface="楷体" pitchFamily="49" charset="-122"/>
              <a:ea typeface="楷体" pitchFamily="49" charset="-122"/>
            </a:endParaRPr>
          </a:p>
        </p:txBody>
      </p:sp>
      <p:sp>
        <p:nvSpPr>
          <p:cNvPr id="72" name="Rectangle 71"/>
          <p:cNvSpPr/>
          <p:nvPr/>
        </p:nvSpPr>
        <p:spPr bwMode="auto">
          <a:xfrm>
            <a:off x="376306" y="2714803"/>
            <a:ext cx="8372207" cy="453683"/>
          </a:xfrm>
          <a:prstGeom prst="rect">
            <a:avLst/>
          </a:prstGeom>
          <a:solidFill>
            <a:schemeClr val="accent5">
              <a:lumMod val="60000"/>
              <a:lumOff val="40000"/>
            </a:schemeClr>
          </a:solidFill>
          <a:ln>
            <a:noFill/>
            <a:headEnd type="none" w="med" len="med"/>
            <a:tailEnd type="none" w="med" len="med"/>
          </a:ln>
        </p:spPr>
        <p:style>
          <a:lnRef idx="2">
            <a:schemeClr val="accent5">
              <a:shade val="50000"/>
            </a:schemeClr>
          </a:lnRef>
          <a:fillRef idx="1">
            <a:schemeClr val="accent5"/>
          </a:fillRef>
          <a:effectRef idx="0">
            <a:schemeClr val="accent5"/>
          </a:effectRef>
          <a:fontRef idx="minor">
            <a:schemeClr val="lt1"/>
          </a:fontRef>
        </p:style>
        <p:txBody>
          <a:bodyPr rot="0" spcFirstLastPara="0" vertOverflow="overflow" horzOverflow="overflow" vert="horz" wrap="square" lIns="68583" tIns="34292" rIns="68583" bIns="34292" numCol="1" spcCol="0" rtlCol="0" fromWordArt="0" anchor="ctr" anchorCtr="0" forceAA="0" compatLnSpc="1">
            <a:prstTxWarp prst="textNoShape">
              <a:avLst/>
            </a:prstTxWarp>
            <a:noAutofit/>
          </a:bodyPr>
          <a:lstStyle/>
          <a:p>
            <a:pPr defTabSz="685637" fontAlgn="base">
              <a:spcBef>
                <a:spcPct val="0"/>
              </a:spcBef>
              <a:spcAft>
                <a:spcPct val="0"/>
              </a:spcAft>
            </a:pPr>
            <a:r>
              <a:rPr lang="zh-CN" altLang="en-US" sz="2400" b="1" dirty="0">
                <a:solidFill>
                  <a:schemeClr val="bg1"/>
                </a:solidFill>
                <a:latin typeface="楷体" pitchFamily="49" charset="-122"/>
                <a:ea typeface="楷体" pitchFamily="49" charset="-122"/>
              </a:rPr>
              <a:t>根据技术可行性的考虑初步排除一些不现实的系统</a:t>
            </a:r>
            <a:endParaRPr lang="en-US" sz="2400" b="1" dirty="0">
              <a:solidFill>
                <a:schemeClr val="bg1"/>
              </a:solidFill>
              <a:latin typeface="楷体" pitchFamily="49" charset="-122"/>
              <a:ea typeface="楷体" pitchFamily="49" charset="-122"/>
            </a:endParaRPr>
          </a:p>
        </p:txBody>
      </p:sp>
      <p:sp>
        <p:nvSpPr>
          <p:cNvPr id="6" name="标题 5"/>
          <p:cNvSpPr>
            <a:spLocks noGrp="1"/>
          </p:cNvSpPr>
          <p:nvPr>
            <p:ph type="title"/>
          </p:nvPr>
        </p:nvSpPr>
        <p:spPr>
          <a:xfrm>
            <a:off x="389436" y="171460"/>
            <a:ext cx="8363938" cy="457048"/>
          </a:xfrm>
        </p:spPr>
        <p:txBody>
          <a:bodyPr/>
          <a:lstStyle/>
          <a:p>
            <a:r>
              <a:rPr lang="en-US" altLang="zh-CN" dirty="0"/>
              <a:t>2.2 </a:t>
            </a:r>
            <a:r>
              <a:rPr lang="zh-CN" altLang="en-US" sz="3200" b="1" dirty="0">
                <a:gradFill>
                  <a:gsLst>
                    <a:gs pos="0">
                      <a:srgbClr val="FFFFFF"/>
                    </a:gs>
                    <a:gs pos="86000">
                      <a:srgbClr val="FFFFFF"/>
                    </a:gs>
                  </a:gsLst>
                  <a:lin ang="5400000" scaled="0"/>
                </a:gradFill>
                <a:latin typeface="楷体" pitchFamily="49" charset="-122"/>
                <a:ea typeface="楷体" pitchFamily="49" charset="-122"/>
              </a:rPr>
              <a:t>可行性研究过程</a:t>
            </a:r>
            <a:endParaRPr lang="zh-CN" altLang="en-US" dirty="0"/>
          </a:p>
        </p:txBody>
      </p:sp>
      <p:sp>
        <p:nvSpPr>
          <p:cNvPr id="86" name="标题 1"/>
          <p:cNvSpPr txBox="1">
            <a:spLocks/>
          </p:cNvSpPr>
          <p:nvPr/>
        </p:nvSpPr>
        <p:spPr>
          <a:xfrm>
            <a:off x="389436" y="699542"/>
            <a:ext cx="8363938" cy="295466"/>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nSpc>
                <a:spcPct val="80000"/>
              </a:lnSpc>
            </a:pPr>
            <a:r>
              <a:rPr lang="zh-CN" altLang="en-US" sz="2400" dirty="0" smtClean="0"/>
              <a:t>（</a:t>
            </a:r>
            <a:r>
              <a:rPr lang="en-US" altLang="zh-CN" sz="2400" dirty="0" smtClean="0"/>
              <a:t>5</a:t>
            </a:r>
            <a:r>
              <a:rPr lang="zh-CN" altLang="en-US" sz="2400" dirty="0" smtClean="0"/>
              <a:t>）</a:t>
            </a:r>
            <a:r>
              <a:rPr lang="zh-CN" altLang="en-US" sz="2400" dirty="0" smtClean="0">
                <a:latin typeface="楷体" pitchFamily="49" charset="-122"/>
                <a:ea typeface="楷体" pitchFamily="49" charset="-122"/>
              </a:rPr>
              <a:t>导出</a:t>
            </a:r>
            <a:r>
              <a:rPr lang="zh-CN" altLang="en-US" sz="2400" dirty="0">
                <a:latin typeface="楷体" pitchFamily="49" charset="-122"/>
                <a:ea typeface="楷体" pitchFamily="49" charset="-122"/>
              </a:rPr>
              <a:t>和评价供选择的</a:t>
            </a:r>
            <a:r>
              <a:rPr lang="zh-CN" altLang="en-US" sz="2400" dirty="0" smtClean="0">
                <a:latin typeface="楷体" pitchFamily="49" charset="-122"/>
                <a:ea typeface="楷体" pitchFamily="49" charset="-122"/>
              </a:rPr>
              <a:t>解法</a:t>
            </a:r>
            <a:endParaRPr lang="zh-CN" altLang="en-US" sz="2400" dirty="0">
              <a:latin typeface="楷体" pitchFamily="49" charset="-122"/>
              <a:ea typeface="楷体" pitchFamily="49" charset="-122"/>
            </a:endParaRPr>
          </a:p>
        </p:txBody>
      </p:sp>
      <p:grpSp>
        <p:nvGrpSpPr>
          <p:cNvPr id="9" name="组合 8"/>
          <p:cNvGrpSpPr/>
          <p:nvPr/>
        </p:nvGrpSpPr>
        <p:grpSpPr>
          <a:xfrm>
            <a:off x="376303" y="1000114"/>
            <a:ext cx="2011686" cy="1723549"/>
            <a:chOff x="376303" y="1302836"/>
            <a:chExt cx="2011686" cy="1723549"/>
          </a:xfrm>
        </p:grpSpPr>
        <p:grpSp>
          <p:nvGrpSpPr>
            <p:cNvPr id="155" name="Group 154"/>
            <p:cNvGrpSpPr/>
            <p:nvPr/>
          </p:nvGrpSpPr>
          <p:grpSpPr>
            <a:xfrm>
              <a:off x="376309" y="1428750"/>
              <a:ext cx="2011680" cy="1515618"/>
              <a:chOff x="381000" y="1905000"/>
              <a:chExt cx="2011680" cy="2020824"/>
            </a:xfrm>
          </p:grpSpPr>
          <p:sp>
            <p:nvSpPr>
              <p:cNvPr id="169" name="Rectangle 168"/>
              <p:cNvSpPr/>
              <p:nvPr/>
            </p:nvSpPr>
            <p:spPr bwMode="auto">
              <a:xfrm>
                <a:off x="381000" y="1905000"/>
                <a:ext cx="2011680" cy="2020824"/>
              </a:xfrm>
              <a:prstGeom prst="rect">
                <a:avLst/>
              </a:prstGeom>
              <a:solidFill>
                <a:schemeClr val="accent2"/>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37" fontAlgn="base">
                  <a:spcBef>
                    <a:spcPct val="0"/>
                  </a:spcBef>
                  <a:spcAft>
                    <a:spcPct val="0"/>
                  </a:spcAft>
                </a:pPr>
                <a:r>
                  <a:rPr lang="en-US" sz="1500" b="1" dirty="0">
                    <a:solidFill>
                      <a:schemeClr val="bg1"/>
                    </a:solidFill>
                  </a:rPr>
                  <a:t>End to End Mapping</a:t>
                </a:r>
              </a:p>
            </p:txBody>
          </p:sp>
          <p:sp>
            <p:nvSpPr>
              <p:cNvPr id="171" name="TextBox 170"/>
              <p:cNvSpPr txBox="1"/>
              <p:nvPr/>
            </p:nvSpPr>
            <p:spPr>
              <a:xfrm>
                <a:off x="2051561" y="1905000"/>
                <a:ext cx="267381" cy="615553"/>
              </a:xfrm>
              <a:prstGeom prst="rect">
                <a:avLst/>
              </a:prstGeom>
              <a:noFill/>
            </p:spPr>
            <p:txBody>
              <a:bodyPr wrap="none" lIns="0" tIns="0" rIns="45720" bIns="0" rtlCol="0">
                <a:spAutoFit/>
              </a:bodyPr>
              <a:lstStyle/>
              <a:p>
                <a:r>
                  <a:rPr lang="en-US" sz="3000" b="1" dirty="0">
                    <a:solidFill>
                      <a:schemeClr val="bg1"/>
                    </a:solidFill>
                  </a:rPr>
                  <a:t>1</a:t>
                </a:r>
              </a:p>
            </p:txBody>
          </p:sp>
        </p:grpSp>
        <p:sp>
          <p:nvSpPr>
            <p:cNvPr id="79" name="Rectangle 78"/>
            <p:cNvSpPr/>
            <p:nvPr/>
          </p:nvSpPr>
          <p:spPr bwMode="auto">
            <a:xfrm>
              <a:off x="376303" y="1430417"/>
              <a:ext cx="2011680" cy="1508760"/>
            </a:xfrm>
            <a:prstGeom prst="rect">
              <a:avLst/>
            </a:prstGeom>
            <a:solidFill>
              <a:schemeClr val="accent5">
                <a:lumMod val="60000"/>
                <a:lumOff val="40000"/>
              </a:schemeClr>
            </a:solidFill>
            <a:ln>
              <a:noFill/>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rot="0" spcFirstLastPara="0" vertOverflow="overflow" horzOverflow="overflow" vert="horz" wrap="square" lIns="91440" tIns="1188720" rIns="91440" bIns="0" numCol="1" spcCol="0" rtlCol="0" fromWordArt="0" anchor="t" anchorCtr="0" forceAA="0" compatLnSpc="1">
              <a:prstTxWarp prst="textNoShape">
                <a:avLst/>
              </a:prstTxWarp>
              <a:noAutofit/>
            </a:bodyPr>
            <a:lstStyle/>
            <a:p>
              <a:pPr defTabSz="685637" fontAlgn="base">
                <a:spcBef>
                  <a:spcPct val="0"/>
                </a:spcBef>
                <a:spcAft>
                  <a:spcPct val="0"/>
                </a:spcAft>
              </a:pPr>
              <a:endParaRPr lang="en-US" sz="1500" b="1" dirty="0">
                <a:solidFill>
                  <a:schemeClr val="bg1"/>
                </a:solidFill>
              </a:endParaRPr>
            </a:p>
          </p:txBody>
        </p:sp>
        <p:sp>
          <p:nvSpPr>
            <p:cNvPr id="7" name="TextBox 6"/>
            <p:cNvSpPr txBox="1"/>
            <p:nvPr/>
          </p:nvSpPr>
          <p:spPr>
            <a:xfrm>
              <a:off x="376303" y="1302836"/>
              <a:ext cx="2011680" cy="1723549"/>
            </a:xfrm>
            <a:prstGeom prst="rect">
              <a:avLst/>
            </a:prstGeom>
            <a:noFill/>
          </p:spPr>
          <p:txBody>
            <a:bodyPr wrap="square" lIns="91440" tIns="91440" rIns="91440" bIns="91440" rtlCol="0">
              <a:spAutoFit/>
            </a:bodyPr>
            <a:lstStyle/>
            <a:p>
              <a:pPr defTabSz="685637" fontAlgn="base">
                <a:spcBef>
                  <a:spcPct val="0"/>
                </a:spcBef>
                <a:spcAft>
                  <a:spcPct val="0"/>
                </a:spcAft>
              </a:pPr>
              <a:r>
                <a:rPr lang="zh-CN" altLang="en-US" sz="2000" b="1" dirty="0">
                  <a:solidFill>
                    <a:schemeClr val="bg1"/>
                  </a:solidFill>
                  <a:latin typeface="楷体" pitchFamily="49" charset="-122"/>
                  <a:ea typeface="楷体" pitchFamily="49" charset="-122"/>
                </a:rPr>
                <a:t>从建议的系统</a:t>
              </a:r>
              <a:r>
                <a:rPr lang="zh-CN" altLang="en-US" sz="2000" b="1" dirty="0" smtClean="0">
                  <a:solidFill>
                    <a:schemeClr val="bg1"/>
                  </a:solidFill>
                  <a:latin typeface="楷体" pitchFamily="49" charset="-122"/>
                  <a:ea typeface="楷体" pitchFamily="49" charset="-122"/>
                </a:rPr>
                <a:t>逻辑模型</a:t>
              </a:r>
              <a:r>
                <a:rPr lang="zh-CN" altLang="en-US" sz="2000" b="1" dirty="0">
                  <a:solidFill>
                    <a:schemeClr val="bg1"/>
                  </a:solidFill>
                  <a:latin typeface="楷体" pitchFamily="49" charset="-122"/>
                  <a:ea typeface="楷体" pitchFamily="49" charset="-122"/>
                </a:rPr>
                <a:t>出发，导出若干</a:t>
              </a:r>
              <a:r>
                <a:rPr lang="zh-CN" altLang="en-US" sz="2000" b="1" dirty="0" smtClean="0">
                  <a:solidFill>
                    <a:schemeClr val="bg1"/>
                  </a:solidFill>
                  <a:latin typeface="楷体" pitchFamily="49" charset="-122"/>
                  <a:ea typeface="楷体" pitchFamily="49" charset="-122"/>
                </a:rPr>
                <a:t>个较高层次的物理解法供比较和选择</a:t>
              </a:r>
              <a:endParaRPr lang="en-US" altLang="zh-CN" sz="2000" b="1" dirty="0">
                <a:solidFill>
                  <a:schemeClr val="bg1"/>
                </a:solidFill>
                <a:latin typeface="楷体" pitchFamily="49" charset="-122"/>
                <a:ea typeface="楷体" pitchFamily="49" charset="-122"/>
              </a:endParaRPr>
            </a:p>
          </p:txBody>
        </p:sp>
      </p:grpSp>
      <p:sp>
        <p:nvSpPr>
          <p:cNvPr id="8" name="TextBox 7"/>
          <p:cNvSpPr txBox="1"/>
          <p:nvPr/>
        </p:nvSpPr>
        <p:spPr>
          <a:xfrm>
            <a:off x="2466804" y="1907313"/>
            <a:ext cx="2045796" cy="84946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400" b="1" dirty="0">
                <a:gradFill>
                  <a:gsLst>
                    <a:gs pos="0">
                      <a:srgbClr val="FFFFFF"/>
                    </a:gs>
                    <a:gs pos="100000">
                      <a:srgbClr val="FFFFFF"/>
                    </a:gs>
                  </a:gsLst>
                  <a:lin ang="5400000" scaled="0"/>
                </a:gradFill>
                <a:latin typeface="楷体" pitchFamily="49" charset="-122"/>
                <a:ea typeface="楷体" pitchFamily="49" charset="-122"/>
              </a:rPr>
              <a:t>数据流图上划分不同</a:t>
            </a:r>
            <a:r>
              <a:rPr lang="zh-CN" altLang="en-US" sz="2400" b="1" dirty="0" smtClean="0">
                <a:gradFill>
                  <a:gsLst>
                    <a:gs pos="0">
                      <a:srgbClr val="FFFFFF"/>
                    </a:gs>
                    <a:gs pos="100000">
                      <a:srgbClr val="FFFFFF"/>
                    </a:gs>
                  </a:gsLst>
                  <a:lin ang="5400000" scaled="0"/>
                </a:gradFill>
                <a:latin typeface="楷体" pitchFamily="49" charset="-122"/>
                <a:ea typeface="楷体" pitchFamily="49" charset="-122"/>
              </a:rPr>
              <a:t>边界</a:t>
            </a:r>
            <a:endParaRPr lang="en-US" altLang="zh-CN"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87" name="TextBox 86"/>
          <p:cNvSpPr txBox="1"/>
          <p:nvPr/>
        </p:nvSpPr>
        <p:spPr>
          <a:xfrm>
            <a:off x="4544975" y="1907313"/>
            <a:ext cx="2045796" cy="517065"/>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2400" b="1" dirty="0" smtClean="0">
                <a:gradFill>
                  <a:gsLst>
                    <a:gs pos="0">
                      <a:srgbClr val="FFFFFF"/>
                    </a:gs>
                    <a:gs pos="100000">
                      <a:srgbClr val="FFFFFF"/>
                    </a:gs>
                  </a:gsLst>
                  <a:lin ang="5400000" scaled="0"/>
                </a:gradFill>
                <a:latin typeface="楷体" pitchFamily="49" charset="-122"/>
                <a:ea typeface="楷体" pitchFamily="49" charset="-122"/>
              </a:rPr>
              <a:t>组合的方法</a:t>
            </a:r>
            <a:endParaRPr lang="en-US" altLang="zh-CN" sz="2400" b="1" dirty="0">
              <a:gradFill>
                <a:gsLst>
                  <a:gs pos="0">
                    <a:srgbClr val="FFFFFF"/>
                  </a:gs>
                  <a:gs pos="100000">
                    <a:srgbClr val="FFFFFF"/>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184733598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54"/>
                                        </p:tgtEl>
                                        <p:attrNameLst>
                                          <p:attrName>style.visibility</p:attrName>
                                        </p:attrNameLst>
                                      </p:cBhvr>
                                      <p:to>
                                        <p:strVal val="visible"/>
                                      </p:to>
                                    </p:set>
                                    <p:animEffect transition="in" filter="wipe(left)">
                                      <p:cBhvr>
                                        <p:cTn id="12" dur="500"/>
                                        <p:tgtEl>
                                          <p:spTgt spid="154"/>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51"/>
                                        </p:tgtEl>
                                        <p:attrNameLst>
                                          <p:attrName>style.visibility</p:attrName>
                                        </p:attrNameLst>
                                      </p:cBhvr>
                                      <p:to>
                                        <p:strVal val="visible"/>
                                      </p:to>
                                    </p:set>
                                    <p:animEffect transition="in" filter="wipe(left)">
                                      <p:cBhvr>
                                        <p:cTn id="17" dur="500"/>
                                        <p:tgtEl>
                                          <p:spTgt spid="151"/>
                                        </p:tgtEl>
                                      </p:cBhvr>
                                    </p:animEffect>
                                  </p:childTnLst>
                                </p:cTn>
                              </p:par>
                            </p:childTnLst>
                          </p:cTn>
                        </p:par>
                      </p:childTnLst>
                    </p:cTn>
                  </p:par>
                  <p:par>
                    <p:cTn id="18" fill="hold">
                      <p:stCondLst>
                        <p:cond delay="indefinite"/>
                      </p:stCondLst>
                      <p:childTnLst>
                        <p:par>
                          <p:cTn id="19" fill="hold">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fade">
                                      <p:cBhvr>
                                        <p:cTn id="22" dur="1000"/>
                                        <p:tgtEl>
                                          <p:spTgt spid="8"/>
                                        </p:tgtEl>
                                      </p:cBhvr>
                                    </p:animEffect>
                                    <p:anim calcmode="lin" valueType="num">
                                      <p:cBhvr>
                                        <p:cTn id="23" dur="1000" fill="hold"/>
                                        <p:tgtEl>
                                          <p:spTgt spid="8"/>
                                        </p:tgtEl>
                                        <p:attrNameLst>
                                          <p:attrName>ppt_x</p:attrName>
                                        </p:attrNameLst>
                                      </p:cBhvr>
                                      <p:tavLst>
                                        <p:tav tm="0">
                                          <p:val>
                                            <p:strVal val="#ppt_x"/>
                                          </p:val>
                                        </p:tav>
                                        <p:tav tm="100000">
                                          <p:val>
                                            <p:strVal val="#ppt_x"/>
                                          </p:val>
                                        </p:tav>
                                      </p:tavLst>
                                    </p:anim>
                                    <p:anim calcmode="lin" valueType="num">
                                      <p:cBhvr>
                                        <p:cTn id="2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87"/>
                                        </p:tgtEl>
                                        <p:attrNameLst>
                                          <p:attrName>style.visibility</p:attrName>
                                        </p:attrNameLst>
                                      </p:cBhvr>
                                      <p:to>
                                        <p:strVal val="visible"/>
                                      </p:to>
                                    </p:set>
                                    <p:animEffect transition="in" filter="fade">
                                      <p:cBhvr>
                                        <p:cTn id="29" dur="1000"/>
                                        <p:tgtEl>
                                          <p:spTgt spid="87"/>
                                        </p:tgtEl>
                                      </p:cBhvr>
                                    </p:animEffect>
                                    <p:anim calcmode="lin" valueType="num">
                                      <p:cBhvr>
                                        <p:cTn id="30" dur="1000" fill="hold"/>
                                        <p:tgtEl>
                                          <p:spTgt spid="87"/>
                                        </p:tgtEl>
                                        <p:attrNameLst>
                                          <p:attrName>ppt_x</p:attrName>
                                        </p:attrNameLst>
                                      </p:cBhvr>
                                      <p:tavLst>
                                        <p:tav tm="0">
                                          <p:val>
                                            <p:strVal val="#ppt_x"/>
                                          </p:val>
                                        </p:tav>
                                        <p:tav tm="100000">
                                          <p:val>
                                            <p:strVal val="#ppt_x"/>
                                          </p:val>
                                        </p:tav>
                                      </p:tavLst>
                                    </p:anim>
                                    <p:anim calcmode="lin" valueType="num">
                                      <p:cBhvr>
                                        <p:cTn id="31" dur="1000" fill="hold"/>
                                        <p:tgtEl>
                                          <p:spTgt spid="87"/>
                                        </p:tgtEl>
                                        <p:attrNameLst>
                                          <p:attrName>ppt_y</p:attrName>
                                        </p:attrNameLst>
                                      </p:cBhvr>
                                      <p:tavLst>
                                        <p:tav tm="0">
                                          <p:val>
                                            <p:strVal val="#ppt_y+.1"/>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42" presetClass="entr" presetSubtype="0" fill="hold" grpId="0" nodeType="clickEffect">
                                  <p:stCondLst>
                                    <p:cond delay="0"/>
                                  </p:stCondLst>
                                  <p:childTnLst>
                                    <p:set>
                                      <p:cBhvr>
                                        <p:cTn id="35" dur="1" fill="hold">
                                          <p:stCondLst>
                                            <p:cond delay="0"/>
                                          </p:stCondLst>
                                        </p:cTn>
                                        <p:tgtEl>
                                          <p:spTgt spid="72"/>
                                        </p:tgtEl>
                                        <p:attrNameLst>
                                          <p:attrName>style.visibility</p:attrName>
                                        </p:attrNameLst>
                                      </p:cBhvr>
                                      <p:to>
                                        <p:strVal val="visible"/>
                                      </p:to>
                                    </p:set>
                                    <p:animEffect transition="in" filter="fade">
                                      <p:cBhvr>
                                        <p:cTn id="36" dur="1000"/>
                                        <p:tgtEl>
                                          <p:spTgt spid="72"/>
                                        </p:tgtEl>
                                      </p:cBhvr>
                                    </p:animEffect>
                                    <p:anim calcmode="lin" valueType="num">
                                      <p:cBhvr>
                                        <p:cTn id="37" dur="1000" fill="hold"/>
                                        <p:tgtEl>
                                          <p:spTgt spid="72"/>
                                        </p:tgtEl>
                                        <p:attrNameLst>
                                          <p:attrName>ppt_x</p:attrName>
                                        </p:attrNameLst>
                                      </p:cBhvr>
                                      <p:tavLst>
                                        <p:tav tm="0">
                                          <p:val>
                                            <p:strVal val="#ppt_x"/>
                                          </p:val>
                                        </p:tav>
                                        <p:tav tm="100000">
                                          <p:val>
                                            <p:strVal val="#ppt_x"/>
                                          </p:val>
                                        </p:tav>
                                      </p:tavLst>
                                    </p:anim>
                                    <p:anim calcmode="lin" valueType="num">
                                      <p:cBhvr>
                                        <p:cTn id="38"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71"/>
                                        </p:tgtEl>
                                        <p:attrNameLst>
                                          <p:attrName>style.visibility</p:attrName>
                                        </p:attrNameLst>
                                      </p:cBhvr>
                                      <p:to>
                                        <p:strVal val="visible"/>
                                      </p:to>
                                    </p:set>
                                    <p:animEffect transition="in" filter="fade">
                                      <p:cBhvr>
                                        <p:cTn id="43" dur="1000"/>
                                        <p:tgtEl>
                                          <p:spTgt spid="71"/>
                                        </p:tgtEl>
                                      </p:cBhvr>
                                    </p:animEffect>
                                    <p:anim calcmode="lin" valueType="num">
                                      <p:cBhvr>
                                        <p:cTn id="44" dur="1000" fill="hold"/>
                                        <p:tgtEl>
                                          <p:spTgt spid="71"/>
                                        </p:tgtEl>
                                        <p:attrNameLst>
                                          <p:attrName>ppt_x</p:attrName>
                                        </p:attrNameLst>
                                      </p:cBhvr>
                                      <p:tavLst>
                                        <p:tav tm="0">
                                          <p:val>
                                            <p:strVal val="#ppt_x"/>
                                          </p:val>
                                        </p:tav>
                                        <p:tav tm="100000">
                                          <p:val>
                                            <p:strVal val="#ppt_x"/>
                                          </p:val>
                                        </p:tav>
                                      </p:tavLst>
                                    </p:anim>
                                    <p:anim calcmode="lin" valueType="num">
                                      <p:cBhvr>
                                        <p:cTn id="45"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137"/>
                                        </p:tgtEl>
                                        <p:attrNameLst>
                                          <p:attrName>style.visibility</p:attrName>
                                        </p:attrNameLst>
                                      </p:cBhvr>
                                      <p:to>
                                        <p:strVal val="visible"/>
                                      </p:to>
                                    </p:set>
                                    <p:animEffect transition="in" filter="fade">
                                      <p:cBhvr>
                                        <p:cTn id="50" dur="1000"/>
                                        <p:tgtEl>
                                          <p:spTgt spid="137"/>
                                        </p:tgtEl>
                                      </p:cBhvr>
                                    </p:animEffect>
                                    <p:anim calcmode="lin" valueType="num">
                                      <p:cBhvr>
                                        <p:cTn id="51" dur="1000" fill="hold"/>
                                        <p:tgtEl>
                                          <p:spTgt spid="137"/>
                                        </p:tgtEl>
                                        <p:attrNameLst>
                                          <p:attrName>ppt_x</p:attrName>
                                        </p:attrNameLst>
                                      </p:cBhvr>
                                      <p:tavLst>
                                        <p:tav tm="0">
                                          <p:val>
                                            <p:strVal val="#ppt_x"/>
                                          </p:val>
                                        </p:tav>
                                        <p:tav tm="100000">
                                          <p:val>
                                            <p:strVal val="#ppt_x"/>
                                          </p:val>
                                        </p:tav>
                                      </p:tavLst>
                                    </p:anim>
                                    <p:anim calcmode="lin" valueType="num">
                                      <p:cBhvr>
                                        <p:cTn id="52" dur="1000" fill="hold"/>
                                        <p:tgtEl>
                                          <p:spTgt spid="1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 grpId="0" animBg="1"/>
      <p:bldP spid="71" grpId="0" animBg="1"/>
      <p:bldP spid="72" grpId="0" animBg="1"/>
      <p:bldP spid="8" grpId="0"/>
      <p:bldP spid="8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of Crosshairs" hidden="1"/>
          <p:cNvGrpSpPr/>
          <p:nvPr/>
        </p:nvGrpSpPr>
        <p:grpSpPr>
          <a:xfrm>
            <a:off x="923362" y="1839040"/>
            <a:ext cx="24288292" cy="688181"/>
            <a:chOff x="928053" y="4429828"/>
            <a:chExt cx="24288292" cy="917575"/>
          </a:xfrm>
        </p:grpSpPr>
        <p:sp>
          <p:nvSpPr>
            <p:cNvPr id="157" name="Crosshair"/>
            <p:cNvSpPr>
              <a:spLocks/>
            </p:cNvSpPr>
            <p:nvPr/>
          </p:nvSpPr>
          <p:spPr bwMode="auto">
            <a:xfrm>
              <a:off x="92805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8" name="Crosshair"/>
            <p:cNvSpPr>
              <a:spLocks/>
            </p:cNvSpPr>
            <p:nvPr/>
          </p:nvSpPr>
          <p:spPr bwMode="auto">
            <a:xfrm>
              <a:off x="3052664"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59" name="Crosshair"/>
            <p:cNvSpPr>
              <a:spLocks/>
            </p:cNvSpPr>
            <p:nvPr/>
          </p:nvSpPr>
          <p:spPr bwMode="auto">
            <a:xfrm>
              <a:off x="5177275"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0" name="Crosshair"/>
            <p:cNvSpPr>
              <a:spLocks/>
            </p:cNvSpPr>
            <p:nvPr/>
          </p:nvSpPr>
          <p:spPr bwMode="auto">
            <a:xfrm>
              <a:off x="7301886"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1" name="Crosshair"/>
            <p:cNvSpPr>
              <a:spLocks/>
            </p:cNvSpPr>
            <p:nvPr/>
          </p:nvSpPr>
          <p:spPr bwMode="auto">
            <a:xfrm>
              <a:off x="9426497"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2" name="Crosshair"/>
            <p:cNvSpPr>
              <a:spLocks/>
            </p:cNvSpPr>
            <p:nvPr/>
          </p:nvSpPr>
          <p:spPr bwMode="auto">
            <a:xfrm>
              <a:off x="11551108"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3" name="Crosshair"/>
            <p:cNvSpPr>
              <a:spLocks/>
            </p:cNvSpPr>
            <p:nvPr/>
          </p:nvSpPr>
          <p:spPr bwMode="auto">
            <a:xfrm>
              <a:off x="13675719"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4" name="Crosshair"/>
            <p:cNvSpPr>
              <a:spLocks/>
            </p:cNvSpPr>
            <p:nvPr/>
          </p:nvSpPr>
          <p:spPr bwMode="auto">
            <a:xfrm>
              <a:off x="1580033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5" name="Crosshair"/>
            <p:cNvSpPr>
              <a:spLocks/>
            </p:cNvSpPr>
            <p:nvPr/>
          </p:nvSpPr>
          <p:spPr bwMode="auto">
            <a:xfrm>
              <a:off x="17924941"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6" name="Crosshair"/>
            <p:cNvSpPr>
              <a:spLocks/>
            </p:cNvSpPr>
            <p:nvPr/>
          </p:nvSpPr>
          <p:spPr bwMode="auto">
            <a:xfrm>
              <a:off x="20049552"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7" name="Crosshair"/>
            <p:cNvSpPr>
              <a:spLocks/>
            </p:cNvSpPr>
            <p:nvPr/>
          </p:nvSpPr>
          <p:spPr bwMode="auto">
            <a:xfrm>
              <a:off x="22174163"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sp>
          <p:nvSpPr>
            <p:cNvPr id="168" name="Crosshair"/>
            <p:cNvSpPr>
              <a:spLocks/>
            </p:cNvSpPr>
            <p:nvPr/>
          </p:nvSpPr>
          <p:spPr bwMode="auto">
            <a:xfrm>
              <a:off x="24298770" y="4429828"/>
              <a:ext cx="917575" cy="917575"/>
            </a:xfrm>
            <a:custGeom>
              <a:avLst/>
              <a:gdLst>
                <a:gd name="T0" fmla="*/ 0 w 578"/>
                <a:gd name="T1" fmla="*/ 289 h 578"/>
                <a:gd name="T2" fmla="*/ 289 w 578"/>
                <a:gd name="T3" fmla="*/ 289 h 578"/>
                <a:gd name="T4" fmla="*/ 289 w 578"/>
                <a:gd name="T5" fmla="*/ 0 h 578"/>
                <a:gd name="T6" fmla="*/ 289 w 578"/>
                <a:gd name="T7" fmla="*/ 578 h 578"/>
                <a:gd name="T8" fmla="*/ 289 w 578"/>
                <a:gd name="T9" fmla="*/ 289 h 578"/>
                <a:gd name="T10" fmla="*/ 578 w 578"/>
                <a:gd name="T11" fmla="*/ 289 h 578"/>
              </a:gdLst>
              <a:ahLst/>
              <a:cxnLst>
                <a:cxn ang="0">
                  <a:pos x="T0" y="T1"/>
                </a:cxn>
                <a:cxn ang="0">
                  <a:pos x="T2" y="T3"/>
                </a:cxn>
                <a:cxn ang="0">
                  <a:pos x="T4" y="T5"/>
                </a:cxn>
                <a:cxn ang="0">
                  <a:pos x="T6" y="T7"/>
                </a:cxn>
                <a:cxn ang="0">
                  <a:pos x="T8" y="T9"/>
                </a:cxn>
                <a:cxn ang="0">
                  <a:pos x="T10" y="T11"/>
                </a:cxn>
              </a:cxnLst>
              <a:rect l="0" t="0" r="r" b="b"/>
              <a:pathLst>
                <a:path w="578" h="578">
                  <a:moveTo>
                    <a:pt x="0" y="289"/>
                  </a:moveTo>
                  <a:lnTo>
                    <a:pt x="289" y="289"/>
                  </a:lnTo>
                  <a:lnTo>
                    <a:pt x="289" y="0"/>
                  </a:lnTo>
                  <a:lnTo>
                    <a:pt x="289" y="578"/>
                  </a:lnTo>
                  <a:lnTo>
                    <a:pt x="289" y="289"/>
                  </a:lnTo>
                  <a:lnTo>
                    <a:pt x="578" y="289"/>
                  </a:lnTo>
                </a:path>
              </a:pathLst>
            </a:custGeom>
            <a:noFill/>
            <a:ln w="4" cap="flat">
              <a:solidFill>
                <a:srgbClr val="FFFF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dirty="0"/>
            </a:p>
          </p:txBody>
        </p:sp>
      </p:grpSp>
      <p:sp>
        <p:nvSpPr>
          <p:cNvPr id="6" name="标题 5"/>
          <p:cNvSpPr>
            <a:spLocks noGrp="1"/>
          </p:cNvSpPr>
          <p:nvPr>
            <p:ph type="title"/>
          </p:nvPr>
        </p:nvSpPr>
        <p:spPr>
          <a:xfrm>
            <a:off x="389436" y="171460"/>
            <a:ext cx="8363938" cy="457048"/>
          </a:xfrm>
        </p:spPr>
        <p:txBody>
          <a:bodyPr/>
          <a:lstStyle/>
          <a:p>
            <a:r>
              <a:rPr lang="en-US" altLang="zh-CN" dirty="0"/>
              <a:t>2.2 </a:t>
            </a:r>
            <a:r>
              <a:rPr lang="zh-CN" altLang="en-US" sz="3200" b="1" dirty="0">
                <a:gradFill>
                  <a:gsLst>
                    <a:gs pos="0">
                      <a:srgbClr val="FFFFFF"/>
                    </a:gs>
                    <a:gs pos="86000">
                      <a:srgbClr val="FFFFFF"/>
                    </a:gs>
                  </a:gsLst>
                  <a:lin ang="5400000" scaled="0"/>
                </a:gradFill>
                <a:latin typeface="楷体" pitchFamily="49" charset="-122"/>
                <a:ea typeface="楷体" pitchFamily="49" charset="-122"/>
              </a:rPr>
              <a:t>可行性研究过程</a:t>
            </a:r>
            <a:endParaRPr lang="zh-CN" altLang="en-US" dirty="0"/>
          </a:p>
        </p:txBody>
      </p:sp>
      <p:sp>
        <p:nvSpPr>
          <p:cNvPr id="86" name="标题 1"/>
          <p:cNvSpPr txBox="1">
            <a:spLocks/>
          </p:cNvSpPr>
          <p:nvPr/>
        </p:nvSpPr>
        <p:spPr>
          <a:xfrm>
            <a:off x="389436" y="699542"/>
            <a:ext cx="8363938" cy="344710"/>
          </a:xfrm>
          <a:prstGeom prst="rect">
            <a:avLst/>
          </a:prstGeom>
        </p:spPr>
        <p:txBody>
          <a:bodyPr vert="horz" wrap="square" lIns="0" tIns="0" rIns="0" bIns="0" rtlCol="0" anchor="t">
            <a:spAutoFit/>
          </a:bodyPr>
          <a:lstStyle>
            <a:lvl1pPr algn="l" defTabSz="685487" rtl="0" eaLnBrk="1" latinLnBrk="0" hangingPunct="1">
              <a:lnSpc>
                <a:spcPct val="90000"/>
              </a:lnSpc>
              <a:spcBef>
                <a:spcPct val="0"/>
              </a:spcBef>
              <a:buNone/>
              <a:defRPr lang="en-US" sz="3300" b="0" kern="1200" cap="none" spc="-75" baseline="0">
                <a:ln w="3175">
                  <a:noFill/>
                </a:ln>
                <a:gradFill flip="none" rotWithShape="1">
                  <a:gsLst>
                    <a:gs pos="0">
                      <a:schemeClr val="tx1"/>
                    </a:gs>
                    <a:gs pos="86000">
                      <a:schemeClr val="tx1"/>
                    </a:gs>
                  </a:gsLst>
                  <a:lin ang="5400000" scaled="0"/>
                  <a:tileRect/>
                </a:gradFill>
                <a:effectLst/>
                <a:latin typeface="+mj-lt"/>
                <a:ea typeface="+mn-ea"/>
                <a:cs typeface="Arial" charset="0"/>
              </a:defRPr>
            </a:lvl1pPr>
          </a:lstStyle>
          <a:p>
            <a:pPr>
              <a:lnSpc>
                <a:spcPct val="80000"/>
              </a:lnSpc>
            </a:pPr>
            <a:r>
              <a:rPr lang="zh-CN" altLang="en-US" sz="2800" b="1" dirty="0" smtClean="0">
                <a:gradFill>
                  <a:gsLst>
                    <a:gs pos="0">
                      <a:schemeClr val="tx1"/>
                    </a:gs>
                    <a:gs pos="86000">
                      <a:schemeClr val="tx1"/>
                    </a:gs>
                  </a:gsLst>
                  <a:lin ang="5400000" scaled="0"/>
                </a:gradFill>
                <a:latin typeface="楷体" pitchFamily="49" charset="-122"/>
                <a:ea typeface="楷体" pitchFamily="49" charset="-122"/>
                <a:cs typeface="+mn-cs"/>
              </a:rPr>
              <a:t>（</a:t>
            </a:r>
            <a:r>
              <a:rPr altLang="zh-CN" sz="2800" b="1" dirty="0" smtClean="0">
                <a:gradFill>
                  <a:gsLst>
                    <a:gs pos="0">
                      <a:schemeClr val="tx1"/>
                    </a:gs>
                    <a:gs pos="86000">
                      <a:schemeClr val="tx1"/>
                    </a:gs>
                  </a:gsLst>
                  <a:lin ang="5400000" scaled="0"/>
                </a:gradFill>
                <a:latin typeface="楷体" pitchFamily="49" charset="-122"/>
                <a:ea typeface="楷体" pitchFamily="49" charset="-122"/>
                <a:cs typeface="+mn-cs"/>
              </a:rPr>
              <a:t>6</a:t>
            </a:r>
            <a:r>
              <a:rPr lang="zh-CN" altLang="en-US" sz="2800" b="1" dirty="0" smtClean="0">
                <a:gradFill>
                  <a:gsLst>
                    <a:gs pos="0">
                      <a:schemeClr val="tx1"/>
                    </a:gs>
                    <a:gs pos="86000">
                      <a:schemeClr val="tx1"/>
                    </a:gs>
                  </a:gsLst>
                  <a:lin ang="5400000" scaled="0"/>
                </a:gradFill>
                <a:latin typeface="楷体" pitchFamily="49" charset="-122"/>
                <a:ea typeface="楷体" pitchFamily="49" charset="-122"/>
                <a:cs typeface="+mn-cs"/>
              </a:rPr>
              <a:t>）推荐</a:t>
            </a:r>
            <a:r>
              <a:rPr lang="zh-CN" altLang="en-US" sz="2800" b="1" dirty="0">
                <a:gradFill>
                  <a:gsLst>
                    <a:gs pos="0">
                      <a:schemeClr val="tx1"/>
                    </a:gs>
                    <a:gs pos="86000">
                      <a:schemeClr val="tx1"/>
                    </a:gs>
                  </a:gsLst>
                  <a:lin ang="5400000" scaled="0"/>
                </a:gradFill>
                <a:latin typeface="楷体" pitchFamily="49" charset="-122"/>
                <a:ea typeface="楷体" pitchFamily="49" charset="-122"/>
                <a:cs typeface="+mn-cs"/>
              </a:rPr>
              <a:t>行动方针</a:t>
            </a:r>
          </a:p>
        </p:txBody>
      </p:sp>
      <p:sp>
        <p:nvSpPr>
          <p:cNvPr id="37" name="Rectangle 6"/>
          <p:cNvSpPr txBox="1">
            <a:spLocks noChangeArrowheads="1"/>
          </p:cNvSpPr>
          <p:nvPr/>
        </p:nvSpPr>
        <p:spPr>
          <a:xfrm>
            <a:off x="389436" y="1085852"/>
            <a:ext cx="8363937" cy="664797"/>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lvl="1"/>
            <a:r>
              <a:rPr lang="zh-CN" altLang="en-US" sz="2400" b="1" dirty="0" smtClean="0">
                <a:latin typeface="楷体" pitchFamily="49" charset="-122"/>
                <a:ea typeface="楷体" pitchFamily="49" charset="-122"/>
              </a:rPr>
              <a:t>向用户提出推荐方案，在推荐方案中应清楚地表明本项目的开发价值，成本</a:t>
            </a:r>
            <a:r>
              <a:rPr lang="en-US" altLang="zh-CN" sz="2400" b="1" dirty="0" smtClean="0">
                <a:latin typeface="楷体" pitchFamily="49" charset="-122"/>
                <a:ea typeface="楷体" pitchFamily="49" charset="-122"/>
              </a:rPr>
              <a:t>/</a:t>
            </a:r>
            <a:r>
              <a:rPr lang="zh-CN" altLang="en-US" sz="2400" b="1" dirty="0" smtClean="0">
                <a:latin typeface="楷体" pitchFamily="49" charset="-122"/>
                <a:ea typeface="楷体" pitchFamily="49" charset="-122"/>
              </a:rPr>
              <a:t>效益分析，推荐这个方案的理由</a:t>
            </a:r>
            <a:endParaRPr lang="zh-CN" altLang="en-US" sz="2800" b="1" dirty="0">
              <a:latin typeface="楷体" pitchFamily="49" charset="-122"/>
              <a:ea typeface="楷体" pitchFamily="49" charset="-122"/>
            </a:endParaRPr>
          </a:p>
        </p:txBody>
      </p:sp>
      <p:sp>
        <p:nvSpPr>
          <p:cNvPr id="38" name="Rectangle 6"/>
          <p:cNvSpPr txBox="1">
            <a:spLocks noChangeArrowheads="1"/>
          </p:cNvSpPr>
          <p:nvPr/>
        </p:nvSpPr>
        <p:spPr>
          <a:xfrm>
            <a:off x="389437" y="1849127"/>
            <a:ext cx="8363937" cy="2893100"/>
          </a:xfrm>
          <a:prstGeom prst="rect">
            <a:avLst/>
          </a:prstGeom>
        </p:spPr>
        <p:txBody>
          <a:bodyPr vert="horz" wrap="square" lIns="0" tIns="0" rIns="0" bIns="0" rtlCol="0">
            <a:spAutoFit/>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a:buFont typeface="Wingdings" pitchFamily="2" charset="2"/>
              <a:buNone/>
            </a:pPr>
            <a:r>
              <a:rPr lang="en-US" altLang="zh-CN" sz="2800" b="1" dirty="0" smtClean="0">
                <a:latin typeface="楷体" pitchFamily="49" charset="-122"/>
                <a:ea typeface="楷体" pitchFamily="49" charset="-122"/>
              </a:rPr>
              <a:t>(7)</a:t>
            </a:r>
            <a:r>
              <a:rPr lang="zh-CN" altLang="en-US" sz="2800" b="1" dirty="0" smtClean="0">
                <a:latin typeface="楷体" pitchFamily="49" charset="-122"/>
                <a:ea typeface="楷体" pitchFamily="49" charset="-122"/>
              </a:rPr>
              <a:t>草拟开发计划</a:t>
            </a:r>
          </a:p>
          <a:p>
            <a:pPr lvl="1"/>
            <a:r>
              <a:rPr lang="zh-CN" altLang="en-US" sz="2400" b="1" dirty="0">
                <a:latin typeface="楷体" pitchFamily="49" charset="-122"/>
                <a:ea typeface="楷体" pitchFamily="49" charset="-122"/>
              </a:rPr>
              <a:t>分析员为推荐的方案草拟一份开发计划含：</a:t>
            </a:r>
          </a:p>
          <a:p>
            <a:pPr lvl="2"/>
            <a:r>
              <a:rPr lang="zh-CN" altLang="en-US" sz="2400" b="1" dirty="0">
                <a:latin typeface="楷体" pitchFamily="49" charset="-122"/>
                <a:ea typeface="楷体" pitchFamily="49" charset="-122"/>
              </a:rPr>
              <a:t>工程进度表</a:t>
            </a:r>
          </a:p>
          <a:p>
            <a:pPr lvl="2"/>
            <a:r>
              <a:rPr lang="zh-CN" altLang="en-US" sz="2400" b="1" dirty="0">
                <a:latin typeface="楷体" pitchFamily="49" charset="-122"/>
                <a:ea typeface="楷体" pitchFamily="49" charset="-122"/>
              </a:rPr>
              <a:t>估计各类开发人员、各种资源需要情况和使用时间</a:t>
            </a:r>
          </a:p>
          <a:p>
            <a:pPr lvl="2"/>
            <a:r>
              <a:rPr lang="zh-CN" altLang="en-US" sz="2400" b="1" dirty="0">
                <a:latin typeface="楷体" pitchFamily="49" charset="-122"/>
                <a:ea typeface="楷体" pitchFamily="49" charset="-122"/>
              </a:rPr>
              <a:t>估计系统生命周期每个阶段的成本</a:t>
            </a:r>
          </a:p>
          <a:p>
            <a:pPr lvl="2"/>
            <a:r>
              <a:rPr lang="zh-CN" altLang="en-US" sz="2400" b="1" dirty="0">
                <a:latin typeface="楷体" pitchFamily="49" charset="-122"/>
                <a:ea typeface="楷体" pitchFamily="49" charset="-122"/>
              </a:rPr>
              <a:t>给出需求分析的详细进度表和成本估计</a:t>
            </a:r>
          </a:p>
          <a:p>
            <a:pPr>
              <a:buFont typeface="Wingdings" pitchFamily="2" charset="2"/>
              <a:buNone/>
            </a:pPr>
            <a:r>
              <a:rPr lang="zh-CN" altLang="en-US" sz="2800" b="1" dirty="0" smtClean="0">
                <a:latin typeface="楷体" pitchFamily="49" charset="-122"/>
                <a:ea typeface="楷体" pitchFamily="49" charset="-122"/>
              </a:rPr>
              <a:t>（</a:t>
            </a:r>
            <a:r>
              <a:rPr lang="en-US" altLang="zh-CN" sz="2800" b="1" dirty="0" smtClean="0">
                <a:latin typeface="楷体" pitchFamily="49" charset="-122"/>
                <a:ea typeface="楷体" pitchFamily="49" charset="-122"/>
              </a:rPr>
              <a:t>8</a:t>
            </a:r>
            <a:r>
              <a:rPr lang="zh-CN" altLang="en-US" sz="2800" b="1" dirty="0" smtClean="0">
                <a:latin typeface="楷体" pitchFamily="49" charset="-122"/>
                <a:ea typeface="楷体" pitchFamily="49" charset="-122"/>
              </a:rPr>
              <a:t>）书写文档提交审查</a:t>
            </a:r>
            <a:endParaRPr lang="zh-CN" altLang="en-US" sz="2800" b="1" dirty="0">
              <a:latin typeface="楷体" pitchFamily="49" charset="-122"/>
              <a:ea typeface="楷体" pitchFamily="49" charset="-122"/>
            </a:endParaRPr>
          </a:p>
        </p:txBody>
      </p:sp>
    </p:spTree>
    <p:extLst>
      <p:ext uri="{BB962C8B-B14F-4D97-AF65-F5344CB8AC3E}">
        <p14:creationId xmlns:p14="http://schemas.microsoft.com/office/powerpoint/2010/main" val="247134849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86"/>
                                        </p:tgtEl>
                                        <p:attrNameLst>
                                          <p:attrName>style.visibility</p:attrName>
                                        </p:attrNameLst>
                                      </p:cBhvr>
                                      <p:to>
                                        <p:strVal val="visible"/>
                                      </p:to>
                                    </p:set>
                                    <p:anim calcmode="lin" valueType="num">
                                      <p:cBhvr additive="base">
                                        <p:cTn id="7" dur="500"/>
                                        <p:tgtEl>
                                          <p:spTgt spid="86"/>
                                        </p:tgtEl>
                                        <p:attrNameLst>
                                          <p:attrName>ppt_y</p:attrName>
                                        </p:attrNameLst>
                                      </p:cBhvr>
                                      <p:tavLst>
                                        <p:tav tm="0">
                                          <p:val>
                                            <p:strVal val="#ppt_y-#ppt_h*1.125000"/>
                                          </p:val>
                                        </p:tav>
                                        <p:tav tm="100000">
                                          <p:val>
                                            <p:strVal val="#ppt_y"/>
                                          </p:val>
                                        </p:tav>
                                      </p:tavLst>
                                    </p:anim>
                                    <p:animEffect transition="in" filter="wipe(down)">
                                      <p:cBhvr>
                                        <p:cTn id="8" dur="500"/>
                                        <p:tgtEl>
                                          <p:spTgt spid="8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7"/>
                                        </p:tgtEl>
                                        <p:attrNameLst>
                                          <p:attrName>style.visibility</p:attrName>
                                        </p:attrNameLst>
                                      </p:cBhvr>
                                      <p:to>
                                        <p:strVal val="visible"/>
                                      </p:to>
                                    </p:set>
                                    <p:anim calcmode="lin" valueType="num">
                                      <p:cBhvr additive="base">
                                        <p:cTn id="13" dur="500"/>
                                        <p:tgtEl>
                                          <p:spTgt spid="37"/>
                                        </p:tgtEl>
                                        <p:attrNameLst>
                                          <p:attrName>ppt_y</p:attrName>
                                        </p:attrNameLst>
                                      </p:cBhvr>
                                      <p:tavLst>
                                        <p:tav tm="0">
                                          <p:val>
                                            <p:strVal val="#ppt_y-#ppt_h*1.125000"/>
                                          </p:val>
                                        </p:tav>
                                        <p:tav tm="100000">
                                          <p:val>
                                            <p:strVal val="#ppt_y"/>
                                          </p:val>
                                        </p:tav>
                                      </p:tavLst>
                                    </p:anim>
                                    <p:animEffect transition="in" filter="wipe(down)">
                                      <p:cBhvr>
                                        <p:cTn id="14" dur="500"/>
                                        <p:tgtEl>
                                          <p:spTgt spid="37"/>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38">
                                            <p:txEl>
                                              <p:pRg st="0" end="0"/>
                                            </p:txEl>
                                          </p:spTgt>
                                        </p:tgtEl>
                                        <p:attrNameLst>
                                          <p:attrName>style.visibility</p:attrName>
                                        </p:attrNameLst>
                                      </p:cBhvr>
                                      <p:to>
                                        <p:strVal val="visible"/>
                                      </p:to>
                                    </p:set>
                                    <p:anim calcmode="lin" valueType="num">
                                      <p:cBhvr additive="base">
                                        <p:cTn id="19" dur="500"/>
                                        <p:tgtEl>
                                          <p:spTgt spid="38">
                                            <p:txEl>
                                              <p:pRg st="0" end="0"/>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38">
                                            <p:txEl>
                                              <p:pRg st="0" end="0"/>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38">
                                            <p:txEl>
                                              <p:pRg st="1" end="1"/>
                                            </p:txEl>
                                          </p:spTgt>
                                        </p:tgtEl>
                                        <p:attrNameLst>
                                          <p:attrName>style.visibility</p:attrName>
                                        </p:attrNameLst>
                                      </p:cBhvr>
                                      <p:to>
                                        <p:strVal val="visible"/>
                                      </p:to>
                                    </p:set>
                                    <p:anim calcmode="lin" valueType="num">
                                      <p:cBhvr additive="base">
                                        <p:cTn id="25" dur="500"/>
                                        <p:tgtEl>
                                          <p:spTgt spid="38">
                                            <p:txEl>
                                              <p:pRg st="1" end="1"/>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38">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38">
                                            <p:txEl>
                                              <p:pRg st="2" end="2"/>
                                            </p:txEl>
                                          </p:spTgt>
                                        </p:tgtEl>
                                        <p:attrNameLst>
                                          <p:attrName>style.visibility</p:attrName>
                                        </p:attrNameLst>
                                      </p:cBhvr>
                                      <p:to>
                                        <p:strVal val="visible"/>
                                      </p:to>
                                    </p:set>
                                    <p:anim calcmode="lin" valueType="num">
                                      <p:cBhvr additive="base">
                                        <p:cTn id="31" dur="500"/>
                                        <p:tgtEl>
                                          <p:spTgt spid="38">
                                            <p:txEl>
                                              <p:pRg st="2" end="2"/>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38">
                                            <p:txEl>
                                              <p:pRg st="2" end="2"/>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38">
                                            <p:txEl>
                                              <p:pRg st="3" end="3"/>
                                            </p:txEl>
                                          </p:spTgt>
                                        </p:tgtEl>
                                        <p:attrNameLst>
                                          <p:attrName>style.visibility</p:attrName>
                                        </p:attrNameLst>
                                      </p:cBhvr>
                                      <p:to>
                                        <p:strVal val="visible"/>
                                      </p:to>
                                    </p:set>
                                    <p:anim calcmode="lin" valueType="num">
                                      <p:cBhvr additive="base">
                                        <p:cTn id="37" dur="500"/>
                                        <p:tgtEl>
                                          <p:spTgt spid="38">
                                            <p:txEl>
                                              <p:pRg st="3" end="3"/>
                                            </p:txEl>
                                          </p:spTgt>
                                        </p:tgtEl>
                                        <p:attrNameLst>
                                          <p:attrName>ppt_y</p:attrName>
                                        </p:attrNameLst>
                                      </p:cBhvr>
                                      <p:tavLst>
                                        <p:tav tm="0">
                                          <p:val>
                                            <p:strVal val="#ppt_y-#ppt_h*1.125000"/>
                                          </p:val>
                                        </p:tav>
                                        <p:tav tm="100000">
                                          <p:val>
                                            <p:strVal val="#ppt_y"/>
                                          </p:val>
                                        </p:tav>
                                      </p:tavLst>
                                    </p:anim>
                                    <p:animEffect transition="in" filter="wipe(down)">
                                      <p:cBhvr>
                                        <p:cTn id="38" dur="500"/>
                                        <p:tgtEl>
                                          <p:spTgt spid="38">
                                            <p:txEl>
                                              <p:pRg st="3" end="3"/>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38">
                                            <p:txEl>
                                              <p:pRg st="4" end="4"/>
                                            </p:txEl>
                                          </p:spTgt>
                                        </p:tgtEl>
                                        <p:attrNameLst>
                                          <p:attrName>style.visibility</p:attrName>
                                        </p:attrNameLst>
                                      </p:cBhvr>
                                      <p:to>
                                        <p:strVal val="visible"/>
                                      </p:to>
                                    </p:set>
                                    <p:anim calcmode="lin" valueType="num">
                                      <p:cBhvr additive="base">
                                        <p:cTn id="43" dur="500"/>
                                        <p:tgtEl>
                                          <p:spTgt spid="38">
                                            <p:txEl>
                                              <p:pRg st="4" end="4"/>
                                            </p:txEl>
                                          </p:spTgt>
                                        </p:tgtEl>
                                        <p:attrNameLst>
                                          <p:attrName>ppt_y</p:attrName>
                                        </p:attrNameLst>
                                      </p:cBhvr>
                                      <p:tavLst>
                                        <p:tav tm="0">
                                          <p:val>
                                            <p:strVal val="#ppt_y-#ppt_h*1.125000"/>
                                          </p:val>
                                        </p:tav>
                                        <p:tav tm="100000">
                                          <p:val>
                                            <p:strVal val="#ppt_y"/>
                                          </p:val>
                                        </p:tav>
                                      </p:tavLst>
                                    </p:anim>
                                    <p:animEffect transition="in" filter="wipe(down)">
                                      <p:cBhvr>
                                        <p:cTn id="44" dur="500"/>
                                        <p:tgtEl>
                                          <p:spTgt spid="38">
                                            <p:txEl>
                                              <p:pRg st="4" end="4"/>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nodeType="clickEffect">
                                  <p:stCondLst>
                                    <p:cond delay="0"/>
                                  </p:stCondLst>
                                  <p:childTnLst>
                                    <p:set>
                                      <p:cBhvr>
                                        <p:cTn id="48" dur="1" fill="hold">
                                          <p:stCondLst>
                                            <p:cond delay="0"/>
                                          </p:stCondLst>
                                        </p:cTn>
                                        <p:tgtEl>
                                          <p:spTgt spid="38">
                                            <p:txEl>
                                              <p:pRg st="5" end="5"/>
                                            </p:txEl>
                                          </p:spTgt>
                                        </p:tgtEl>
                                        <p:attrNameLst>
                                          <p:attrName>style.visibility</p:attrName>
                                        </p:attrNameLst>
                                      </p:cBhvr>
                                      <p:to>
                                        <p:strVal val="visible"/>
                                      </p:to>
                                    </p:set>
                                    <p:anim calcmode="lin" valueType="num">
                                      <p:cBhvr additive="base">
                                        <p:cTn id="49" dur="500"/>
                                        <p:tgtEl>
                                          <p:spTgt spid="38">
                                            <p:txEl>
                                              <p:pRg st="5" end="5"/>
                                            </p:txEl>
                                          </p:spTgt>
                                        </p:tgtEl>
                                        <p:attrNameLst>
                                          <p:attrName>ppt_y</p:attrName>
                                        </p:attrNameLst>
                                      </p:cBhvr>
                                      <p:tavLst>
                                        <p:tav tm="0">
                                          <p:val>
                                            <p:strVal val="#ppt_y-#ppt_h*1.125000"/>
                                          </p:val>
                                        </p:tav>
                                        <p:tav tm="100000">
                                          <p:val>
                                            <p:strVal val="#ppt_y"/>
                                          </p:val>
                                        </p:tav>
                                      </p:tavLst>
                                    </p:anim>
                                    <p:animEffect transition="in" filter="wipe(down)">
                                      <p:cBhvr>
                                        <p:cTn id="50" dur="500"/>
                                        <p:tgtEl>
                                          <p:spTgt spid="38">
                                            <p:txEl>
                                              <p:pRg st="5" end="5"/>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nodeType="clickEffect">
                                  <p:stCondLst>
                                    <p:cond delay="0"/>
                                  </p:stCondLst>
                                  <p:childTnLst>
                                    <p:set>
                                      <p:cBhvr>
                                        <p:cTn id="54" dur="1" fill="hold">
                                          <p:stCondLst>
                                            <p:cond delay="0"/>
                                          </p:stCondLst>
                                        </p:cTn>
                                        <p:tgtEl>
                                          <p:spTgt spid="38">
                                            <p:txEl>
                                              <p:pRg st="6" end="6"/>
                                            </p:txEl>
                                          </p:spTgt>
                                        </p:tgtEl>
                                        <p:attrNameLst>
                                          <p:attrName>style.visibility</p:attrName>
                                        </p:attrNameLst>
                                      </p:cBhvr>
                                      <p:to>
                                        <p:strVal val="visible"/>
                                      </p:to>
                                    </p:set>
                                    <p:anim calcmode="lin" valueType="num">
                                      <p:cBhvr additive="base">
                                        <p:cTn id="55" dur="500"/>
                                        <p:tgtEl>
                                          <p:spTgt spid="38">
                                            <p:txEl>
                                              <p:pRg st="6" end="6"/>
                                            </p:txEl>
                                          </p:spTgt>
                                        </p:tgtEl>
                                        <p:attrNameLst>
                                          <p:attrName>ppt_y</p:attrName>
                                        </p:attrNameLst>
                                      </p:cBhvr>
                                      <p:tavLst>
                                        <p:tav tm="0">
                                          <p:val>
                                            <p:strVal val="#ppt_y-#ppt_h*1.125000"/>
                                          </p:val>
                                        </p:tav>
                                        <p:tav tm="100000">
                                          <p:val>
                                            <p:strVal val="#ppt_y"/>
                                          </p:val>
                                        </p:tav>
                                      </p:tavLst>
                                    </p:anim>
                                    <p:animEffect transition="in" filter="wipe(down)">
                                      <p:cBhvr>
                                        <p:cTn id="56" dur="500"/>
                                        <p:tgtEl>
                                          <p:spTgt spid="38">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6" grpId="0"/>
      <p:bldP spid="37" grpId="0"/>
    </p:bld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2787" name="Rectangle 3"/>
          <p:cNvSpPr>
            <a:spLocks noGrp="1" noChangeArrowheads="1"/>
          </p:cNvSpPr>
          <p:nvPr>
            <p:ph type="body" idx="4294967295"/>
          </p:nvPr>
        </p:nvSpPr>
        <p:spPr>
          <a:xfrm>
            <a:off x="395536" y="771550"/>
            <a:ext cx="6781800" cy="861774"/>
          </a:xfrm>
        </p:spPr>
        <p:txBody>
          <a:bodyPr/>
          <a:lstStyle/>
          <a:p>
            <a:pPr marL="0" indent="0">
              <a:buFont typeface="Wingdings" pitchFamily="2" charset="2"/>
              <a:buNone/>
            </a:pPr>
            <a:r>
              <a:rPr kumimoji="1" lang="en-US" altLang="zh-CN" sz="2800" b="1" dirty="0">
                <a:latin typeface="楷体" pitchFamily="49" charset="-122"/>
                <a:ea typeface="楷体" pitchFamily="49" charset="-122"/>
              </a:rPr>
              <a:t>1</a:t>
            </a:r>
            <a:r>
              <a:rPr lang="en-US" altLang="zh-CN" sz="2800" b="1" dirty="0">
                <a:latin typeface="楷体" pitchFamily="49" charset="-122"/>
                <a:ea typeface="楷体" pitchFamily="49" charset="-122"/>
              </a:rPr>
              <a:t> </a:t>
            </a:r>
            <a:r>
              <a:rPr lang="zh-CN" altLang="en-US" sz="2800" b="1" dirty="0">
                <a:latin typeface="楷体" pitchFamily="49" charset="-122"/>
                <a:ea typeface="楷体" pitchFamily="49" charset="-122"/>
              </a:rPr>
              <a:t>复查定义，明确限制的约束。</a:t>
            </a:r>
          </a:p>
          <a:p>
            <a:pPr marL="0" indent="0" algn="ctr">
              <a:buFont typeface="Wingdings" pitchFamily="2" charset="2"/>
              <a:buNone/>
            </a:pPr>
            <a:r>
              <a:rPr lang="zh-CN" altLang="en-US" sz="2800" b="1" dirty="0" smtClean="0">
                <a:latin typeface="楷体" pitchFamily="49" charset="-122"/>
                <a:ea typeface="楷体" pitchFamily="49" charset="-122"/>
              </a:rPr>
              <a:t>  我们</a:t>
            </a:r>
            <a:r>
              <a:rPr lang="zh-CN" altLang="en-US" sz="2800" b="1" dirty="0">
                <a:latin typeface="楷体" pitchFamily="49" charset="-122"/>
                <a:ea typeface="楷体" pitchFamily="49" charset="-122"/>
              </a:rPr>
              <a:t>认为用户要的       </a:t>
            </a:r>
            <a:r>
              <a:rPr lang="zh-CN" altLang="en-US" sz="2800" b="1" dirty="0" smtClean="0">
                <a:latin typeface="楷体" pitchFamily="49" charset="-122"/>
                <a:ea typeface="楷体" pitchFamily="49" charset="-122"/>
              </a:rPr>
              <a:t>用户</a:t>
            </a:r>
            <a:r>
              <a:rPr lang="zh-CN" altLang="en-US" sz="2800" b="1" dirty="0">
                <a:latin typeface="楷体" pitchFamily="49" charset="-122"/>
                <a:ea typeface="楷体" pitchFamily="49" charset="-122"/>
              </a:rPr>
              <a:t>要的</a:t>
            </a:r>
          </a:p>
        </p:txBody>
      </p:sp>
      <p:graphicFrame>
        <p:nvGraphicFramePr>
          <p:cNvPr id="502789" name="Object 5"/>
          <p:cNvGraphicFramePr>
            <a:graphicFrameLocks noChangeAspect="1"/>
          </p:cNvGraphicFramePr>
          <p:nvPr>
            <p:extLst>
              <p:ext uri="{D42A27DB-BD31-4B8C-83A1-F6EECF244321}">
                <p14:modId xmlns:p14="http://schemas.microsoft.com/office/powerpoint/2010/main" val="709705518"/>
              </p:ext>
            </p:extLst>
          </p:nvPr>
        </p:nvGraphicFramePr>
        <p:xfrm>
          <a:off x="4543673" y="1195535"/>
          <a:ext cx="333375" cy="471488"/>
        </p:xfrm>
        <a:graphic>
          <a:graphicData uri="http://schemas.openxmlformats.org/presentationml/2006/ole">
            <mc:AlternateContent xmlns:mc="http://schemas.openxmlformats.org/markup-compatibility/2006">
              <mc:Choice xmlns:v="urn:schemas-microsoft-com:vml" Requires="v">
                <p:oleObj spid="_x0000_s983591" name="公式" r:id="rId4" imgW="228600" imgH="432000" progId="Equation.3">
                  <p:embed/>
                </p:oleObj>
              </mc:Choice>
              <mc:Fallback>
                <p:oleObj name="公式" r:id="rId4" imgW="228600" imgH="432000" progId="Equation.3">
                  <p:embed/>
                  <p:pic>
                    <p:nvPicPr>
                      <p:cNvPr id="0" name="Picture 53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3673" y="1195535"/>
                        <a:ext cx="333375" cy="47148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2790" name="Object 6"/>
          <p:cNvGraphicFramePr>
            <a:graphicFrameLocks noChangeAspect="1"/>
          </p:cNvGraphicFramePr>
          <p:nvPr>
            <p:extLst>
              <p:ext uri="{D42A27DB-BD31-4B8C-83A1-F6EECF244321}">
                <p14:modId xmlns:p14="http://schemas.microsoft.com/office/powerpoint/2010/main" val="1865482893"/>
              </p:ext>
            </p:extLst>
          </p:nvPr>
        </p:nvGraphicFramePr>
        <p:xfrm>
          <a:off x="4391273" y="1250305"/>
          <a:ext cx="612775" cy="317897"/>
        </p:xfrm>
        <a:graphic>
          <a:graphicData uri="http://schemas.openxmlformats.org/presentationml/2006/ole">
            <mc:AlternateContent xmlns:mc="http://schemas.openxmlformats.org/markup-compatibility/2006">
              <mc:Choice xmlns:v="urn:schemas-microsoft-com:vml" Requires="v">
                <p:oleObj spid="_x0000_s983592" name="公式" r:id="rId6" imgW="279360" imgH="177840" progId="Equation.3">
                  <p:embed/>
                </p:oleObj>
              </mc:Choice>
              <mc:Fallback>
                <p:oleObj name="公式" r:id="rId6" imgW="279360" imgH="177840" progId="Equation.3">
                  <p:embed/>
                  <p:pic>
                    <p:nvPicPr>
                      <p:cNvPr id="0" name="Picture 54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391273" y="1250305"/>
                        <a:ext cx="612775" cy="317897"/>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791" name="Text Box 7"/>
          <p:cNvSpPr txBox="1">
            <a:spLocks noChangeArrowheads="1"/>
          </p:cNvSpPr>
          <p:nvPr/>
        </p:nvSpPr>
        <p:spPr bwMode="auto">
          <a:xfrm>
            <a:off x="309563" y="1793432"/>
            <a:ext cx="3429000" cy="112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20000"/>
              </a:lnSpc>
              <a:buClrTx/>
              <a:buSzTx/>
              <a:buFontTx/>
              <a:buNone/>
            </a:pPr>
            <a:r>
              <a:rPr kumimoji="1" lang="en-US" altLang="zh-CN" sz="2800" b="1" dirty="0">
                <a:latin typeface="楷体" pitchFamily="49" charset="-122"/>
                <a:ea typeface="楷体" pitchFamily="49" charset="-122"/>
              </a:rPr>
              <a:t>2 </a:t>
            </a:r>
            <a:r>
              <a:rPr kumimoji="1" lang="zh-CN" altLang="en-US" sz="2800" b="1" dirty="0">
                <a:latin typeface="楷体" pitchFamily="49" charset="-122"/>
                <a:ea typeface="楷体" pitchFamily="49" charset="-122"/>
              </a:rPr>
              <a:t>研究老系统</a:t>
            </a:r>
          </a:p>
          <a:p>
            <a:pPr>
              <a:lnSpc>
                <a:spcPct val="120000"/>
              </a:lnSpc>
              <a:buClrTx/>
              <a:buSzTx/>
              <a:buFontTx/>
              <a:buNone/>
            </a:pPr>
            <a:r>
              <a:rPr kumimoji="1" lang="zh-CN" altLang="en-US" sz="2800" b="1" dirty="0">
                <a:solidFill>
                  <a:schemeClr val="accent2"/>
                </a:solidFill>
                <a:latin typeface="楷体" pitchFamily="49" charset="-122"/>
                <a:ea typeface="楷体" pitchFamily="49" charset="-122"/>
                <a:sym typeface="Symbol" pitchFamily="18" charset="2"/>
              </a:rPr>
              <a:t> </a:t>
            </a:r>
            <a:r>
              <a:rPr kumimoji="1" lang="zh-CN" altLang="en-US" sz="2800" b="1" dirty="0">
                <a:latin typeface="楷体" pitchFamily="49" charset="-122"/>
                <a:ea typeface="楷体" pitchFamily="49" charset="-122"/>
              </a:rPr>
              <a:t>解决老系统问题</a:t>
            </a:r>
          </a:p>
        </p:txBody>
      </p:sp>
      <p:sp>
        <p:nvSpPr>
          <p:cNvPr id="502792" name="Oval 8"/>
          <p:cNvSpPr>
            <a:spLocks noChangeArrowheads="1"/>
          </p:cNvSpPr>
          <p:nvPr/>
        </p:nvSpPr>
        <p:spPr bwMode="auto">
          <a:xfrm>
            <a:off x="1043608" y="2859782"/>
            <a:ext cx="4191000" cy="1143000"/>
          </a:xfrm>
          <a:prstGeom prst="ellipse">
            <a:avLst/>
          </a:prstGeom>
          <a:solidFill>
            <a:schemeClr val="tx2"/>
          </a:solidFill>
          <a:ln w="9525">
            <a:solidFill>
              <a:schemeClr val="tx1"/>
            </a:solidFill>
            <a:round/>
            <a:headEnd/>
            <a:tailEnd/>
          </a:ln>
        </p:spPr>
        <p:txBody>
          <a:bodyPr wrap="none" anchor="ctr"/>
          <a:lstStyle/>
          <a:p>
            <a:pPr algn="ctr">
              <a:lnSpc>
                <a:spcPct val="100000"/>
              </a:lnSpc>
              <a:spcBef>
                <a:spcPct val="0"/>
              </a:spcBef>
              <a:buClrTx/>
              <a:buSzTx/>
              <a:buFontTx/>
              <a:buNone/>
            </a:pPr>
            <a:endParaRPr kumimoji="1" lang="zh-CN" altLang="zh-CN" sz="2400">
              <a:solidFill>
                <a:schemeClr val="tx1"/>
              </a:solidFill>
              <a:latin typeface="楷体" pitchFamily="49" charset="-122"/>
              <a:ea typeface="楷体" pitchFamily="49" charset="-122"/>
            </a:endParaRPr>
          </a:p>
        </p:txBody>
      </p:sp>
      <p:sp>
        <p:nvSpPr>
          <p:cNvPr id="502793" name="Oval 9"/>
          <p:cNvSpPr>
            <a:spLocks noChangeArrowheads="1"/>
          </p:cNvSpPr>
          <p:nvPr/>
        </p:nvSpPr>
        <p:spPr bwMode="auto">
          <a:xfrm>
            <a:off x="1315071" y="2974082"/>
            <a:ext cx="1676400" cy="914400"/>
          </a:xfrm>
          <a:prstGeom prst="ellipse">
            <a:avLst/>
          </a:prstGeom>
          <a:solidFill>
            <a:schemeClr val="accent1"/>
          </a:solidFill>
          <a:ln w="9525">
            <a:solidFill>
              <a:schemeClr val="tx1"/>
            </a:solidFill>
            <a:round/>
            <a:headEnd/>
            <a:tailEnd/>
          </a:ln>
        </p:spPr>
        <p:txBody>
          <a:bodyPr wrap="none" anchor="ctr"/>
          <a:lstStyle/>
          <a:p>
            <a:pPr>
              <a:lnSpc>
                <a:spcPct val="80000"/>
              </a:lnSpc>
              <a:buSzPct val="70000"/>
              <a:buFont typeface="Wingdings" pitchFamily="2" charset="2"/>
              <a:buChar char="n"/>
            </a:pPr>
            <a:endParaRPr lang="zh-CN" altLang="zh-CN" sz="2400">
              <a:solidFill>
                <a:schemeClr val="tx1"/>
              </a:solidFill>
              <a:latin typeface="楷体" pitchFamily="49" charset="-122"/>
              <a:ea typeface="楷体" pitchFamily="49" charset="-122"/>
            </a:endParaRPr>
          </a:p>
        </p:txBody>
      </p:sp>
      <p:sp>
        <p:nvSpPr>
          <p:cNvPr id="502794" name="Text Box 10"/>
          <p:cNvSpPr txBox="1">
            <a:spLocks noChangeArrowheads="1"/>
          </p:cNvSpPr>
          <p:nvPr/>
        </p:nvSpPr>
        <p:spPr bwMode="auto">
          <a:xfrm>
            <a:off x="1467471" y="3088382"/>
            <a:ext cx="1219200" cy="8309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zh-CN" altLang="en-US" sz="2400" b="1">
                <a:latin typeface="楷体" pitchFamily="49" charset="-122"/>
                <a:ea typeface="楷体" pitchFamily="49" charset="-122"/>
              </a:rPr>
              <a:t>老系统功能</a:t>
            </a:r>
            <a:endParaRPr kumimoji="1" lang="zh-CN" altLang="en-US" sz="2000" b="1">
              <a:latin typeface="楷体" pitchFamily="49" charset="-122"/>
              <a:ea typeface="楷体" pitchFamily="49" charset="-122"/>
            </a:endParaRPr>
          </a:p>
        </p:txBody>
      </p:sp>
      <p:sp>
        <p:nvSpPr>
          <p:cNvPr id="502795" name="Text Box 11"/>
          <p:cNvSpPr txBox="1">
            <a:spLocks noChangeArrowheads="1"/>
          </p:cNvSpPr>
          <p:nvPr/>
        </p:nvSpPr>
        <p:spPr bwMode="auto">
          <a:xfrm>
            <a:off x="3524871" y="2974082"/>
            <a:ext cx="914400"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zh-CN" altLang="en-US" sz="2400" b="1">
                <a:solidFill>
                  <a:srgbClr val="CC3300"/>
                </a:solidFill>
                <a:latin typeface="楷体" pitchFamily="49" charset="-122"/>
                <a:ea typeface="楷体" pitchFamily="49" charset="-122"/>
              </a:rPr>
              <a:t>新增</a:t>
            </a:r>
          </a:p>
          <a:p>
            <a:pPr>
              <a:lnSpc>
                <a:spcPct val="100000"/>
              </a:lnSpc>
              <a:spcBef>
                <a:spcPct val="50000"/>
              </a:spcBef>
              <a:buClrTx/>
              <a:buSzTx/>
              <a:buFontTx/>
              <a:buNone/>
            </a:pPr>
            <a:r>
              <a:rPr kumimoji="1" lang="zh-CN" altLang="en-US" sz="2400" b="1">
                <a:solidFill>
                  <a:srgbClr val="CC3300"/>
                </a:solidFill>
                <a:latin typeface="楷体" pitchFamily="49" charset="-122"/>
                <a:ea typeface="楷体" pitchFamily="49" charset="-122"/>
              </a:rPr>
              <a:t>功能</a:t>
            </a:r>
          </a:p>
        </p:txBody>
      </p:sp>
      <p:sp>
        <p:nvSpPr>
          <p:cNvPr id="502796" name="Text Box 12"/>
          <p:cNvSpPr txBox="1">
            <a:spLocks noChangeArrowheads="1"/>
          </p:cNvSpPr>
          <p:nvPr/>
        </p:nvSpPr>
        <p:spPr bwMode="auto">
          <a:xfrm>
            <a:off x="309563" y="2995940"/>
            <a:ext cx="8382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2800" b="1" dirty="0">
                <a:solidFill>
                  <a:schemeClr val="accent2"/>
                </a:solidFill>
                <a:latin typeface="Times New Roman" pitchFamily="18" charset="0"/>
                <a:ea typeface="楷体_GB2312" pitchFamily="49" charset="-122"/>
                <a:sym typeface="Symbol" pitchFamily="18" charset="2"/>
              </a:rPr>
              <a:t></a:t>
            </a:r>
          </a:p>
        </p:txBody>
      </p:sp>
      <p:sp>
        <p:nvSpPr>
          <p:cNvPr id="502797" name="Text Box 13"/>
          <p:cNvSpPr txBox="1">
            <a:spLocks noChangeArrowheads="1"/>
          </p:cNvSpPr>
          <p:nvPr/>
        </p:nvSpPr>
        <p:spPr bwMode="auto">
          <a:xfrm>
            <a:off x="309563" y="4171950"/>
            <a:ext cx="268190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2800" b="1" dirty="0">
                <a:solidFill>
                  <a:schemeClr val="accent2"/>
                </a:solidFill>
                <a:latin typeface="楷体" pitchFamily="49" charset="-122"/>
                <a:ea typeface="楷体" pitchFamily="49" charset="-122"/>
                <a:sym typeface="Symbol" pitchFamily="18" charset="2"/>
              </a:rPr>
              <a:t> </a:t>
            </a:r>
            <a:r>
              <a:rPr kumimoji="1" lang="zh-CN" altLang="en-US" sz="2800" b="1" dirty="0">
                <a:latin typeface="楷体" pitchFamily="49" charset="-122"/>
                <a:ea typeface="楷体" pitchFamily="49" charset="-122"/>
              </a:rPr>
              <a:t>新系统效益</a:t>
            </a:r>
          </a:p>
        </p:txBody>
      </p:sp>
      <p:graphicFrame>
        <p:nvGraphicFramePr>
          <p:cNvPr id="502798" name="Object 14"/>
          <p:cNvGraphicFramePr>
            <a:graphicFrameLocks noChangeAspect="1"/>
          </p:cNvGraphicFramePr>
          <p:nvPr>
            <p:extLst>
              <p:ext uri="{D42A27DB-BD31-4B8C-83A1-F6EECF244321}">
                <p14:modId xmlns:p14="http://schemas.microsoft.com/office/powerpoint/2010/main" val="3835113433"/>
              </p:ext>
            </p:extLst>
          </p:nvPr>
        </p:nvGraphicFramePr>
        <p:xfrm>
          <a:off x="2829893" y="4229100"/>
          <a:ext cx="661987" cy="361950"/>
        </p:xfrm>
        <a:graphic>
          <a:graphicData uri="http://schemas.openxmlformats.org/presentationml/2006/ole">
            <mc:AlternateContent xmlns:mc="http://schemas.openxmlformats.org/markup-compatibility/2006">
              <mc:Choice xmlns:v="urn:schemas-microsoft-com:vml" Requires="v">
                <p:oleObj spid="_x0000_s983593" name="公式" r:id="rId8" imgW="304920" imgH="304920" progId="Equation.3">
                  <p:embed/>
                </p:oleObj>
              </mc:Choice>
              <mc:Fallback>
                <p:oleObj name="公式" r:id="rId8" imgW="304920" imgH="304920" progId="Equation.3">
                  <p:embed/>
                  <p:pic>
                    <p:nvPicPr>
                      <p:cNvPr id="0" name="Picture 541"/>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829893" y="4229100"/>
                        <a:ext cx="661987" cy="3619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2799" name="Object 15"/>
          <p:cNvGraphicFramePr>
            <a:graphicFrameLocks noChangeAspect="1"/>
          </p:cNvGraphicFramePr>
          <p:nvPr>
            <p:extLst>
              <p:ext uri="{D42A27DB-BD31-4B8C-83A1-F6EECF244321}">
                <p14:modId xmlns:p14="http://schemas.microsoft.com/office/powerpoint/2010/main" val="3787165886"/>
              </p:ext>
            </p:extLst>
          </p:nvPr>
        </p:nvGraphicFramePr>
        <p:xfrm>
          <a:off x="2906093" y="4171951"/>
          <a:ext cx="274637" cy="450056"/>
        </p:xfrm>
        <a:graphic>
          <a:graphicData uri="http://schemas.openxmlformats.org/presentationml/2006/ole">
            <mc:AlternateContent xmlns:mc="http://schemas.openxmlformats.org/markup-compatibility/2006">
              <mc:Choice xmlns:v="urn:schemas-microsoft-com:vml" Requires="v">
                <p:oleObj spid="_x0000_s983594" name="公式" r:id="rId10" imgW="228600" imgH="432000" progId="Equation.3">
                  <p:embed/>
                </p:oleObj>
              </mc:Choice>
              <mc:Fallback>
                <p:oleObj name="公式" r:id="rId10" imgW="228600" imgH="432000" progId="Equation.3">
                  <p:embed/>
                  <p:pic>
                    <p:nvPicPr>
                      <p:cNvPr id="0" name="Picture 542"/>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906093" y="4171951"/>
                        <a:ext cx="274637" cy="450056"/>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02800" name="Text Box 16"/>
          <p:cNvSpPr txBox="1">
            <a:spLocks noChangeArrowheads="1"/>
          </p:cNvSpPr>
          <p:nvPr/>
        </p:nvSpPr>
        <p:spPr bwMode="auto">
          <a:xfrm>
            <a:off x="5868144" y="2180332"/>
            <a:ext cx="2952328"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buClrTx/>
              <a:buSzTx/>
              <a:buFontTx/>
              <a:buNone/>
            </a:pPr>
            <a:r>
              <a:rPr kumimoji="1" lang="zh-CN" altLang="en-US" sz="2400" b="1" dirty="0">
                <a:latin typeface="楷体" pitchFamily="49" charset="-122"/>
                <a:ea typeface="楷体" pitchFamily="49" charset="-122"/>
              </a:rPr>
              <a:t>注：</a:t>
            </a:r>
          </a:p>
          <a:p>
            <a:pPr indent="363538">
              <a:lnSpc>
                <a:spcPct val="150000"/>
              </a:lnSpc>
              <a:buClrTx/>
              <a:buSzTx/>
              <a:buFontTx/>
              <a:buNone/>
            </a:pPr>
            <a:r>
              <a:rPr kumimoji="1" lang="zh-CN" altLang="en-US" sz="2400" b="1" dirty="0">
                <a:solidFill>
                  <a:schemeClr val="accent2"/>
                </a:solidFill>
                <a:latin typeface="Times New Roman" pitchFamily="18" charset="0"/>
                <a:ea typeface="楷体_GB2312" pitchFamily="49" charset="-122"/>
                <a:sym typeface="Symbol" pitchFamily="18" charset="2"/>
              </a:rPr>
              <a:t></a:t>
            </a:r>
            <a:r>
              <a:rPr kumimoji="1" lang="zh-CN" altLang="en-US" sz="2400" b="1" dirty="0">
                <a:latin typeface="楷体" pitchFamily="49" charset="-122"/>
                <a:ea typeface="楷体" pitchFamily="49" charset="-122"/>
              </a:rPr>
              <a:t>只了解老系统做什么，而不管怎样做</a:t>
            </a:r>
          </a:p>
          <a:p>
            <a:pPr indent="363538">
              <a:lnSpc>
                <a:spcPct val="150000"/>
              </a:lnSpc>
              <a:buClrTx/>
              <a:buSzTx/>
              <a:buFontTx/>
              <a:buNone/>
            </a:pPr>
            <a:r>
              <a:rPr kumimoji="1" lang="zh-CN" altLang="en-US" sz="2400" b="1" dirty="0">
                <a:solidFill>
                  <a:schemeClr val="accent2"/>
                </a:solidFill>
                <a:latin typeface="楷体" pitchFamily="49" charset="-122"/>
                <a:ea typeface="楷体" pitchFamily="49" charset="-122"/>
                <a:sym typeface="Symbol" pitchFamily="18" charset="2"/>
              </a:rPr>
              <a:t></a:t>
            </a:r>
            <a:r>
              <a:rPr kumimoji="1" lang="zh-CN" altLang="en-US" sz="2400" b="1" dirty="0">
                <a:latin typeface="楷体" pitchFamily="49" charset="-122"/>
                <a:ea typeface="楷体" pitchFamily="49" charset="-122"/>
              </a:rPr>
              <a:t>注意了解与其它系统的接口</a:t>
            </a:r>
          </a:p>
        </p:txBody>
      </p:sp>
      <p:sp>
        <p:nvSpPr>
          <p:cNvPr id="502801" name="Text Box 17"/>
          <p:cNvSpPr txBox="1">
            <a:spLocks noChangeArrowheads="1"/>
          </p:cNvSpPr>
          <p:nvPr/>
        </p:nvSpPr>
        <p:spPr bwMode="auto">
          <a:xfrm>
            <a:off x="3333190" y="4171950"/>
            <a:ext cx="2209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2800" b="1">
                <a:latin typeface="楷体" pitchFamily="49" charset="-122"/>
                <a:ea typeface="楷体" pitchFamily="49" charset="-122"/>
              </a:rPr>
              <a:t> </a:t>
            </a:r>
            <a:r>
              <a:rPr kumimoji="1" lang="zh-CN" altLang="en-US" sz="2800" b="1">
                <a:latin typeface="楷体" pitchFamily="49" charset="-122"/>
                <a:ea typeface="楷体" pitchFamily="49" charset="-122"/>
              </a:rPr>
              <a:t>老系统效益 </a:t>
            </a:r>
          </a:p>
        </p:txBody>
      </p:sp>
      <p:sp>
        <p:nvSpPr>
          <p:cNvPr id="502803" name="Rectangle 19"/>
          <p:cNvSpPr>
            <a:spLocks noGrp="1" noChangeArrowheads="1"/>
          </p:cNvSpPr>
          <p:nvPr>
            <p:ph type="title" idx="4294967295"/>
          </p:nvPr>
        </p:nvSpPr>
        <p:spPr/>
        <p:txBody>
          <a:bodyPr/>
          <a:lstStyle/>
          <a:p>
            <a:r>
              <a:rPr lang="zh-CN" altLang="en-US" sz="3200" b="1" dirty="0">
                <a:gradFill>
                  <a:gsLst>
                    <a:gs pos="0">
                      <a:srgbClr val="FFFFFF"/>
                    </a:gs>
                    <a:gs pos="86000">
                      <a:srgbClr val="FFFFFF"/>
                    </a:gs>
                  </a:gsLst>
                  <a:lin ang="5400000" scaled="0"/>
                </a:gradFill>
                <a:latin typeface="楷体" pitchFamily="49" charset="-122"/>
                <a:ea typeface="楷体" pitchFamily="49" charset="-122"/>
              </a:rPr>
              <a:t>过程和步骤总结</a:t>
            </a:r>
          </a:p>
        </p:txBody>
      </p:sp>
    </p:spTree>
    <p:extLst>
      <p:ext uri="{BB962C8B-B14F-4D97-AF65-F5344CB8AC3E}">
        <p14:creationId xmlns:p14="http://schemas.microsoft.com/office/powerpoint/2010/main" val="1366652992"/>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2787">
                                            <p:txEl>
                                              <p:pRg st="0" end="0"/>
                                            </p:txEl>
                                          </p:spTgt>
                                        </p:tgtEl>
                                        <p:attrNameLst>
                                          <p:attrName>style.visibility</p:attrName>
                                        </p:attrNameLst>
                                      </p:cBhvr>
                                      <p:to>
                                        <p:strVal val="visible"/>
                                      </p:to>
                                    </p:set>
                                    <p:animEffect transition="in" filter="blinds(horizontal)">
                                      <p:cBhvr>
                                        <p:cTn id="7" dur="500"/>
                                        <p:tgtEl>
                                          <p:spTgt spid="502787">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02787">
                                            <p:txEl>
                                              <p:pRg st="1" end="1"/>
                                            </p:txEl>
                                          </p:spTgt>
                                        </p:tgtEl>
                                        <p:attrNameLst>
                                          <p:attrName>style.visibility</p:attrName>
                                        </p:attrNameLst>
                                      </p:cBhvr>
                                      <p:to>
                                        <p:strVal val="visible"/>
                                      </p:to>
                                    </p:set>
                                    <p:animEffect transition="in" filter="blinds(horizontal)">
                                      <p:cBhvr>
                                        <p:cTn id="12" dur="500"/>
                                        <p:tgtEl>
                                          <p:spTgt spid="502787">
                                            <p:txEl>
                                              <p:pRg st="1" end="1"/>
                                            </p:txEl>
                                          </p:spTgt>
                                        </p:tgtEl>
                                      </p:cBhvr>
                                    </p:animEffect>
                                  </p:childTnLst>
                                  <p:subTnLst>
                                    <p:audio>
                                      <p:cMediaNode>
                                        <p:cTn display="0" masterRel="sameClick">
                                          <p:stCondLst>
                                            <p:cond evt="begin" delay="0">
                                              <p:tn val="10"/>
                                            </p:cond>
                                          </p:stCondLst>
                                          <p:endCondLst>
                                            <p:cond evt="onStopAudio" delay="0">
                                              <p:tgtEl>
                                                <p:sldTgt/>
                                              </p:tgtEl>
                                            </p:cond>
                                          </p:endCondLst>
                                        </p:cTn>
                                        <p:tgtEl>
                                          <p:sndTgt r:embed="rId3" name="CAMERA.WAV"/>
                                        </p:tgtEl>
                                      </p:cMediaNode>
                                    </p:audio>
                                  </p:subTnLst>
                                </p:cTn>
                              </p:par>
                            </p:childTnLst>
                          </p:cTn>
                        </p:par>
                        <p:par>
                          <p:cTn id="13" fill="hold" nodeType="afterGroup">
                            <p:stCondLst>
                              <p:cond delay="500"/>
                            </p:stCondLst>
                            <p:childTnLst>
                              <p:par>
                                <p:cTn id="14" presetID="3" presetClass="entr" presetSubtype="10" fill="hold" nodeType="afterEffect">
                                  <p:stCondLst>
                                    <p:cond delay="0"/>
                                  </p:stCondLst>
                                  <p:childTnLst>
                                    <p:set>
                                      <p:cBhvr>
                                        <p:cTn id="15" dur="1" fill="hold">
                                          <p:stCondLst>
                                            <p:cond delay="0"/>
                                          </p:stCondLst>
                                        </p:cTn>
                                        <p:tgtEl>
                                          <p:spTgt spid="502789"/>
                                        </p:tgtEl>
                                        <p:attrNameLst>
                                          <p:attrName>style.visibility</p:attrName>
                                        </p:attrNameLst>
                                      </p:cBhvr>
                                      <p:to>
                                        <p:strVal val="visible"/>
                                      </p:to>
                                    </p:set>
                                    <p:animEffect transition="in" filter="blinds(horizontal)">
                                      <p:cBhvr>
                                        <p:cTn id="16" dur="500"/>
                                        <p:tgtEl>
                                          <p:spTgt spid="502789"/>
                                        </p:tgtEl>
                                      </p:cBhvr>
                                    </p:animEffect>
                                  </p:childTnLst>
                                </p:cTn>
                              </p:par>
                            </p:childTnLst>
                          </p:cTn>
                        </p:par>
                        <p:par>
                          <p:cTn id="17" fill="hold" nodeType="afterGroup">
                            <p:stCondLst>
                              <p:cond delay="1000"/>
                            </p:stCondLst>
                            <p:childTnLst>
                              <p:par>
                                <p:cTn id="18" presetID="3" presetClass="entr" presetSubtype="10" fill="hold" nodeType="afterEffect">
                                  <p:stCondLst>
                                    <p:cond delay="0"/>
                                  </p:stCondLst>
                                  <p:childTnLst>
                                    <p:set>
                                      <p:cBhvr>
                                        <p:cTn id="19" dur="1" fill="hold">
                                          <p:stCondLst>
                                            <p:cond delay="0"/>
                                          </p:stCondLst>
                                        </p:cTn>
                                        <p:tgtEl>
                                          <p:spTgt spid="502790"/>
                                        </p:tgtEl>
                                        <p:attrNameLst>
                                          <p:attrName>style.visibility</p:attrName>
                                        </p:attrNameLst>
                                      </p:cBhvr>
                                      <p:to>
                                        <p:strVal val="visible"/>
                                      </p:to>
                                    </p:set>
                                    <p:animEffect transition="in" filter="blinds(horizontal)">
                                      <p:cBhvr>
                                        <p:cTn id="20" dur="500"/>
                                        <p:tgtEl>
                                          <p:spTgt spid="502790"/>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502791"/>
                                        </p:tgtEl>
                                        <p:attrNameLst>
                                          <p:attrName>style.visibility</p:attrName>
                                        </p:attrNameLst>
                                      </p:cBhvr>
                                      <p:to>
                                        <p:strVal val="visible"/>
                                      </p:to>
                                    </p:set>
                                    <p:animEffect transition="in" filter="blinds(horizontal)">
                                      <p:cBhvr>
                                        <p:cTn id="25" dur="500"/>
                                        <p:tgtEl>
                                          <p:spTgt spid="502791"/>
                                        </p:tgtEl>
                                      </p:cBhvr>
                                    </p:animEffect>
                                  </p:childTnLst>
                                  <p:subTnLst>
                                    <p:audio>
                                      <p:cMediaNode>
                                        <p:cTn display="0" masterRel="sameClick">
                                          <p:stCondLst>
                                            <p:cond evt="begin" delay="0">
                                              <p:tn val="23"/>
                                            </p:cond>
                                          </p:stCondLst>
                                          <p:endCondLst>
                                            <p:cond evt="onStopAudio" delay="0">
                                              <p:tgtEl>
                                                <p:sldTgt/>
                                              </p:tgtEl>
                                            </p:cond>
                                          </p:endCondLst>
                                        </p:cTn>
                                        <p:tgtEl>
                                          <p:sndTgt r:embed="rId3" name="CAMERA.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8" fill="hold" grpId="0" nodeType="clickEffect">
                                  <p:stCondLst>
                                    <p:cond delay="0"/>
                                  </p:stCondLst>
                                  <p:childTnLst>
                                    <p:set>
                                      <p:cBhvr>
                                        <p:cTn id="29" dur="1" fill="hold">
                                          <p:stCondLst>
                                            <p:cond delay="0"/>
                                          </p:stCondLst>
                                        </p:cTn>
                                        <p:tgtEl>
                                          <p:spTgt spid="502796"/>
                                        </p:tgtEl>
                                        <p:attrNameLst>
                                          <p:attrName>style.visibility</p:attrName>
                                        </p:attrNameLst>
                                      </p:cBhvr>
                                      <p:to>
                                        <p:strVal val="visible"/>
                                      </p:to>
                                    </p:set>
                                    <p:anim calcmode="lin" valueType="num">
                                      <p:cBhvr additive="base">
                                        <p:cTn id="30" dur="500" fill="hold"/>
                                        <p:tgtEl>
                                          <p:spTgt spid="502796"/>
                                        </p:tgtEl>
                                        <p:attrNameLst>
                                          <p:attrName>ppt_x</p:attrName>
                                        </p:attrNameLst>
                                      </p:cBhvr>
                                      <p:tavLst>
                                        <p:tav tm="0">
                                          <p:val>
                                            <p:strVal val="0-#ppt_w/2"/>
                                          </p:val>
                                        </p:tav>
                                        <p:tav tm="100000">
                                          <p:val>
                                            <p:strVal val="#ppt_x"/>
                                          </p:val>
                                        </p:tav>
                                      </p:tavLst>
                                    </p:anim>
                                    <p:anim calcmode="lin" valueType="num">
                                      <p:cBhvr additive="base">
                                        <p:cTn id="31" dur="500" fill="hold"/>
                                        <p:tgtEl>
                                          <p:spTgt spid="502796"/>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3" name="CAMERA.WAV"/>
                                        </p:tgtEl>
                                      </p:cMediaNode>
                                    </p:audio>
                                  </p:subTnLst>
                                </p:cTn>
                              </p:par>
                            </p:childTnLst>
                          </p:cTn>
                        </p:par>
                        <p:par>
                          <p:cTn id="32" fill="hold" nodeType="afterGroup">
                            <p:stCondLst>
                              <p:cond delay="500"/>
                            </p:stCondLst>
                            <p:childTnLst>
                              <p:par>
                                <p:cTn id="33" presetID="3" presetClass="entr" presetSubtype="5" fill="hold" grpId="0" nodeType="afterEffect">
                                  <p:stCondLst>
                                    <p:cond delay="0"/>
                                  </p:stCondLst>
                                  <p:childTnLst>
                                    <p:set>
                                      <p:cBhvr>
                                        <p:cTn id="34" dur="1" fill="hold">
                                          <p:stCondLst>
                                            <p:cond delay="0"/>
                                          </p:stCondLst>
                                        </p:cTn>
                                        <p:tgtEl>
                                          <p:spTgt spid="502792"/>
                                        </p:tgtEl>
                                        <p:attrNameLst>
                                          <p:attrName>style.visibility</p:attrName>
                                        </p:attrNameLst>
                                      </p:cBhvr>
                                      <p:to>
                                        <p:strVal val="visible"/>
                                      </p:to>
                                    </p:set>
                                    <p:animEffect transition="in" filter="blinds(vertical)">
                                      <p:cBhvr>
                                        <p:cTn id="35" dur="500"/>
                                        <p:tgtEl>
                                          <p:spTgt spid="502792"/>
                                        </p:tgtEl>
                                      </p:cBhvr>
                                    </p:animEffect>
                                  </p:childTnLst>
                                </p:cTn>
                              </p:par>
                            </p:childTnLst>
                          </p:cTn>
                        </p:par>
                        <p:par>
                          <p:cTn id="36" fill="hold" nodeType="afterGroup">
                            <p:stCondLst>
                              <p:cond delay="1000"/>
                            </p:stCondLst>
                            <p:childTnLst>
                              <p:par>
                                <p:cTn id="37" presetID="3" presetClass="entr" presetSubtype="5" fill="hold" grpId="0" nodeType="afterEffect">
                                  <p:stCondLst>
                                    <p:cond delay="0"/>
                                  </p:stCondLst>
                                  <p:childTnLst>
                                    <p:set>
                                      <p:cBhvr>
                                        <p:cTn id="38" dur="1" fill="hold">
                                          <p:stCondLst>
                                            <p:cond delay="0"/>
                                          </p:stCondLst>
                                        </p:cTn>
                                        <p:tgtEl>
                                          <p:spTgt spid="502793"/>
                                        </p:tgtEl>
                                        <p:attrNameLst>
                                          <p:attrName>style.visibility</p:attrName>
                                        </p:attrNameLst>
                                      </p:cBhvr>
                                      <p:to>
                                        <p:strVal val="visible"/>
                                      </p:to>
                                    </p:set>
                                    <p:animEffect transition="in" filter="blinds(vertical)">
                                      <p:cBhvr>
                                        <p:cTn id="39" dur="500"/>
                                        <p:tgtEl>
                                          <p:spTgt spid="502793"/>
                                        </p:tgtEl>
                                      </p:cBhvr>
                                    </p:animEffect>
                                  </p:childTnLst>
                                </p:cTn>
                              </p:par>
                            </p:childTnLst>
                          </p:cTn>
                        </p:par>
                        <p:par>
                          <p:cTn id="40" fill="hold" nodeType="afterGroup">
                            <p:stCondLst>
                              <p:cond delay="1500"/>
                            </p:stCondLst>
                            <p:childTnLst>
                              <p:par>
                                <p:cTn id="41" presetID="3" presetClass="entr" presetSubtype="10" fill="hold" grpId="0" nodeType="afterEffect">
                                  <p:stCondLst>
                                    <p:cond delay="0"/>
                                  </p:stCondLst>
                                  <p:childTnLst>
                                    <p:set>
                                      <p:cBhvr>
                                        <p:cTn id="42" dur="1" fill="hold">
                                          <p:stCondLst>
                                            <p:cond delay="0"/>
                                          </p:stCondLst>
                                        </p:cTn>
                                        <p:tgtEl>
                                          <p:spTgt spid="502794"/>
                                        </p:tgtEl>
                                        <p:attrNameLst>
                                          <p:attrName>style.visibility</p:attrName>
                                        </p:attrNameLst>
                                      </p:cBhvr>
                                      <p:to>
                                        <p:strVal val="visible"/>
                                      </p:to>
                                    </p:set>
                                    <p:animEffect transition="in" filter="blinds(horizontal)">
                                      <p:cBhvr>
                                        <p:cTn id="43" dur="500"/>
                                        <p:tgtEl>
                                          <p:spTgt spid="502794"/>
                                        </p:tgtEl>
                                      </p:cBhvr>
                                    </p:animEffect>
                                  </p:childTnLst>
                                </p:cTn>
                              </p:par>
                            </p:childTnLst>
                          </p:cTn>
                        </p:par>
                        <p:par>
                          <p:cTn id="44" fill="hold" nodeType="afterGroup">
                            <p:stCondLst>
                              <p:cond delay="2000"/>
                            </p:stCondLst>
                            <p:childTnLst>
                              <p:par>
                                <p:cTn id="45" presetID="3" presetClass="entr" presetSubtype="10" fill="hold" grpId="0" nodeType="afterEffect">
                                  <p:stCondLst>
                                    <p:cond delay="0"/>
                                  </p:stCondLst>
                                  <p:childTnLst>
                                    <p:set>
                                      <p:cBhvr>
                                        <p:cTn id="46" dur="1" fill="hold">
                                          <p:stCondLst>
                                            <p:cond delay="0"/>
                                          </p:stCondLst>
                                        </p:cTn>
                                        <p:tgtEl>
                                          <p:spTgt spid="502795"/>
                                        </p:tgtEl>
                                        <p:attrNameLst>
                                          <p:attrName>style.visibility</p:attrName>
                                        </p:attrNameLst>
                                      </p:cBhvr>
                                      <p:to>
                                        <p:strVal val="visible"/>
                                      </p:to>
                                    </p:set>
                                    <p:animEffect transition="in" filter="blinds(horizontal)">
                                      <p:cBhvr>
                                        <p:cTn id="47" dur="500"/>
                                        <p:tgtEl>
                                          <p:spTgt spid="502795"/>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502797"/>
                                        </p:tgtEl>
                                        <p:attrNameLst>
                                          <p:attrName>style.visibility</p:attrName>
                                        </p:attrNameLst>
                                      </p:cBhvr>
                                      <p:to>
                                        <p:strVal val="visible"/>
                                      </p:to>
                                    </p:set>
                                    <p:animEffect transition="in" filter="blinds(horizontal)">
                                      <p:cBhvr>
                                        <p:cTn id="52" dur="500"/>
                                        <p:tgtEl>
                                          <p:spTgt spid="502797"/>
                                        </p:tgtEl>
                                      </p:cBhvr>
                                    </p:animEffect>
                                  </p:childTnLst>
                                  <p:subTnLst>
                                    <p:audio>
                                      <p:cMediaNode>
                                        <p:cTn display="0" masterRel="sameClick">
                                          <p:stCondLst>
                                            <p:cond evt="begin" delay="0">
                                              <p:tn val="50"/>
                                            </p:cond>
                                          </p:stCondLst>
                                          <p:endCondLst>
                                            <p:cond evt="onStopAudio" delay="0">
                                              <p:tgtEl>
                                                <p:sldTgt/>
                                              </p:tgtEl>
                                            </p:cond>
                                          </p:endCondLst>
                                        </p:cTn>
                                        <p:tgtEl>
                                          <p:sndTgt r:embed="rId3" name="CAMERA.WAV"/>
                                        </p:tgtEl>
                                      </p:cMediaNode>
                                    </p:audio>
                                  </p:subTnLst>
                                </p:cTn>
                              </p:par>
                            </p:childTnLst>
                          </p:cTn>
                        </p:par>
                        <p:par>
                          <p:cTn id="53" fill="hold" nodeType="afterGroup">
                            <p:stCondLst>
                              <p:cond delay="500"/>
                            </p:stCondLst>
                            <p:childTnLst>
                              <p:par>
                                <p:cTn id="54" presetID="3" presetClass="entr" presetSubtype="10" fill="hold" nodeType="afterEffect">
                                  <p:stCondLst>
                                    <p:cond delay="0"/>
                                  </p:stCondLst>
                                  <p:childTnLst>
                                    <p:set>
                                      <p:cBhvr>
                                        <p:cTn id="55" dur="1" fill="hold">
                                          <p:stCondLst>
                                            <p:cond delay="0"/>
                                          </p:stCondLst>
                                        </p:cTn>
                                        <p:tgtEl>
                                          <p:spTgt spid="502798"/>
                                        </p:tgtEl>
                                        <p:attrNameLst>
                                          <p:attrName>style.visibility</p:attrName>
                                        </p:attrNameLst>
                                      </p:cBhvr>
                                      <p:to>
                                        <p:strVal val="visible"/>
                                      </p:to>
                                    </p:set>
                                    <p:animEffect transition="in" filter="blinds(horizontal)">
                                      <p:cBhvr>
                                        <p:cTn id="56" dur="500"/>
                                        <p:tgtEl>
                                          <p:spTgt spid="502798"/>
                                        </p:tgtEl>
                                      </p:cBhvr>
                                    </p:animEffect>
                                  </p:childTnLst>
                                </p:cTn>
                              </p:par>
                            </p:childTnLst>
                          </p:cTn>
                        </p:par>
                        <p:par>
                          <p:cTn id="57" fill="hold" nodeType="afterGroup">
                            <p:stCondLst>
                              <p:cond delay="1000"/>
                            </p:stCondLst>
                            <p:childTnLst>
                              <p:par>
                                <p:cTn id="58" presetID="3" presetClass="entr" presetSubtype="10" fill="hold" nodeType="afterEffect">
                                  <p:stCondLst>
                                    <p:cond delay="0"/>
                                  </p:stCondLst>
                                  <p:childTnLst>
                                    <p:set>
                                      <p:cBhvr>
                                        <p:cTn id="59" dur="1" fill="hold">
                                          <p:stCondLst>
                                            <p:cond delay="0"/>
                                          </p:stCondLst>
                                        </p:cTn>
                                        <p:tgtEl>
                                          <p:spTgt spid="502799"/>
                                        </p:tgtEl>
                                        <p:attrNameLst>
                                          <p:attrName>style.visibility</p:attrName>
                                        </p:attrNameLst>
                                      </p:cBhvr>
                                      <p:to>
                                        <p:strVal val="visible"/>
                                      </p:to>
                                    </p:set>
                                    <p:animEffect transition="in" filter="blinds(horizontal)">
                                      <p:cBhvr>
                                        <p:cTn id="60" dur="500"/>
                                        <p:tgtEl>
                                          <p:spTgt spid="502799"/>
                                        </p:tgtEl>
                                      </p:cBhvr>
                                    </p:animEffect>
                                  </p:childTnLst>
                                </p:cTn>
                              </p:par>
                            </p:childTnLst>
                          </p:cTn>
                        </p:par>
                        <p:par>
                          <p:cTn id="61" fill="hold" nodeType="afterGroup">
                            <p:stCondLst>
                              <p:cond delay="1500"/>
                            </p:stCondLst>
                            <p:childTnLst>
                              <p:par>
                                <p:cTn id="62" presetID="3" presetClass="entr" presetSubtype="10" fill="hold" grpId="0" nodeType="afterEffect">
                                  <p:stCondLst>
                                    <p:cond delay="0"/>
                                  </p:stCondLst>
                                  <p:childTnLst>
                                    <p:set>
                                      <p:cBhvr>
                                        <p:cTn id="63" dur="1" fill="hold">
                                          <p:stCondLst>
                                            <p:cond delay="0"/>
                                          </p:stCondLst>
                                        </p:cTn>
                                        <p:tgtEl>
                                          <p:spTgt spid="502801"/>
                                        </p:tgtEl>
                                        <p:attrNameLst>
                                          <p:attrName>style.visibility</p:attrName>
                                        </p:attrNameLst>
                                      </p:cBhvr>
                                      <p:to>
                                        <p:strVal val="visible"/>
                                      </p:to>
                                    </p:set>
                                    <p:animEffect transition="in" filter="blinds(horizontal)">
                                      <p:cBhvr>
                                        <p:cTn id="64" dur="500"/>
                                        <p:tgtEl>
                                          <p:spTgt spid="502801"/>
                                        </p:tgtEl>
                                      </p:cBhvr>
                                    </p:animEffect>
                                  </p:childTnLst>
                                  <p:subTnLst>
                                    <p:audio>
                                      <p:cMediaNode>
                                        <p:cTn display="0" masterRel="sameClick">
                                          <p:stCondLst>
                                            <p:cond evt="begin" delay="0">
                                              <p:tn val="62"/>
                                            </p:cond>
                                          </p:stCondLst>
                                          <p:endCondLst>
                                            <p:cond evt="onStopAudio" delay="0">
                                              <p:tgtEl>
                                                <p:sldTgt/>
                                              </p:tgtEl>
                                            </p:cond>
                                          </p:endCondLst>
                                        </p:cTn>
                                        <p:tgtEl>
                                          <p:sndTgt r:embed="rId3" name="CAMERA.WAV"/>
                                        </p:tgtEl>
                                      </p:cMediaNode>
                                    </p:audio>
                                  </p:subTnLst>
                                </p:cTn>
                              </p:par>
                            </p:childTnLst>
                          </p:cTn>
                        </p:par>
                      </p:childTnLst>
                    </p:cTn>
                  </p:par>
                  <p:par>
                    <p:cTn id="65" fill="hold" nodeType="clickPar">
                      <p:stCondLst>
                        <p:cond delay="indefinite"/>
                      </p:stCondLst>
                      <p:childTnLst>
                        <p:par>
                          <p:cTn id="66" fill="hold" nodeType="withGroup">
                            <p:stCondLst>
                              <p:cond delay="0"/>
                            </p:stCondLst>
                            <p:childTnLst>
                              <p:par>
                                <p:cTn id="67" presetID="3" presetClass="entr" presetSubtype="5" fill="hold" grpId="0" nodeType="clickEffect">
                                  <p:stCondLst>
                                    <p:cond delay="0"/>
                                  </p:stCondLst>
                                  <p:childTnLst>
                                    <p:set>
                                      <p:cBhvr>
                                        <p:cTn id="68" dur="1" fill="hold">
                                          <p:stCondLst>
                                            <p:cond delay="0"/>
                                          </p:stCondLst>
                                        </p:cTn>
                                        <p:tgtEl>
                                          <p:spTgt spid="502800"/>
                                        </p:tgtEl>
                                        <p:attrNameLst>
                                          <p:attrName>style.visibility</p:attrName>
                                        </p:attrNameLst>
                                      </p:cBhvr>
                                      <p:to>
                                        <p:strVal val="visible"/>
                                      </p:to>
                                    </p:set>
                                    <p:animEffect transition="in" filter="blinds(vertical)">
                                      <p:cBhvr>
                                        <p:cTn id="69" dur="500"/>
                                        <p:tgtEl>
                                          <p:spTgt spid="502800"/>
                                        </p:tgtEl>
                                      </p:cBhvr>
                                    </p:animEffect>
                                  </p:childTnLst>
                                  <p:subTnLst>
                                    <p:audio>
                                      <p:cMediaNode>
                                        <p:cTn display="0" masterRel="sameClick">
                                          <p:stCondLst>
                                            <p:cond evt="begin" delay="0">
                                              <p:tn val="67"/>
                                            </p:cond>
                                          </p:stCondLst>
                                          <p:endCondLst>
                                            <p:cond evt="onStopAudio" delay="0">
                                              <p:tgtEl>
                                                <p:sldTgt/>
                                              </p:tgtEl>
                                            </p:cond>
                                          </p:endCondLst>
                                        </p:cTn>
                                        <p:tgtEl>
                                          <p:sndTgt r:embed="rId3"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2787" grpId="0" build="p" autoUpdateAnimBg="0"/>
      <p:bldP spid="502791" grpId="0" autoUpdateAnimBg="0"/>
      <p:bldP spid="502792" grpId="0" animBg="1" autoUpdateAnimBg="0"/>
      <p:bldP spid="502793" grpId="0" animBg="1"/>
      <p:bldP spid="502794" grpId="0" autoUpdateAnimBg="0"/>
      <p:bldP spid="502795" grpId="0" autoUpdateAnimBg="0"/>
      <p:bldP spid="502796" grpId="0" autoUpdateAnimBg="0"/>
      <p:bldP spid="502797" grpId="0" autoUpdateAnimBg="0"/>
      <p:bldP spid="502800" grpId="0" autoUpdateAnimBg="0"/>
      <p:bldP spid="502801" grpId="0" autoUpdateAnimBg="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3" name="Rectangle 3"/>
          <p:cNvSpPr>
            <a:spLocks noGrp="1" noChangeArrowheads="1"/>
          </p:cNvSpPr>
          <p:nvPr>
            <p:ph type="body" idx="1"/>
          </p:nvPr>
        </p:nvSpPr>
        <p:spPr>
          <a:xfrm>
            <a:off x="5172461" y="699542"/>
            <a:ext cx="3648011" cy="3964162"/>
          </a:xfrm>
          <a:solidFill>
            <a:schemeClr val="tx1"/>
          </a:solidFill>
          <a:effectLst>
            <a:softEdge rad="63500"/>
          </a:effectLst>
        </p:spPr>
        <p:txBody>
          <a:bodyPr/>
          <a:lstStyle/>
          <a:p>
            <a:pPr marL="0" indent="0">
              <a:lnSpc>
                <a:spcPct val="150000"/>
              </a:lnSpc>
              <a:buNone/>
            </a:pPr>
            <a:r>
              <a:rPr lang="zh-CN" altLang="en-US" sz="2800" b="1" dirty="0">
                <a:solidFill>
                  <a:schemeClr val="bg1"/>
                </a:solidFill>
                <a:latin typeface="楷体" pitchFamily="49" charset="-122"/>
                <a:ea typeface="楷体" pitchFamily="49" charset="-122"/>
              </a:rPr>
              <a:t>柳传</a:t>
            </a:r>
            <a:r>
              <a:rPr lang="zh-CN" altLang="en-US" sz="2800" b="1" dirty="0" smtClean="0">
                <a:solidFill>
                  <a:schemeClr val="bg1"/>
                </a:solidFill>
                <a:latin typeface="楷体" pitchFamily="49" charset="-122"/>
                <a:ea typeface="楷体" pitchFamily="49" charset="-122"/>
              </a:rPr>
              <a:t>志</a:t>
            </a:r>
            <a:r>
              <a:rPr lang="en-US" altLang="zh-CN" sz="2800" b="1" dirty="0" smtClean="0">
                <a:solidFill>
                  <a:schemeClr val="bg1"/>
                </a:solidFill>
                <a:latin typeface="楷体" pitchFamily="49" charset="-122"/>
                <a:ea typeface="楷体" pitchFamily="49" charset="-122"/>
              </a:rPr>
              <a:t>:</a:t>
            </a:r>
            <a:endParaRPr lang="zh-CN" altLang="en-US" sz="2800" b="1" dirty="0">
              <a:solidFill>
                <a:schemeClr val="bg1"/>
              </a:solidFill>
              <a:latin typeface="楷体" pitchFamily="49" charset="-122"/>
              <a:ea typeface="楷体" pitchFamily="49" charset="-122"/>
            </a:endParaRPr>
          </a:p>
          <a:p>
            <a:pPr marL="0" indent="0">
              <a:lnSpc>
                <a:spcPct val="150000"/>
              </a:lnSpc>
              <a:buNone/>
            </a:pPr>
            <a:r>
              <a:rPr lang="zh-CN" altLang="en-US" sz="2800" b="1" dirty="0" smtClean="0">
                <a:solidFill>
                  <a:schemeClr val="bg1"/>
                </a:solidFill>
                <a:latin typeface="楷体" pitchFamily="49" charset="-122"/>
                <a:ea typeface="楷体" pitchFamily="49" charset="-122"/>
              </a:rPr>
              <a:t>没</a:t>
            </a:r>
            <a:r>
              <a:rPr lang="zh-CN" altLang="en-US" sz="2800" b="1" dirty="0">
                <a:solidFill>
                  <a:schemeClr val="bg1"/>
                </a:solidFill>
                <a:latin typeface="楷体" pitchFamily="49" charset="-122"/>
                <a:ea typeface="楷体" pitchFamily="49" charset="-122"/>
              </a:rPr>
              <a:t>钱赚的事我们不干</a:t>
            </a:r>
            <a:r>
              <a:rPr lang="zh-CN" altLang="en-US" sz="2800" b="1" dirty="0" smtClean="0">
                <a:solidFill>
                  <a:schemeClr val="bg1"/>
                </a:solidFill>
                <a:latin typeface="楷体" pitchFamily="49" charset="-122"/>
                <a:ea typeface="楷体" pitchFamily="49" charset="-122"/>
              </a:rPr>
              <a:t>；有钱</a:t>
            </a:r>
            <a:r>
              <a:rPr lang="zh-CN" altLang="en-US" sz="2800" b="1" dirty="0">
                <a:solidFill>
                  <a:schemeClr val="bg1"/>
                </a:solidFill>
                <a:latin typeface="楷体" pitchFamily="49" charset="-122"/>
                <a:ea typeface="楷体" pitchFamily="49" charset="-122"/>
              </a:rPr>
              <a:t>赚但投不起钱的事不干；有钱赚也投得起钱但没有可靠的人选，这样的事也不干。</a:t>
            </a:r>
            <a:r>
              <a:rPr lang="zh-CN" altLang="en-US" sz="2800" b="1" dirty="0" smtClean="0">
                <a:solidFill>
                  <a:schemeClr val="bg1"/>
                </a:solidFill>
                <a:latin typeface="楷体" pitchFamily="49" charset="-122"/>
                <a:ea typeface="楷体" pitchFamily="49" charset="-122"/>
              </a:rPr>
              <a:t>”</a:t>
            </a:r>
            <a:endParaRPr lang="zh-CN" altLang="en-US" sz="2800" b="1" dirty="0">
              <a:solidFill>
                <a:schemeClr val="bg1"/>
              </a:solidFill>
              <a:latin typeface="楷体" pitchFamily="49" charset="-122"/>
              <a:ea typeface="楷体" pitchFamily="49" charset="-122"/>
            </a:endParaRP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5536" y="699542"/>
            <a:ext cx="4772025" cy="3924300"/>
          </a:xfrm>
          <a:prstGeom prst="rect">
            <a:avLst/>
          </a:prstGeom>
          <a:ln>
            <a:noFill/>
          </a:ln>
          <a:effectLst>
            <a:softEdge rad="112500"/>
          </a:effectLst>
        </p:spPr>
      </p:pic>
    </p:spTree>
    <p:extLst>
      <p:ext uri="{BB962C8B-B14F-4D97-AF65-F5344CB8AC3E}">
        <p14:creationId xmlns:p14="http://schemas.microsoft.com/office/powerpoint/2010/main" val="32347063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243">
                                            <p:bg/>
                                          </p:spTgt>
                                        </p:tgtEl>
                                        <p:attrNameLst>
                                          <p:attrName>style.visibility</p:attrName>
                                        </p:attrNameLst>
                                      </p:cBhvr>
                                      <p:to>
                                        <p:strVal val="visible"/>
                                      </p:to>
                                    </p:set>
                                    <p:animEffect transition="in" filter="fade">
                                      <p:cBhvr>
                                        <p:cTn id="14" dur="1000"/>
                                        <p:tgtEl>
                                          <p:spTgt spid="10243">
                                            <p:bg/>
                                          </p:spTgt>
                                        </p:tgtEl>
                                      </p:cBhvr>
                                    </p:animEffect>
                                    <p:anim calcmode="lin" valueType="num">
                                      <p:cBhvr>
                                        <p:cTn id="15" dur="1000" fill="hold"/>
                                        <p:tgtEl>
                                          <p:spTgt spid="10243">
                                            <p:bg/>
                                          </p:spTgt>
                                        </p:tgtEl>
                                        <p:attrNameLst>
                                          <p:attrName>ppt_x</p:attrName>
                                        </p:attrNameLst>
                                      </p:cBhvr>
                                      <p:tavLst>
                                        <p:tav tm="0">
                                          <p:val>
                                            <p:strVal val="#ppt_x"/>
                                          </p:val>
                                        </p:tav>
                                        <p:tav tm="100000">
                                          <p:val>
                                            <p:strVal val="#ppt_x"/>
                                          </p:val>
                                        </p:tav>
                                      </p:tavLst>
                                    </p:anim>
                                    <p:anim calcmode="lin" valueType="num">
                                      <p:cBhvr>
                                        <p:cTn id="16" dur="1000" fill="hold"/>
                                        <p:tgtEl>
                                          <p:spTgt spid="10243">
                                            <p:bg/>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0243">
                                            <p:txEl>
                                              <p:pRg st="0" end="0"/>
                                            </p:txEl>
                                          </p:spTgt>
                                        </p:tgtEl>
                                        <p:attrNameLst>
                                          <p:attrName>style.visibility</p:attrName>
                                        </p:attrNameLst>
                                      </p:cBhvr>
                                      <p:to>
                                        <p:strVal val="visible"/>
                                      </p:to>
                                    </p:set>
                                    <p:animEffect transition="in" filter="fade">
                                      <p:cBhvr>
                                        <p:cTn id="21" dur="1000"/>
                                        <p:tgtEl>
                                          <p:spTgt spid="10243">
                                            <p:txEl>
                                              <p:pRg st="0" end="0"/>
                                            </p:txEl>
                                          </p:spTgt>
                                        </p:tgtEl>
                                      </p:cBhvr>
                                    </p:animEffect>
                                    <p:anim calcmode="lin" valueType="num">
                                      <p:cBhvr>
                                        <p:cTn id="22" dur="1000" fill="hold"/>
                                        <p:tgtEl>
                                          <p:spTgt spid="10243">
                                            <p:txEl>
                                              <p:pRg st="0" end="0"/>
                                            </p:txEl>
                                          </p:spTgt>
                                        </p:tgtEl>
                                        <p:attrNameLst>
                                          <p:attrName>ppt_x</p:attrName>
                                        </p:attrNameLst>
                                      </p:cBhvr>
                                      <p:tavLst>
                                        <p:tav tm="0">
                                          <p:val>
                                            <p:strVal val="#ppt_x"/>
                                          </p:val>
                                        </p:tav>
                                        <p:tav tm="100000">
                                          <p:val>
                                            <p:strVal val="#ppt_x"/>
                                          </p:val>
                                        </p:tav>
                                      </p:tavLst>
                                    </p:anim>
                                    <p:anim calcmode="lin" valueType="num">
                                      <p:cBhvr>
                                        <p:cTn id="23" dur="1000" fill="hold"/>
                                        <p:tgtEl>
                                          <p:spTgt spid="10243">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0243">
                                            <p:txEl>
                                              <p:pRg st="1" end="1"/>
                                            </p:txEl>
                                          </p:spTgt>
                                        </p:tgtEl>
                                        <p:attrNameLst>
                                          <p:attrName>style.visibility</p:attrName>
                                        </p:attrNameLst>
                                      </p:cBhvr>
                                      <p:to>
                                        <p:strVal val="visible"/>
                                      </p:to>
                                    </p:set>
                                    <p:animEffect transition="in" filter="fade">
                                      <p:cBhvr>
                                        <p:cTn id="28" dur="1000"/>
                                        <p:tgtEl>
                                          <p:spTgt spid="10243">
                                            <p:txEl>
                                              <p:pRg st="1" end="1"/>
                                            </p:txEl>
                                          </p:spTgt>
                                        </p:tgtEl>
                                      </p:cBhvr>
                                    </p:animEffect>
                                    <p:anim calcmode="lin" valueType="num">
                                      <p:cBhvr>
                                        <p:cTn id="29" dur="1000" fill="hold"/>
                                        <p:tgtEl>
                                          <p:spTgt spid="10243">
                                            <p:txEl>
                                              <p:pRg st="1" end="1"/>
                                            </p:txEl>
                                          </p:spTgt>
                                        </p:tgtEl>
                                        <p:attrNameLst>
                                          <p:attrName>ppt_x</p:attrName>
                                        </p:attrNameLst>
                                      </p:cBhvr>
                                      <p:tavLst>
                                        <p:tav tm="0">
                                          <p:val>
                                            <p:strVal val="#ppt_x"/>
                                          </p:val>
                                        </p:tav>
                                        <p:tav tm="100000">
                                          <p:val>
                                            <p:strVal val="#ppt_x"/>
                                          </p:val>
                                        </p:tav>
                                      </p:tavLst>
                                    </p:anim>
                                    <p:anim calcmode="lin" valueType="num">
                                      <p:cBhvr>
                                        <p:cTn id="30" dur="1000" fill="hold"/>
                                        <p:tgtEl>
                                          <p:spTgt spid="10243">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43" grpId="0" build="p" animBg="1"/>
    </p:bld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3810" name="Rectangle 2"/>
          <p:cNvSpPr>
            <a:spLocks noGrp="1" noChangeArrowheads="1"/>
          </p:cNvSpPr>
          <p:nvPr>
            <p:ph type="body" idx="4294967295"/>
          </p:nvPr>
        </p:nvSpPr>
        <p:spPr>
          <a:xfrm>
            <a:off x="290513" y="915566"/>
            <a:ext cx="7772400" cy="387798"/>
          </a:xfrm>
        </p:spPr>
        <p:txBody>
          <a:bodyPr/>
          <a:lstStyle/>
          <a:p>
            <a:pPr>
              <a:lnSpc>
                <a:spcPct val="90000"/>
              </a:lnSpc>
              <a:buFont typeface="Wingdings" pitchFamily="2" charset="2"/>
              <a:buNone/>
            </a:pPr>
            <a:r>
              <a:rPr lang="en-US" altLang="zh-CN" sz="2800" b="1" dirty="0">
                <a:solidFill>
                  <a:schemeClr val="tx1"/>
                </a:solidFill>
                <a:latin typeface="楷体" pitchFamily="49" charset="-122"/>
                <a:ea typeface="楷体" pitchFamily="49" charset="-122"/>
              </a:rPr>
              <a:t>3 </a:t>
            </a:r>
            <a:r>
              <a:rPr lang="zh-CN" altLang="en-US" sz="2800" b="1" dirty="0">
                <a:solidFill>
                  <a:schemeClr val="tx1"/>
                </a:solidFill>
                <a:latin typeface="楷体" pitchFamily="49" charset="-122"/>
                <a:ea typeface="楷体" pitchFamily="49" charset="-122"/>
              </a:rPr>
              <a:t>导出高层逻辑模型</a:t>
            </a:r>
            <a:r>
              <a:rPr lang="en-US" altLang="zh-CN" sz="2400" b="1" dirty="0">
                <a:solidFill>
                  <a:schemeClr val="tx1"/>
                </a:solidFill>
                <a:latin typeface="楷体" pitchFamily="49" charset="-122"/>
                <a:ea typeface="楷体" pitchFamily="49" charset="-122"/>
              </a:rPr>
              <a:t>(conceptual design</a:t>
            </a:r>
            <a:r>
              <a:rPr lang="en-US" altLang="zh-CN" sz="2400" b="1" dirty="0" smtClean="0">
                <a:solidFill>
                  <a:schemeClr val="tx1"/>
                </a:solidFill>
                <a:latin typeface="楷体" pitchFamily="49" charset="-122"/>
                <a:ea typeface="楷体" pitchFamily="49" charset="-122"/>
              </a:rPr>
              <a:t>)</a:t>
            </a:r>
            <a:endParaRPr lang="en-US" altLang="zh-CN" sz="2400" b="1" dirty="0">
              <a:solidFill>
                <a:schemeClr val="tx1"/>
              </a:solidFill>
              <a:latin typeface="楷体" pitchFamily="49" charset="-122"/>
              <a:ea typeface="楷体" pitchFamily="49" charset="-122"/>
            </a:endParaRPr>
          </a:p>
        </p:txBody>
      </p:sp>
      <p:graphicFrame>
        <p:nvGraphicFramePr>
          <p:cNvPr id="503811" name="Object 3"/>
          <p:cNvGraphicFramePr>
            <a:graphicFrameLocks noChangeAspect="1"/>
          </p:cNvGraphicFramePr>
          <p:nvPr>
            <p:extLst>
              <p:ext uri="{D42A27DB-BD31-4B8C-83A1-F6EECF244321}">
                <p14:modId xmlns:p14="http://schemas.microsoft.com/office/powerpoint/2010/main" val="815685347"/>
              </p:ext>
            </p:extLst>
          </p:nvPr>
        </p:nvGraphicFramePr>
        <p:xfrm>
          <a:off x="539552" y="1741934"/>
          <a:ext cx="908050" cy="685800"/>
        </p:xfrm>
        <a:graphic>
          <a:graphicData uri="http://schemas.openxmlformats.org/presentationml/2006/ole">
            <mc:AlternateContent xmlns:mc="http://schemas.openxmlformats.org/markup-compatibility/2006">
              <mc:Choice xmlns:v="urn:schemas-microsoft-com:vml" Requires="v">
                <p:oleObj spid="_x0000_s984326" name="Clip" r:id="rId5" imgW="3572374" imgH="3600000" progId="">
                  <p:embed/>
                </p:oleObj>
              </mc:Choice>
              <mc:Fallback>
                <p:oleObj name="Clip" r:id="rId5" imgW="3572374" imgH="3600000" progId="">
                  <p:embed/>
                  <p:pic>
                    <p:nvPicPr>
                      <p:cNvPr id="0" name="Picture 25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552" y="1741934"/>
                        <a:ext cx="908050" cy="685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03812" name="Object 4"/>
          <p:cNvGraphicFramePr>
            <a:graphicFrameLocks noChangeAspect="1"/>
          </p:cNvGraphicFramePr>
          <p:nvPr>
            <p:extLst>
              <p:ext uri="{D42A27DB-BD31-4B8C-83A1-F6EECF244321}">
                <p14:modId xmlns:p14="http://schemas.microsoft.com/office/powerpoint/2010/main" val="3563370083"/>
              </p:ext>
            </p:extLst>
          </p:nvPr>
        </p:nvGraphicFramePr>
        <p:xfrm>
          <a:off x="7548364" y="1799084"/>
          <a:ext cx="831850" cy="628650"/>
        </p:xfrm>
        <a:graphic>
          <a:graphicData uri="http://schemas.openxmlformats.org/presentationml/2006/ole">
            <mc:AlternateContent xmlns:mc="http://schemas.openxmlformats.org/markup-compatibility/2006">
              <mc:Choice xmlns:v="urn:schemas-microsoft-com:vml" Requires="v">
                <p:oleObj spid="_x0000_s984327" name="Clip" r:id="rId7" imgW="3572374" imgH="3600000" progId="">
                  <p:embed/>
                </p:oleObj>
              </mc:Choice>
              <mc:Fallback>
                <p:oleObj name="Clip" r:id="rId7" imgW="3572374" imgH="3600000" progId="">
                  <p:embed/>
                  <p:pic>
                    <p:nvPicPr>
                      <p:cNvPr id="0" name="Picture 25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548364" y="1799084"/>
                        <a:ext cx="831850" cy="62865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2" name="Group 5"/>
          <p:cNvGrpSpPr>
            <a:grpSpLocks/>
          </p:cNvGrpSpPr>
          <p:nvPr/>
        </p:nvGrpSpPr>
        <p:grpSpPr bwMode="auto">
          <a:xfrm>
            <a:off x="2292152" y="1741934"/>
            <a:ext cx="1676400" cy="628650"/>
            <a:chOff x="2480" y="2064"/>
            <a:chExt cx="2808" cy="1404"/>
          </a:xfrm>
        </p:grpSpPr>
        <p:sp>
          <p:nvSpPr>
            <p:cNvPr id="230407" name="Rectangle 6"/>
            <p:cNvSpPr>
              <a:spLocks noChangeArrowheads="1"/>
            </p:cNvSpPr>
            <p:nvPr/>
          </p:nvSpPr>
          <p:spPr bwMode="auto">
            <a:xfrm>
              <a:off x="3420" y="2064"/>
              <a:ext cx="720" cy="312"/>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grpSp>
          <p:nvGrpSpPr>
            <p:cNvPr id="230408" name="Group 7"/>
            <p:cNvGrpSpPr>
              <a:grpSpLocks/>
            </p:cNvGrpSpPr>
            <p:nvPr/>
          </p:nvGrpSpPr>
          <p:grpSpPr bwMode="auto">
            <a:xfrm>
              <a:off x="2877" y="2574"/>
              <a:ext cx="540" cy="355"/>
              <a:chOff x="2877" y="2574"/>
              <a:chExt cx="540" cy="355"/>
            </a:xfrm>
          </p:grpSpPr>
          <p:sp>
            <p:nvSpPr>
              <p:cNvPr id="230409" name="Rectangle 8"/>
              <p:cNvSpPr>
                <a:spLocks noChangeArrowheads="1"/>
              </p:cNvSpPr>
              <p:nvPr/>
            </p:nvSpPr>
            <p:spPr bwMode="auto">
              <a:xfrm>
                <a:off x="2877" y="2773"/>
                <a:ext cx="540" cy="156"/>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230410" name="Line 9"/>
              <p:cNvSpPr>
                <a:spLocks noChangeShapeType="1"/>
              </p:cNvSpPr>
              <p:nvPr/>
            </p:nvSpPr>
            <p:spPr bwMode="auto">
              <a:xfrm>
                <a:off x="3161" y="2574"/>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sp>
          <p:nvSpPr>
            <p:cNvPr id="230411" name="Line 10"/>
            <p:cNvSpPr>
              <a:spLocks noChangeShapeType="1"/>
            </p:cNvSpPr>
            <p:nvPr/>
          </p:nvSpPr>
          <p:spPr bwMode="auto">
            <a:xfrm>
              <a:off x="3060" y="2920"/>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230412" name="Line 11"/>
            <p:cNvSpPr>
              <a:spLocks noChangeShapeType="1"/>
            </p:cNvSpPr>
            <p:nvPr/>
          </p:nvSpPr>
          <p:spPr bwMode="auto">
            <a:xfrm>
              <a:off x="3780" y="2376"/>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230413" name="Line 12"/>
            <p:cNvSpPr>
              <a:spLocks noChangeShapeType="1"/>
            </p:cNvSpPr>
            <p:nvPr/>
          </p:nvSpPr>
          <p:spPr bwMode="auto">
            <a:xfrm>
              <a:off x="3161" y="2574"/>
              <a:ext cx="186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nvGrpSpPr>
            <p:cNvPr id="230414" name="Group 13"/>
            <p:cNvGrpSpPr>
              <a:grpSpLocks/>
            </p:cNvGrpSpPr>
            <p:nvPr/>
          </p:nvGrpSpPr>
          <p:grpSpPr bwMode="auto">
            <a:xfrm>
              <a:off x="3780" y="2574"/>
              <a:ext cx="540" cy="355"/>
              <a:chOff x="2877" y="2574"/>
              <a:chExt cx="540" cy="355"/>
            </a:xfrm>
          </p:grpSpPr>
          <p:sp>
            <p:nvSpPr>
              <p:cNvPr id="230415" name="Rectangle 14"/>
              <p:cNvSpPr>
                <a:spLocks noChangeArrowheads="1"/>
              </p:cNvSpPr>
              <p:nvPr/>
            </p:nvSpPr>
            <p:spPr bwMode="auto">
              <a:xfrm>
                <a:off x="2877" y="2773"/>
                <a:ext cx="540" cy="156"/>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230416" name="Line 15"/>
              <p:cNvSpPr>
                <a:spLocks noChangeShapeType="1"/>
              </p:cNvSpPr>
              <p:nvPr/>
            </p:nvSpPr>
            <p:spPr bwMode="auto">
              <a:xfrm>
                <a:off x="3161" y="2574"/>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grpSp>
          <p:nvGrpSpPr>
            <p:cNvPr id="230417" name="Group 16"/>
            <p:cNvGrpSpPr>
              <a:grpSpLocks/>
            </p:cNvGrpSpPr>
            <p:nvPr/>
          </p:nvGrpSpPr>
          <p:grpSpPr bwMode="auto">
            <a:xfrm>
              <a:off x="4748" y="2574"/>
              <a:ext cx="540" cy="355"/>
              <a:chOff x="2877" y="2574"/>
              <a:chExt cx="540" cy="355"/>
            </a:xfrm>
          </p:grpSpPr>
          <p:sp>
            <p:nvSpPr>
              <p:cNvPr id="230418" name="Rectangle 17"/>
              <p:cNvSpPr>
                <a:spLocks noChangeArrowheads="1"/>
              </p:cNvSpPr>
              <p:nvPr/>
            </p:nvSpPr>
            <p:spPr bwMode="auto">
              <a:xfrm>
                <a:off x="2877" y="2773"/>
                <a:ext cx="540" cy="156"/>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230419" name="Line 18"/>
              <p:cNvSpPr>
                <a:spLocks noChangeShapeType="1"/>
              </p:cNvSpPr>
              <p:nvPr/>
            </p:nvSpPr>
            <p:spPr bwMode="auto">
              <a:xfrm>
                <a:off x="3161" y="2574"/>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grpSp>
          <p:nvGrpSpPr>
            <p:cNvPr id="230420" name="Group 19"/>
            <p:cNvGrpSpPr>
              <a:grpSpLocks/>
            </p:cNvGrpSpPr>
            <p:nvPr/>
          </p:nvGrpSpPr>
          <p:grpSpPr bwMode="auto">
            <a:xfrm>
              <a:off x="2480" y="3113"/>
              <a:ext cx="540" cy="355"/>
              <a:chOff x="2877" y="2574"/>
              <a:chExt cx="540" cy="355"/>
            </a:xfrm>
          </p:grpSpPr>
          <p:sp>
            <p:nvSpPr>
              <p:cNvPr id="230421" name="Rectangle 20"/>
              <p:cNvSpPr>
                <a:spLocks noChangeArrowheads="1"/>
              </p:cNvSpPr>
              <p:nvPr/>
            </p:nvSpPr>
            <p:spPr bwMode="auto">
              <a:xfrm>
                <a:off x="2877" y="2773"/>
                <a:ext cx="540" cy="156"/>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230422" name="Line 21"/>
              <p:cNvSpPr>
                <a:spLocks noChangeShapeType="1"/>
              </p:cNvSpPr>
              <p:nvPr/>
            </p:nvSpPr>
            <p:spPr bwMode="auto">
              <a:xfrm>
                <a:off x="3161" y="2574"/>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sp>
          <p:nvSpPr>
            <p:cNvPr id="230423" name="Line 22"/>
            <p:cNvSpPr>
              <a:spLocks noChangeShapeType="1"/>
            </p:cNvSpPr>
            <p:nvPr/>
          </p:nvSpPr>
          <p:spPr bwMode="auto">
            <a:xfrm>
              <a:off x="2764" y="3113"/>
              <a:ext cx="540"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230424" name="Text Box 23"/>
            <p:cNvSpPr txBox="1">
              <a:spLocks noChangeArrowheads="1"/>
            </p:cNvSpPr>
            <p:nvPr/>
          </p:nvSpPr>
          <p:spPr bwMode="auto">
            <a:xfrm>
              <a:off x="3597" y="3113"/>
              <a:ext cx="90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en-US" altLang="zh-CN" sz="1000" b="1">
                  <a:latin typeface="楷体" pitchFamily="49" charset="-122"/>
                  <a:ea typeface="楷体" pitchFamily="49" charset="-122"/>
                </a:rPr>
                <a:t>……</a:t>
              </a:r>
            </a:p>
          </p:txBody>
        </p:sp>
      </p:grpSp>
      <p:grpSp>
        <p:nvGrpSpPr>
          <p:cNvPr id="7" name="Group 24"/>
          <p:cNvGrpSpPr>
            <a:grpSpLocks/>
          </p:cNvGrpSpPr>
          <p:nvPr/>
        </p:nvGrpSpPr>
        <p:grpSpPr bwMode="auto">
          <a:xfrm>
            <a:off x="4959152" y="1741934"/>
            <a:ext cx="1600200" cy="681038"/>
            <a:chOff x="6120" y="2064"/>
            <a:chExt cx="2520" cy="1432"/>
          </a:xfrm>
        </p:grpSpPr>
        <p:sp>
          <p:nvSpPr>
            <p:cNvPr id="230426" name="Rectangle 25"/>
            <p:cNvSpPr>
              <a:spLocks noChangeArrowheads="1"/>
            </p:cNvSpPr>
            <p:nvPr/>
          </p:nvSpPr>
          <p:spPr bwMode="auto">
            <a:xfrm>
              <a:off x="7060" y="2064"/>
              <a:ext cx="720" cy="312"/>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grpSp>
          <p:nvGrpSpPr>
            <p:cNvPr id="230427" name="Group 26"/>
            <p:cNvGrpSpPr>
              <a:grpSpLocks/>
            </p:cNvGrpSpPr>
            <p:nvPr/>
          </p:nvGrpSpPr>
          <p:grpSpPr bwMode="auto">
            <a:xfrm>
              <a:off x="6517" y="2574"/>
              <a:ext cx="540" cy="355"/>
              <a:chOff x="2877" y="2574"/>
              <a:chExt cx="540" cy="355"/>
            </a:xfrm>
          </p:grpSpPr>
          <p:sp>
            <p:nvSpPr>
              <p:cNvPr id="230428" name="Rectangle 27"/>
              <p:cNvSpPr>
                <a:spLocks noChangeArrowheads="1"/>
              </p:cNvSpPr>
              <p:nvPr/>
            </p:nvSpPr>
            <p:spPr bwMode="auto">
              <a:xfrm>
                <a:off x="2877" y="2773"/>
                <a:ext cx="540" cy="156"/>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230429" name="Line 28"/>
              <p:cNvSpPr>
                <a:spLocks noChangeShapeType="1"/>
              </p:cNvSpPr>
              <p:nvPr/>
            </p:nvSpPr>
            <p:spPr bwMode="auto">
              <a:xfrm>
                <a:off x="3161" y="2574"/>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sp>
          <p:nvSpPr>
            <p:cNvPr id="230430" name="Line 29"/>
            <p:cNvSpPr>
              <a:spLocks noChangeShapeType="1"/>
            </p:cNvSpPr>
            <p:nvPr/>
          </p:nvSpPr>
          <p:spPr bwMode="auto">
            <a:xfrm>
              <a:off x="6700" y="2920"/>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230431" name="Line 30"/>
            <p:cNvSpPr>
              <a:spLocks noChangeShapeType="1"/>
            </p:cNvSpPr>
            <p:nvPr/>
          </p:nvSpPr>
          <p:spPr bwMode="auto">
            <a:xfrm>
              <a:off x="7420" y="2376"/>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230432" name="Line 31"/>
            <p:cNvSpPr>
              <a:spLocks noChangeShapeType="1"/>
            </p:cNvSpPr>
            <p:nvPr/>
          </p:nvSpPr>
          <p:spPr bwMode="auto">
            <a:xfrm>
              <a:off x="6801" y="2574"/>
              <a:ext cx="1247"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nvGrpSpPr>
            <p:cNvPr id="230433" name="Group 32"/>
            <p:cNvGrpSpPr>
              <a:grpSpLocks/>
            </p:cNvGrpSpPr>
            <p:nvPr/>
          </p:nvGrpSpPr>
          <p:grpSpPr bwMode="auto">
            <a:xfrm>
              <a:off x="7754" y="2574"/>
              <a:ext cx="540" cy="355"/>
              <a:chOff x="2877" y="2574"/>
              <a:chExt cx="540" cy="355"/>
            </a:xfrm>
          </p:grpSpPr>
          <p:sp>
            <p:nvSpPr>
              <p:cNvPr id="230434" name="Rectangle 33"/>
              <p:cNvSpPr>
                <a:spLocks noChangeArrowheads="1"/>
              </p:cNvSpPr>
              <p:nvPr/>
            </p:nvSpPr>
            <p:spPr bwMode="auto">
              <a:xfrm>
                <a:off x="2877" y="2773"/>
                <a:ext cx="540" cy="156"/>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230435" name="Line 34"/>
              <p:cNvSpPr>
                <a:spLocks noChangeShapeType="1"/>
              </p:cNvSpPr>
              <p:nvPr/>
            </p:nvSpPr>
            <p:spPr bwMode="auto">
              <a:xfrm>
                <a:off x="3161" y="2574"/>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grpSp>
          <p:nvGrpSpPr>
            <p:cNvPr id="230436" name="Group 35"/>
            <p:cNvGrpSpPr>
              <a:grpSpLocks/>
            </p:cNvGrpSpPr>
            <p:nvPr/>
          </p:nvGrpSpPr>
          <p:grpSpPr bwMode="auto">
            <a:xfrm>
              <a:off x="6120" y="3113"/>
              <a:ext cx="540" cy="355"/>
              <a:chOff x="2877" y="2574"/>
              <a:chExt cx="540" cy="355"/>
            </a:xfrm>
          </p:grpSpPr>
          <p:sp>
            <p:nvSpPr>
              <p:cNvPr id="230437" name="Rectangle 36"/>
              <p:cNvSpPr>
                <a:spLocks noChangeArrowheads="1"/>
              </p:cNvSpPr>
              <p:nvPr/>
            </p:nvSpPr>
            <p:spPr bwMode="auto">
              <a:xfrm>
                <a:off x="2877" y="2773"/>
                <a:ext cx="540" cy="156"/>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230438" name="Line 37"/>
              <p:cNvSpPr>
                <a:spLocks noChangeShapeType="1"/>
              </p:cNvSpPr>
              <p:nvPr/>
            </p:nvSpPr>
            <p:spPr bwMode="auto">
              <a:xfrm>
                <a:off x="3161" y="2574"/>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sp>
          <p:nvSpPr>
            <p:cNvPr id="230439" name="Line 38"/>
            <p:cNvSpPr>
              <a:spLocks noChangeShapeType="1"/>
            </p:cNvSpPr>
            <p:nvPr/>
          </p:nvSpPr>
          <p:spPr bwMode="auto">
            <a:xfrm>
              <a:off x="6421" y="3141"/>
              <a:ext cx="1984" cy="0"/>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230440" name="Text Box 39"/>
            <p:cNvSpPr txBox="1">
              <a:spLocks noChangeArrowheads="1"/>
            </p:cNvSpPr>
            <p:nvPr/>
          </p:nvSpPr>
          <p:spPr bwMode="auto">
            <a:xfrm>
              <a:off x="7380" y="3156"/>
              <a:ext cx="900" cy="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en-US" altLang="zh-CN" sz="1000" b="1">
                  <a:latin typeface="楷体" pitchFamily="49" charset="-122"/>
                  <a:ea typeface="楷体" pitchFamily="49" charset="-122"/>
                </a:rPr>
                <a:t>……</a:t>
              </a:r>
            </a:p>
          </p:txBody>
        </p:sp>
        <p:grpSp>
          <p:nvGrpSpPr>
            <p:cNvPr id="230441" name="Group 40"/>
            <p:cNvGrpSpPr>
              <a:grpSpLocks/>
            </p:cNvGrpSpPr>
            <p:nvPr/>
          </p:nvGrpSpPr>
          <p:grpSpPr bwMode="auto">
            <a:xfrm>
              <a:off x="6840" y="3141"/>
              <a:ext cx="540" cy="355"/>
              <a:chOff x="2877" y="2574"/>
              <a:chExt cx="540" cy="355"/>
            </a:xfrm>
          </p:grpSpPr>
          <p:sp>
            <p:nvSpPr>
              <p:cNvPr id="230442" name="Rectangle 41"/>
              <p:cNvSpPr>
                <a:spLocks noChangeArrowheads="1"/>
              </p:cNvSpPr>
              <p:nvPr/>
            </p:nvSpPr>
            <p:spPr bwMode="auto">
              <a:xfrm>
                <a:off x="2877" y="2773"/>
                <a:ext cx="540" cy="156"/>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230443" name="Line 42"/>
              <p:cNvSpPr>
                <a:spLocks noChangeShapeType="1"/>
              </p:cNvSpPr>
              <p:nvPr/>
            </p:nvSpPr>
            <p:spPr bwMode="auto">
              <a:xfrm>
                <a:off x="3161" y="2574"/>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grpSp>
          <p:nvGrpSpPr>
            <p:cNvPr id="230444" name="Group 43"/>
            <p:cNvGrpSpPr>
              <a:grpSpLocks/>
            </p:cNvGrpSpPr>
            <p:nvPr/>
          </p:nvGrpSpPr>
          <p:grpSpPr bwMode="auto">
            <a:xfrm>
              <a:off x="8100" y="3141"/>
              <a:ext cx="540" cy="355"/>
              <a:chOff x="2877" y="2574"/>
              <a:chExt cx="540" cy="355"/>
            </a:xfrm>
          </p:grpSpPr>
          <p:sp>
            <p:nvSpPr>
              <p:cNvPr id="230445" name="Rectangle 44"/>
              <p:cNvSpPr>
                <a:spLocks noChangeArrowheads="1"/>
              </p:cNvSpPr>
              <p:nvPr/>
            </p:nvSpPr>
            <p:spPr bwMode="auto">
              <a:xfrm>
                <a:off x="2877" y="2773"/>
                <a:ext cx="540" cy="156"/>
              </a:xfrm>
              <a:prstGeom prst="rect">
                <a:avLst/>
              </a:prstGeom>
              <a:solidFill>
                <a:srgbClr val="FFFFFF"/>
              </a:solidFill>
              <a:ln w="9525">
                <a:solidFill>
                  <a:srgbClr val="000000"/>
                </a:solidFill>
                <a:miter lim="800000"/>
                <a:headEnd/>
                <a:tailEnd/>
              </a:ln>
            </p:spPr>
            <p:txBody>
              <a:bodyP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230446" name="Line 45"/>
              <p:cNvSpPr>
                <a:spLocks noChangeShapeType="1"/>
              </p:cNvSpPr>
              <p:nvPr/>
            </p:nvSpPr>
            <p:spPr bwMode="auto">
              <a:xfrm>
                <a:off x="3161" y="2574"/>
                <a:ext cx="0" cy="198"/>
              </a:xfrm>
              <a:prstGeom prst="line">
                <a:avLst/>
              </a:prstGeom>
              <a:noFill/>
              <a:ln w="9525">
                <a:solidFill>
                  <a:srgbClr val="000000"/>
                </a:solidFill>
                <a:round/>
                <a:headEnd/>
                <a:tailEn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grpSp>
      </p:grpSp>
      <p:grpSp>
        <p:nvGrpSpPr>
          <p:cNvPr id="13" name="Group 46"/>
          <p:cNvGrpSpPr>
            <a:grpSpLocks/>
          </p:cNvGrpSpPr>
          <p:nvPr/>
        </p:nvGrpSpPr>
        <p:grpSpPr bwMode="auto">
          <a:xfrm>
            <a:off x="1530152" y="1913384"/>
            <a:ext cx="914400" cy="434579"/>
            <a:chOff x="1344" y="1344"/>
            <a:chExt cx="613" cy="365"/>
          </a:xfrm>
        </p:grpSpPr>
        <p:sp>
          <p:nvSpPr>
            <p:cNvPr id="230448" name="Line 47"/>
            <p:cNvSpPr>
              <a:spLocks noChangeShapeType="1"/>
            </p:cNvSpPr>
            <p:nvPr/>
          </p:nvSpPr>
          <p:spPr bwMode="auto">
            <a:xfrm>
              <a:off x="1344" y="1536"/>
              <a:ext cx="511"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230449" name="Text Box 48"/>
            <p:cNvSpPr txBox="1">
              <a:spLocks noChangeArrowheads="1"/>
            </p:cNvSpPr>
            <p:nvPr/>
          </p:nvSpPr>
          <p:spPr bwMode="auto">
            <a:xfrm>
              <a:off x="1392" y="1344"/>
              <a:ext cx="565" cy="3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85000"/>
                </a:lnSpc>
                <a:buClrTx/>
                <a:buSzTx/>
                <a:buFontTx/>
                <a:buNone/>
              </a:pPr>
              <a:r>
                <a:rPr kumimoji="1" lang="zh-CN" altLang="en-US" sz="2000" b="1">
                  <a:latin typeface="楷体" pitchFamily="49" charset="-122"/>
                  <a:ea typeface="楷体" pitchFamily="49" charset="-122"/>
                </a:rPr>
                <a:t>抽象</a:t>
              </a:r>
            </a:p>
          </p:txBody>
        </p:sp>
      </p:grpSp>
      <p:grpSp>
        <p:nvGrpSpPr>
          <p:cNvPr id="14" name="Group 49"/>
          <p:cNvGrpSpPr>
            <a:grpSpLocks/>
          </p:cNvGrpSpPr>
          <p:nvPr/>
        </p:nvGrpSpPr>
        <p:grpSpPr bwMode="auto">
          <a:xfrm>
            <a:off x="6559352" y="1970534"/>
            <a:ext cx="838200" cy="228600"/>
            <a:chOff x="7810" y="4560"/>
            <a:chExt cx="900" cy="624"/>
          </a:xfrm>
        </p:grpSpPr>
        <p:sp>
          <p:nvSpPr>
            <p:cNvPr id="230451" name="Line 50"/>
            <p:cNvSpPr>
              <a:spLocks noChangeShapeType="1"/>
            </p:cNvSpPr>
            <p:nvPr/>
          </p:nvSpPr>
          <p:spPr bwMode="auto">
            <a:xfrm>
              <a:off x="7920" y="5184"/>
              <a:ext cx="737"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230452" name="Text Box 51"/>
            <p:cNvSpPr txBox="1">
              <a:spLocks noChangeArrowheads="1"/>
            </p:cNvSpPr>
            <p:nvPr/>
          </p:nvSpPr>
          <p:spPr bwMode="auto">
            <a:xfrm>
              <a:off x="7810" y="4560"/>
              <a:ext cx="900" cy="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1800" b="1">
                  <a:latin typeface="楷体" pitchFamily="49" charset="-122"/>
                  <a:ea typeface="楷体" pitchFamily="49" charset="-122"/>
                </a:rPr>
                <a:t>实现</a:t>
              </a:r>
            </a:p>
          </p:txBody>
        </p:sp>
      </p:grpSp>
      <p:grpSp>
        <p:nvGrpSpPr>
          <p:cNvPr id="15" name="Group 52"/>
          <p:cNvGrpSpPr>
            <a:grpSpLocks/>
          </p:cNvGrpSpPr>
          <p:nvPr/>
        </p:nvGrpSpPr>
        <p:grpSpPr bwMode="auto">
          <a:xfrm>
            <a:off x="4197153" y="1913384"/>
            <a:ext cx="896937" cy="285750"/>
            <a:chOff x="3408" y="3456"/>
            <a:chExt cx="565" cy="240"/>
          </a:xfrm>
        </p:grpSpPr>
        <p:sp>
          <p:nvSpPr>
            <p:cNvPr id="230454" name="Line 53"/>
            <p:cNvSpPr>
              <a:spLocks noChangeShapeType="1"/>
            </p:cNvSpPr>
            <p:nvPr/>
          </p:nvSpPr>
          <p:spPr bwMode="auto">
            <a:xfrm>
              <a:off x="3456" y="3696"/>
              <a:ext cx="432" cy="0"/>
            </a:xfrm>
            <a:prstGeom prst="line">
              <a:avLst/>
            </a:prstGeom>
            <a:noFill/>
            <a:ln w="9525">
              <a:solidFill>
                <a:srgbClr val="000000"/>
              </a:solidFill>
              <a:round/>
              <a:headEnd/>
              <a:tailEnd type="triangle" w="sm" len="me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230455" name="Text Box 54"/>
            <p:cNvSpPr txBox="1">
              <a:spLocks noChangeArrowheads="1"/>
            </p:cNvSpPr>
            <p:nvPr/>
          </p:nvSpPr>
          <p:spPr bwMode="auto">
            <a:xfrm>
              <a:off x="3408" y="3456"/>
              <a:ext cx="565" cy="2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000" b="1">
                  <a:latin typeface="楷体" pitchFamily="49" charset="-122"/>
                  <a:ea typeface="楷体" pitchFamily="49" charset="-122"/>
                </a:rPr>
                <a:t>改进</a:t>
              </a:r>
              <a:endParaRPr kumimoji="1" lang="zh-CN" altLang="en-US" sz="1400" b="1">
                <a:latin typeface="楷体" pitchFamily="49" charset="-122"/>
                <a:ea typeface="楷体" pitchFamily="49" charset="-122"/>
              </a:endParaRPr>
            </a:p>
          </p:txBody>
        </p:sp>
      </p:grpSp>
      <p:sp>
        <p:nvSpPr>
          <p:cNvPr id="503867" name="Text Box 59"/>
          <p:cNvSpPr txBox="1">
            <a:spLocks noChangeArrowheads="1"/>
          </p:cNvSpPr>
          <p:nvPr/>
        </p:nvSpPr>
        <p:spPr bwMode="auto">
          <a:xfrm>
            <a:off x="463353" y="2859782"/>
            <a:ext cx="7467600" cy="18158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Char char="•"/>
            </a:pPr>
            <a:r>
              <a:rPr kumimoji="1" lang="en-US" altLang="zh-CN" b="1" dirty="0">
                <a:latin typeface="楷体" pitchFamily="49" charset="-122"/>
                <a:ea typeface="楷体" pitchFamily="49" charset="-122"/>
                <a:sym typeface="Monotype Sorts" pitchFamily="2" charset="2"/>
              </a:rPr>
              <a:t> </a:t>
            </a:r>
            <a:r>
              <a:rPr kumimoji="1" lang="zh-CN" altLang="en-US" sz="2800" b="1" dirty="0">
                <a:latin typeface="楷体" pitchFamily="49" charset="-122"/>
                <a:ea typeface="楷体" pitchFamily="49" charset="-122"/>
              </a:rPr>
              <a:t>报告应该告诉用户“</a:t>
            </a:r>
            <a:r>
              <a:rPr kumimoji="1" lang="en-US" altLang="zh-CN" sz="2800" b="1" dirty="0">
                <a:latin typeface="楷体" pitchFamily="49" charset="-122"/>
                <a:ea typeface="楷体" pitchFamily="49" charset="-122"/>
              </a:rPr>
              <a:t>What”</a:t>
            </a:r>
            <a:r>
              <a:rPr kumimoji="1" lang="zh-CN" altLang="en-US" sz="2800" b="1" dirty="0">
                <a:latin typeface="楷体" pitchFamily="49" charset="-122"/>
                <a:ea typeface="楷体" pitchFamily="49" charset="-122"/>
              </a:rPr>
              <a:t>而不是“</a:t>
            </a:r>
            <a:r>
              <a:rPr kumimoji="1" lang="en-US" altLang="zh-CN" sz="2800" b="1" dirty="0">
                <a:latin typeface="楷体" pitchFamily="49" charset="-122"/>
                <a:ea typeface="楷体" pitchFamily="49" charset="-122"/>
              </a:rPr>
              <a:t>How”</a:t>
            </a:r>
            <a:r>
              <a:rPr kumimoji="1" lang="en-US" altLang="zh-CN" b="1" dirty="0">
                <a:latin typeface="楷体" pitchFamily="49" charset="-122"/>
                <a:ea typeface="楷体" pitchFamily="49" charset="-122"/>
                <a:sym typeface="Monotype Sorts" pitchFamily="2" charset="2"/>
              </a:rPr>
              <a:t> </a:t>
            </a:r>
          </a:p>
          <a:p>
            <a:pPr>
              <a:lnSpc>
                <a:spcPct val="100000"/>
              </a:lnSpc>
              <a:spcBef>
                <a:spcPct val="50000"/>
              </a:spcBef>
              <a:buClrTx/>
              <a:buSzTx/>
              <a:buFontTx/>
              <a:buChar char="•"/>
            </a:pPr>
            <a:r>
              <a:rPr kumimoji="1" lang="en-US" altLang="zh-CN" b="1" dirty="0">
                <a:latin typeface="楷体" pitchFamily="49" charset="-122"/>
                <a:ea typeface="楷体" pitchFamily="49" charset="-122"/>
                <a:sym typeface="Monotype Sorts" pitchFamily="2" charset="2"/>
              </a:rPr>
              <a:t> </a:t>
            </a:r>
            <a:r>
              <a:rPr kumimoji="1" lang="zh-CN" altLang="en-US" sz="2800" b="1" dirty="0">
                <a:latin typeface="楷体" pitchFamily="49" charset="-122"/>
                <a:ea typeface="楷体" pitchFamily="49" charset="-122"/>
              </a:rPr>
              <a:t>逻辑模型由数据流图来描述，不需细化</a:t>
            </a:r>
          </a:p>
          <a:p>
            <a:pPr>
              <a:lnSpc>
                <a:spcPct val="100000"/>
              </a:lnSpc>
              <a:spcBef>
                <a:spcPct val="50000"/>
              </a:spcBef>
              <a:buClrTx/>
              <a:buSzTx/>
              <a:buFontTx/>
              <a:buChar char="•"/>
            </a:pPr>
            <a:r>
              <a:rPr kumimoji="1" lang="zh-CN" altLang="en-US" b="1" dirty="0">
                <a:latin typeface="楷体" pitchFamily="49" charset="-122"/>
                <a:ea typeface="楷体" pitchFamily="49" charset="-122"/>
                <a:sym typeface="Monotype Sorts" pitchFamily="2" charset="2"/>
              </a:rPr>
              <a:t> </a:t>
            </a:r>
            <a:r>
              <a:rPr kumimoji="1" lang="zh-CN" altLang="en-US" sz="2800" b="1" dirty="0">
                <a:latin typeface="楷体" pitchFamily="49" charset="-122"/>
                <a:ea typeface="楷体" pitchFamily="49" charset="-122"/>
                <a:sym typeface="Monotype Sorts" pitchFamily="2" charset="2"/>
              </a:rPr>
              <a:t>物理模型用系统流程图表示</a:t>
            </a:r>
            <a:endParaRPr kumimoji="1" lang="zh-CN" altLang="en-US" sz="2800" b="1" dirty="0">
              <a:latin typeface="楷体" pitchFamily="49" charset="-122"/>
              <a:ea typeface="楷体" pitchFamily="49" charset="-122"/>
            </a:endParaRPr>
          </a:p>
        </p:txBody>
      </p:sp>
      <p:sp>
        <p:nvSpPr>
          <p:cNvPr id="503871" name="Rectangle 63"/>
          <p:cNvSpPr>
            <a:spLocks noGrp="1" noChangeArrowheads="1"/>
          </p:cNvSpPr>
          <p:nvPr>
            <p:ph type="title" idx="4294967295"/>
          </p:nvPr>
        </p:nvSpPr>
        <p:spPr/>
        <p:txBody>
          <a:bodyPr/>
          <a:lstStyle/>
          <a:p>
            <a:r>
              <a:rPr lang="zh-CN" altLang="en-US" sz="3200" b="1" dirty="0">
                <a:gradFill>
                  <a:gsLst>
                    <a:gs pos="0">
                      <a:srgbClr val="FFFFFF"/>
                    </a:gs>
                    <a:gs pos="86000">
                      <a:srgbClr val="FFFFFF"/>
                    </a:gs>
                  </a:gsLst>
                  <a:lin ang="5400000" scaled="0"/>
                </a:gradFill>
                <a:latin typeface="楷体" pitchFamily="49" charset="-122"/>
                <a:ea typeface="楷体" pitchFamily="49" charset="-122"/>
              </a:rPr>
              <a:t>过程和步骤总结</a:t>
            </a:r>
          </a:p>
        </p:txBody>
      </p:sp>
    </p:spTree>
    <p:extLst>
      <p:ext uri="{BB962C8B-B14F-4D97-AF65-F5344CB8AC3E}">
        <p14:creationId xmlns:p14="http://schemas.microsoft.com/office/powerpoint/2010/main" val="203656636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503810">
                                            <p:txEl>
                                              <p:pRg st="0" end="0"/>
                                            </p:txEl>
                                          </p:spTgt>
                                        </p:tgtEl>
                                        <p:attrNameLst>
                                          <p:attrName>style.visibility</p:attrName>
                                        </p:attrNameLst>
                                      </p:cBhvr>
                                      <p:to>
                                        <p:strVal val="visible"/>
                                      </p:to>
                                    </p:set>
                                    <p:animEffect transition="in" filter="blinds(horizontal)">
                                      <p:cBhvr>
                                        <p:cTn id="7" dur="500"/>
                                        <p:tgtEl>
                                          <p:spTgt spid="503810">
                                            <p:txEl>
                                              <p:pRg st="0" end="0"/>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3" name="CAMERA.WAV"/>
                                        </p:tgtEl>
                                      </p:cMediaNode>
                                    </p:audio>
                                  </p:subTnLst>
                                </p:cTn>
                              </p:par>
                            </p:childTnLst>
                          </p:cTn>
                        </p:par>
                      </p:childTnLst>
                    </p:cTn>
                  </p:par>
                  <p:par>
                    <p:cTn id="8" fill="hold">
                      <p:stCondLst>
                        <p:cond delay="indefinite"/>
                      </p:stCondLst>
                      <p:childTnLst>
                        <p:par>
                          <p:cTn id="9" fill="hold" nodeType="afterGroup">
                            <p:stCondLst>
                              <p:cond delay="0"/>
                            </p:stCondLst>
                            <p:childTnLst>
                              <p:par>
                                <p:cTn id="10" presetID="2" presetClass="entr" presetSubtype="8" fill="hold" nodeType="clickEffect">
                                  <p:stCondLst>
                                    <p:cond delay="0"/>
                                  </p:stCondLst>
                                  <p:childTnLst>
                                    <p:set>
                                      <p:cBhvr>
                                        <p:cTn id="11" dur="1" fill="hold">
                                          <p:stCondLst>
                                            <p:cond delay="0"/>
                                          </p:stCondLst>
                                        </p:cTn>
                                        <p:tgtEl>
                                          <p:spTgt spid="503811"/>
                                        </p:tgtEl>
                                        <p:attrNameLst>
                                          <p:attrName>style.visibility</p:attrName>
                                        </p:attrNameLst>
                                      </p:cBhvr>
                                      <p:to>
                                        <p:strVal val="visible"/>
                                      </p:to>
                                    </p:set>
                                    <p:anim calcmode="lin" valueType="num">
                                      <p:cBhvr additive="base">
                                        <p:cTn id="12" dur="500" fill="hold"/>
                                        <p:tgtEl>
                                          <p:spTgt spid="503811"/>
                                        </p:tgtEl>
                                        <p:attrNameLst>
                                          <p:attrName>ppt_x</p:attrName>
                                        </p:attrNameLst>
                                      </p:cBhvr>
                                      <p:tavLst>
                                        <p:tav tm="0">
                                          <p:val>
                                            <p:strVal val="0-#ppt_w/2"/>
                                          </p:val>
                                        </p:tav>
                                        <p:tav tm="100000">
                                          <p:val>
                                            <p:strVal val="#ppt_x"/>
                                          </p:val>
                                        </p:tav>
                                      </p:tavLst>
                                    </p:anim>
                                    <p:anim calcmode="lin" valueType="num">
                                      <p:cBhvr additive="base">
                                        <p:cTn id="13" dur="500" fill="hold"/>
                                        <p:tgtEl>
                                          <p:spTgt spid="50381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0"/>
                                            </p:cond>
                                          </p:stCondLst>
                                          <p:endCondLst>
                                            <p:cond evt="onStopAudio" delay="0">
                                              <p:tgtEl>
                                                <p:sldTgt/>
                                              </p:tgtEl>
                                            </p:cond>
                                          </p:endCondLst>
                                        </p:cTn>
                                        <p:tgtEl>
                                          <p:sndTgt r:embed="rId4" name="TYPE.WAV"/>
                                        </p:tgtEl>
                                      </p:cMediaNode>
                                    </p:audio>
                                  </p:subTnLst>
                                </p:cTn>
                              </p:par>
                            </p:childTnLst>
                          </p:cTn>
                        </p:par>
                      </p:childTnLst>
                    </p:cTn>
                  </p:par>
                  <p:par>
                    <p:cTn id="14" fill="hold">
                      <p:stCondLst>
                        <p:cond delay="indefinite"/>
                      </p:stCondLst>
                      <p:childTnLst>
                        <p:par>
                          <p:cTn id="15" fill="hold" nodeType="afterGroup">
                            <p:stCondLst>
                              <p:cond delay="0"/>
                            </p:stCondLst>
                            <p:childTnLst>
                              <p:par>
                                <p:cTn id="16" presetID="3" presetClass="entr" presetSubtype="10" fill="hold"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blinds(horizontal)">
                                      <p:cBhvr>
                                        <p:cTn id="18" dur="500"/>
                                        <p:tgtEl>
                                          <p:spTgt spid="13"/>
                                        </p:tgtEl>
                                      </p:cBhvr>
                                    </p:animEffect>
                                  </p:childTnLst>
                                </p:cTn>
                              </p:par>
                            </p:childTnLst>
                          </p:cTn>
                        </p:par>
                      </p:childTnLst>
                    </p:cTn>
                  </p:par>
                  <p:par>
                    <p:cTn id="19" fill="hold">
                      <p:stCondLst>
                        <p:cond delay="indefinite"/>
                      </p:stCondLst>
                      <p:childTnLst>
                        <p:par>
                          <p:cTn id="20" fill="hold" nodeType="afterGroup">
                            <p:stCondLst>
                              <p:cond delay="0"/>
                            </p:stCondLst>
                            <p:childTnLst>
                              <p:par>
                                <p:cTn id="21" presetID="3" presetClass="entr" presetSubtype="10"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subTnLst>
                                    <p:audio>
                                      <p:cMediaNode>
                                        <p:cTn display="0" masterRel="sameClick">
                                          <p:stCondLst>
                                            <p:cond evt="begin" delay="0">
                                              <p:tn val="21"/>
                                            </p:cond>
                                          </p:stCondLst>
                                          <p:endCondLst>
                                            <p:cond evt="onStopAudio" delay="0">
                                              <p:tgtEl>
                                                <p:sldTgt/>
                                              </p:tgtEl>
                                            </p:cond>
                                          </p:endCondLst>
                                        </p:cTn>
                                        <p:tgtEl>
                                          <p:sndTgt r:embed="rId4" name="TYPE.WAV"/>
                                        </p:tgtEl>
                                      </p:cMediaNode>
                                    </p:audio>
                                  </p:subTnLst>
                                </p:cTn>
                              </p:par>
                            </p:childTnLst>
                          </p:cTn>
                        </p:par>
                      </p:childTnLst>
                    </p:cTn>
                  </p:par>
                  <p:par>
                    <p:cTn id="24" fill="hold">
                      <p:stCondLst>
                        <p:cond delay="indefinite"/>
                      </p:stCondLst>
                      <p:childTnLst>
                        <p:par>
                          <p:cTn id="25" fill="hold" nodeType="afterGroup">
                            <p:stCondLst>
                              <p:cond delay="0"/>
                            </p:stCondLst>
                            <p:childTnLst>
                              <p:par>
                                <p:cTn id="26" presetID="3" presetClass="entr" presetSubtype="10" fill="hold" nodeType="click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blinds(horizontal)">
                                      <p:cBhvr>
                                        <p:cTn id="28" dur="500"/>
                                        <p:tgtEl>
                                          <p:spTgt spid="15"/>
                                        </p:tgtEl>
                                      </p:cBhvr>
                                    </p:animEffect>
                                  </p:childTnLst>
                                </p:cTn>
                              </p:par>
                            </p:childTnLst>
                          </p:cTn>
                        </p:par>
                      </p:childTnLst>
                    </p:cTn>
                  </p:par>
                  <p:par>
                    <p:cTn id="29" fill="hold">
                      <p:stCondLst>
                        <p:cond delay="indefinite"/>
                      </p:stCondLst>
                      <p:childTnLst>
                        <p:par>
                          <p:cTn id="30" fill="hold" nodeType="afterGroup">
                            <p:stCondLst>
                              <p:cond delay="0"/>
                            </p:stCondLst>
                            <p:childTnLst>
                              <p:par>
                                <p:cTn id="31" presetID="3" presetClass="entr" presetSubtype="10" fill="hold" nodeType="clickEffect">
                                  <p:stCondLst>
                                    <p:cond delay="0"/>
                                  </p:stCondLst>
                                  <p:childTnLst>
                                    <p:set>
                                      <p:cBhvr>
                                        <p:cTn id="32" dur="1" fill="hold">
                                          <p:stCondLst>
                                            <p:cond delay="0"/>
                                          </p:stCondLst>
                                        </p:cTn>
                                        <p:tgtEl>
                                          <p:spTgt spid="7"/>
                                        </p:tgtEl>
                                        <p:attrNameLst>
                                          <p:attrName>style.visibility</p:attrName>
                                        </p:attrNameLst>
                                      </p:cBhvr>
                                      <p:to>
                                        <p:strVal val="visible"/>
                                      </p:to>
                                    </p:set>
                                    <p:animEffect transition="in" filter="blinds(horizontal)">
                                      <p:cBhvr>
                                        <p:cTn id="33" dur="500"/>
                                        <p:tgtEl>
                                          <p:spTgt spid="7"/>
                                        </p:tgtEl>
                                      </p:cBhvr>
                                    </p:animEffect>
                                  </p:childTnLst>
                                  <p:subTnLst>
                                    <p:audio>
                                      <p:cMediaNode>
                                        <p:cTn display="0" masterRel="sameClick">
                                          <p:stCondLst>
                                            <p:cond evt="begin" delay="0">
                                              <p:tn val="31"/>
                                            </p:cond>
                                          </p:stCondLst>
                                          <p:endCondLst>
                                            <p:cond evt="onStopAudio" delay="0">
                                              <p:tgtEl>
                                                <p:sldTgt/>
                                              </p:tgtEl>
                                            </p:cond>
                                          </p:endCondLst>
                                        </p:cTn>
                                        <p:tgtEl>
                                          <p:sndTgt r:embed="rId4" name="TYPE.WAV"/>
                                        </p:tgtEl>
                                      </p:cMediaNode>
                                    </p:audio>
                                  </p:subTnLst>
                                </p:cTn>
                              </p:par>
                            </p:childTnLst>
                          </p:cTn>
                        </p:par>
                      </p:childTnLst>
                    </p:cTn>
                  </p:par>
                  <p:par>
                    <p:cTn id="34" fill="hold">
                      <p:stCondLst>
                        <p:cond delay="indefinite"/>
                      </p:stCondLst>
                      <p:childTnLst>
                        <p:par>
                          <p:cTn id="35" fill="hold" nodeType="afterGroup">
                            <p:stCondLst>
                              <p:cond delay="0"/>
                            </p:stCondLst>
                            <p:childTnLst>
                              <p:par>
                                <p:cTn id="36" presetID="3" presetClass="entr" presetSubtype="10" fill="hold" nodeType="click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blinds(horizontal)">
                                      <p:cBhvr>
                                        <p:cTn id="38" dur="500"/>
                                        <p:tgtEl>
                                          <p:spTgt spid="14"/>
                                        </p:tgtEl>
                                      </p:cBhvr>
                                    </p:animEffect>
                                  </p:childTnLst>
                                </p:cTn>
                              </p:par>
                            </p:childTnLst>
                          </p:cTn>
                        </p:par>
                      </p:childTnLst>
                    </p:cTn>
                  </p:par>
                  <p:par>
                    <p:cTn id="39" fill="hold">
                      <p:stCondLst>
                        <p:cond delay="indefinite"/>
                      </p:stCondLst>
                      <p:childTnLst>
                        <p:par>
                          <p:cTn id="40" fill="hold" nodeType="afterGroup">
                            <p:stCondLst>
                              <p:cond delay="0"/>
                            </p:stCondLst>
                            <p:childTnLst>
                              <p:par>
                                <p:cTn id="41" presetID="2" presetClass="entr" presetSubtype="2" fill="hold" nodeType="clickEffect">
                                  <p:stCondLst>
                                    <p:cond delay="0"/>
                                  </p:stCondLst>
                                  <p:childTnLst>
                                    <p:set>
                                      <p:cBhvr>
                                        <p:cTn id="42" dur="1" fill="hold">
                                          <p:stCondLst>
                                            <p:cond delay="0"/>
                                          </p:stCondLst>
                                        </p:cTn>
                                        <p:tgtEl>
                                          <p:spTgt spid="503812"/>
                                        </p:tgtEl>
                                        <p:attrNameLst>
                                          <p:attrName>style.visibility</p:attrName>
                                        </p:attrNameLst>
                                      </p:cBhvr>
                                      <p:to>
                                        <p:strVal val="visible"/>
                                      </p:to>
                                    </p:set>
                                    <p:anim calcmode="lin" valueType="num">
                                      <p:cBhvr additive="base">
                                        <p:cTn id="43" dur="500" fill="hold"/>
                                        <p:tgtEl>
                                          <p:spTgt spid="503812"/>
                                        </p:tgtEl>
                                        <p:attrNameLst>
                                          <p:attrName>ppt_x</p:attrName>
                                        </p:attrNameLst>
                                      </p:cBhvr>
                                      <p:tavLst>
                                        <p:tav tm="0">
                                          <p:val>
                                            <p:strVal val="1+#ppt_w/2"/>
                                          </p:val>
                                        </p:tav>
                                        <p:tav tm="100000">
                                          <p:val>
                                            <p:strVal val="#ppt_x"/>
                                          </p:val>
                                        </p:tav>
                                      </p:tavLst>
                                    </p:anim>
                                    <p:anim calcmode="lin" valueType="num">
                                      <p:cBhvr additive="base">
                                        <p:cTn id="44" dur="500" fill="hold"/>
                                        <p:tgtEl>
                                          <p:spTgt spid="503812"/>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41"/>
                                            </p:cond>
                                          </p:stCondLst>
                                          <p:endCondLst>
                                            <p:cond evt="onStopAudio" delay="0">
                                              <p:tgtEl>
                                                <p:sldTgt/>
                                              </p:tgtEl>
                                            </p:cond>
                                          </p:endCondLst>
                                        </p:cTn>
                                        <p:tgtEl>
                                          <p:sndTgt r:embed="rId4" name="TYPE.WAV"/>
                                        </p:tgtEl>
                                      </p:cMediaNode>
                                    </p:audio>
                                  </p:subTnLst>
                                </p:cTn>
                              </p:par>
                            </p:childTnLst>
                          </p:cTn>
                        </p:par>
                      </p:childTnLst>
                    </p:cTn>
                  </p:par>
                  <p:par>
                    <p:cTn id="45" fill="hold">
                      <p:stCondLst>
                        <p:cond delay="indefinite"/>
                      </p:stCondLst>
                      <p:childTnLst>
                        <p:par>
                          <p:cTn id="46" fill="hold">
                            <p:stCondLst>
                              <p:cond delay="0"/>
                            </p:stCondLst>
                            <p:childTnLst>
                              <p:par>
                                <p:cTn id="47" presetID="42" presetClass="entr" presetSubtype="0" fill="hold" nodeType="clickEffect">
                                  <p:stCondLst>
                                    <p:cond delay="0"/>
                                  </p:stCondLst>
                                  <p:childTnLst>
                                    <p:set>
                                      <p:cBhvr>
                                        <p:cTn id="48" dur="1" fill="hold">
                                          <p:stCondLst>
                                            <p:cond delay="0"/>
                                          </p:stCondLst>
                                        </p:cTn>
                                        <p:tgtEl>
                                          <p:spTgt spid="503867">
                                            <p:txEl>
                                              <p:pRg st="0" end="0"/>
                                            </p:txEl>
                                          </p:spTgt>
                                        </p:tgtEl>
                                        <p:attrNameLst>
                                          <p:attrName>style.visibility</p:attrName>
                                        </p:attrNameLst>
                                      </p:cBhvr>
                                      <p:to>
                                        <p:strVal val="visible"/>
                                      </p:to>
                                    </p:set>
                                    <p:animEffect transition="in" filter="fade">
                                      <p:cBhvr>
                                        <p:cTn id="49" dur="1000"/>
                                        <p:tgtEl>
                                          <p:spTgt spid="503867">
                                            <p:txEl>
                                              <p:pRg st="0" end="0"/>
                                            </p:txEl>
                                          </p:spTgt>
                                        </p:tgtEl>
                                      </p:cBhvr>
                                    </p:animEffect>
                                    <p:anim calcmode="lin" valueType="num">
                                      <p:cBhvr>
                                        <p:cTn id="50" dur="1000" fill="hold"/>
                                        <p:tgtEl>
                                          <p:spTgt spid="503867">
                                            <p:txEl>
                                              <p:pRg st="0" end="0"/>
                                            </p:txEl>
                                          </p:spTgt>
                                        </p:tgtEl>
                                        <p:attrNameLst>
                                          <p:attrName>ppt_x</p:attrName>
                                        </p:attrNameLst>
                                      </p:cBhvr>
                                      <p:tavLst>
                                        <p:tav tm="0">
                                          <p:val>
                                            <p:strVal val="#ppt_x"/>
                                          </p:val>
                                        </p:tav>
                                        <p:tav tm="100000">
                                          <p:val>
                                            <p:strVal val="#ppt_x"/>
                                          </p:val>
                                        </p:tav>
                                      </p:tavLst>
                                    </p:anim>
                                    <p:anim calcmode="lin" valueType="num">
                                      <p:cBhvr>
                                        <p:cTn id="51" dur="1000" fill="hold"/>
                                        <p:tgtEl>
                                          <p:spTgt spid="50386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nodeType="clickEffect">
                                  <p:stCondLst>
                                    <p:cond delay="0"/>
                                  </p:stCondLst>
                                  <p:childTnLst>
                                    <p:set>
                                      <p:cBhvr>
                                        <p:cTn id="55" dur="1" fill="hold">
                                          <p:stCondLst>
                                            <p:cond delay="0"/>
                                          </p:stCondLst>
                                        </p:cTn>
                                        <p:tgtEl>
                                          <p:spTgt spid="503867">
                                            <p:txEl>
                                              <p:pRg st="1" end="1"/>
                                            </p:txEl>
                                          </p:spTgt>
                                        </p:tgtEl>
                                        <p:attrNameLst>
                                          <p:attrName>style.visibility</p:attrName>
                                        </p:attrNameLst>
                                      </p:cBhvr>
                                      <p:to>
                                        <p:strVal val="visible"/>
                                      </p:to>
                                    </p:set>
                                    <p:animEffect transition="in" filter="fade">
                                      <p:cBhvr>
                                        <p:cTn id="56" dur="1000"/>
                                        <p:tgtEl>
                                          <p:spTgt spid="503867">
                                            <p:txEl>
                                              <p:pRg st="1" end="1"/>
                                            </p:txEl>
                                          </p:spTgt>
                                        </p:tgtEl>
                                      </p:cBhvr>
                                    </p:animEffect>
                                    <p:anim calcmode="lin" valueType="num">
                                      <p:cBhvr>
                                        <p:cTn id="57" dur="1000" fill="hold"/>
                                        <p:tgtEl>
                                          <p:spTgt spid="503867">
                                            <p:txEl>
                                              <p:pRg st="1" end="1"/>
                                            </p:txEl>
                                          </p:spTgt>
                                        </p:tgtEl>
                                        <p:attrNameLst>
                                          <p:attrName>ppt_x</p:attrName>
                                        </p:attrNameLst>
                                      </p:cBhvr>
                                      <p:tavLst>
                                        <p:tav tm="0">
                                          <p:val>
                                            <p:strVal val="#ppt_x"/>
                                          </p:val>
                                        </p:tav>
                                        <p:tav tm="100000">
                                          <p:val>
                                            <p:strVal val="#ppt_x"/>
                                          </p:val>
                                        </p:tav>
                                      </p:tavLst>
                                    </p:anim>
                                    <p:anim calcmode="lin" valueType="num">
                                      <p:cBhvr>
                                        <p:cTn id="58" dur="1000" fill="hold"/>
                                        <p:tgtEl>
                                          <p:spTgt spid="50386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nodeType="clickEffect">
                                  <p:stCondLst>
                                    <p:cond delay="0"/>
                                  </p:stCondLst>
                                  <p:childTnLst>
                                    <p:set>
                                      <p:cBhvr>
                                        <p:cTn id="62" dur="1" fill="hold">
                                          <p:stCondLst>
                                            <p:cond delay="0"/>
                                          </p:stCondLst>
                                        </p:cTn>
                                        <p:tgtEl>
                                          <p:spTgt spid="503867">
                                            <p:txEl>
                                              <p:pRg st="2" end="2"/>
                                            </p:txEl>
                                          </p:spTgt>
                                        </p:tgtEl>
                                        <p:attrNameLst>
                                          <p:attrName>style.visibility</p:attrName>
                                        </p:attrNameLst>
                                      </p:cBhvr>
                                      <p:to>
                                        <p:strVal val="visible"/>
                                      </p:to>
                                    </p:set>
                                    <p:animEffect transition="in" filter="fade">
                                      <p:cBhvr>
                                        <p:cTn id="63" dur="1000"/>
                                        <p:tgtEl>
                                          <p:spTgt spid="503867">
                                            <p:txEl>
                                              <p:pRg st="2" end="2"/>
                                            </p:txEl>
                                          </p:spTgt>
                                        </p:tgtEl>
                                      </p:cBhvr>
                                    </p:animEffect>
                                    <p:anim calcmode="lin" valueType="num">
                                      <p:cBhvr>
                                        <p:cTn id="64" dur="1000" fill="hold"/>
                                        <p:tgtEl>
                                          <p:spTgt spid="503867">
                                            <p:txEl>
                                              <p:pRg st="2" end="2"/>
                                            </p:txEl>
                                          </p:spTgt>
                                        </p:tgtEl>
                                        <p:attrNameLst>
                                          <p:attrName>ppt_x</p:attrName>
                                        </p:attrNameLst>
                                      </p:cBhvr>
                                      <p:tavLst>
                                        <p:tav tm="0">
                                          <p:val>
                                            <p:strVal val="#ppt_x"/>
                                          </p:val>
                                        </p:tav>
                                        <p:tav tm="100000">
                                          <p:val>
                                            <p:strVal val="#ppt_x"/>
                                          </p:val>
                                        </p:tav>
                                      </p:tavLst>
                                    </p:anim>
                                    <p:anim calcmode="lin" valueType="num">
                                      <p:cBhvr>
                                        <p:cTn id="65" dur="1000" fill="hold"/>
                                        <p:tgtEl>
                                          <p:spTgt spid="503867">
                                            <p:txEl>
                                              <p:pRg st="2" end="2"/>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3810" grpId="0" build="p" autoUpdateAnimBg="0" advAuto="0"/>
    </p:bld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4834" name="Rectangle 2"/>
          <p:cNvSpPr>
            <a:spLocks noGrp="1" noChangeArrowheads="1"/>
          </p:cNvSpPr>
          <p:nvPr>
            <p:ph type="body" idx="4294967295"/>
          </p:nvPr>
        </p:nvSpPr>
        <p:spPr>
          <a:xfrm>
            <a:off x="323528" y="915566"/>
            <a:ext cx="8424936" cy="1163395"/>
          </a:xfrm>
        </p:spPr>
        <p:txBody>
          <a:bodyPr/>
          <a:lstStyle/>
          <a:p>
            <a:pPr marL="0" indent="0">
              <a:lnSpc>
                <a:spcPct val="80000"/>
              </a:lnSpc>
              <a:spcBef>
                <a:spcPct val="0"/>
              </a:spcBef>
              <a:buFont typeface="Wingdings" pitchFamily="2" charset="2"/>
              <a:buNone/>
            </a:pPr>
            <a:r>
              <a:rPr lang="en-US" altLang="zh-CN" sz="2800" b="1" dirty="0">
                <a:latin typeface="楷体" pitchFamily="49" charset="-122"/>
                <a:ea typeface="楷体" pitchFamily="49" charset="-122"/>
              </a:rPr>
              <a:t>            </a:t>
            </a:r>
            <a:r>
              <a:rPr lang="en-US" altLang="zh-CN" sz="2400" b="1" dirty="0" smtClean="0">
                <a:latin typeface="楷体" pitchFamily="49" charset="-122"/>
                <a:ea typeface="楷体" pitchFamily="49" charset="-122"/>
              </a:rPr>
              <a:t>3  </a:t>
            </a:r>
            <a:r>
              <a:rPr lang="zh-CN" altLang="en-US" sz="2400" b="1" dirty="0">
                <a:latin typeface="楷体" pitchFamily="49" charset="-122"/>
                <a:ea typeface="楷体" pitchFamily="49" charset="-122"/>
              </a:rPr>
              <a:t>逻辑模型</a:t>
            </a:r>
            <a:endParaRPr lang="zh-CN" altLang="en-US" sz="2800" b="1" dirty="0">
              <a:latin typeface="楷体" pitchFamily="49" charset="-122"/>
              <a:ea typeface="楷体" pitchFamily="49" charset="-122"/>
            </a:endParaRPr>
          </a:p>
          <a:p>
            <a:pPr marL="0" indent="0">
              <a:lnSpc>
                <a:spcPct val="80000"/>
              </a:lnSpc>
              <a:spcBef>
                <a:spcPct val="0"/>
              </a:spcBef>
              <a:buFont typeface="Wingdings" pitchFamily="2" charset="2"/>
              <a:buNone/>
            </a:pPr>
            <a:r>
              <a:rPr lang="en-US" altLang="zh-CN" sz="2800" b="1" dirty="0">
                <a:latin typeface="楷体" pitchFamily="49" charset="-122"/>
                <a:ea typeface="楷体" pitchFamily="49" charset="-122"/>
              </a:rPr>
              <a:t>4 </a:t>
            </a:r>
            <a:r>
              <a:rPr lang="zh-CN" altLang="en-US" sz="2800" b="1" dirty="0">
                <a:latin typeface="楷体" pitchFamily="49" charset="-122"/>
                <a:ea typeface="楷体" pitchFamily="49" charset="-122"/>
              </a:rPr>
              <a:t>重新定义               </a:t>
            </a:r>
            <a:r>
              <a:rPr lang="en-US" altLang="zh-CN" sz="2400" b="1" dirty="0" smtClean="0">
                <a:latin typeface="楷体" pitchFamily="49" charset="-122"/>
                <a:ea typeface="楷体" pitchFamily="49" charset="-122"/>
              </a:rPr>
              <a:t>1 </a:t>
            </a:r>
            <a:r>
              <a:rPr lang="zh-CN" altLang="en-US" sz="2400" b="1" dirty="0">
                <a:latin typeface="楷体" pitchFamily="49" charset="-122"/>
                <a:ea typeface="楷体" pitchFamily="49" charset="-122"/>
              </a:rPr>
              <a:t>复查定义</a:t>
            </a:r>
            <a:endParaRPr lang="zh-CN" altLang="en-US" sz="2800" b="1" dirty="0">
              <a:latin typeface="楷体" pitchFamily="49" charset="-122"/>
              <a:ea typeface="楷体" pitchFamily="49" charset="-122"/>
            </a:endParaRPr>
          </a:p>
          <a:p>
            <a:pPr marL="0" indent="0">
              <a:lnSpc>
                <a:spcPct val="90000"/>
              </a:lnSpc>
              <a:buFont typeface="Wingdings" pitchFamily="2" charset="2"/>
              <a:buNone/>
            </a:pPr>
            <a:r>
              <a:rPr lang="zh-CN" altLang="en-US" sz="2800" b="1" dirty="0" smtClean="0">
                <a:latin typeface="楷体" pitchFamily="49" charset="-122"/>
                <a:ea typeface="楷体" pitchFamily="49" charset="-122"/>
              </a:rPr>
              <a:t>注</a:t>
            </a:r>
            <a:r>
              <a:rPr lang="zh-CN" altLang="en-US" sz="2800" b="1" dirty="0">
                <a:latin typeface="楷体" pitchFamily="49" charset="-122"/>
                <a:ea typeface="楷体" pitchFamily="49" charset="-122"/>
              </a:rPr>
              <a:t>：此时合同未签，应考虑成本，不宜反复太多次。</a:t>
            </a:r>
          </a:p>
        </p:txBody>
      </p:sp>
      <p:sp>
        <p:nvSpPr>
          <p:cNvPr id="231428" name="Line 3"/>
          <p:cNvSpPr>
            <a:spLocks noChangeShapeType="1"/>
          </p:cNvSpPr>
          <p:nvPr/>
        </p:nvSpPr>
        <p:spPr bwMode="auto">
          <a:xfrm>
            <a:off x="2533328" y="1315616"/>
            <a:ext cx="1752600" cy="0"/>
          </a:xfrm>
          <a:prstGeom prst="line">
            <a:avLst/>
          </a:prstGeom>
          <a:noFill/>
          <a:ln w="9525">
            <a:solidFill>
              <a:schemeClr val="tx1"/>
            </a:solidFill>
            <a:round/>
            <a:headEnd/>
            <a:tailEnd type="triangle" w="med" len="lg"/>
          </a:ln>
          <a:extLst>
            <a:ext uri="{909E8E84-426E-40DD-AFC4-6F175D3DCCD1}">
              <a14:hiddenFill xmlns:a14="http://schemas.microsoft.com/office/drawing/2010/main">
                <a:noFill/>
              </a14:hiddenFill>
            </a:ext>
          </a:extLst>
        </p:spPr>
        <p:txBody>
          <a:bodyPr wrap="none" anchor="ctr"/>
          <a:lstStyle/>
          <a:p>
            <a:endParaRPr lang="zh-CN" altLang="en-US" b="1">
              <a:latin typeface="楷体" pitchFamily="49" charset="-122"/>
              <a:ea typeface="楷体" pitchFamily="49" charset="-122"/>
            </a:endParaRPr>
          </a:p>
        </p:txBody>
      </p:sp>
      <p:sp>
        <p:nvSpPr>
          <p:cNvPr id="504836" name="Text Box 4"/>
          <p:cNvSpPr txBox="1">
            <a:spLocks noChangeArrowheads="1"/>
          </p:cNvSpPr>
          <p:nvPr/>
        </p:nvSpPr>
        <p:spPr bwMode="auto">
          <a:xfrm>
            <a:off x="251520" y="2365831"/>
            <a:ext cx="2971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2800" b="1" dirty="0">
                <a:latin typeface="楷体" pitchFamily="49" charset="-122"/>
                <a:ea typeface="楷体" pitchFamily="49" charset="-122"/>
              </a:rPr>
              <a:t>5 </a:t>
            </a:r>
            <a:r>
              <a:rPr kumimoji="1" lang="zh-CN" altLang="en-US" sz="2800" b="1" dirty="0">
                <a:latin typeface="楷体" pitchFamily="49" charset="-122"/>
                <a:ea typeface="楷体" pitchFamily="49" charset="-122"/>
              </a:rPr>
              <a:t>导出多种解法</a:t>
            </a:r>
          </a:p>
        </p:txBody>
      </p:sp>
      <p:grpSp>
        <p:nvGrpSpPr>
          <p:cNvPr id="2" name="Group 5"/>
          <p:cNvGrpSpPr>
            <a:grpSpLocks/>
          </p:cNvGrpSpPr>
          <p:nvPr/>
        </p:nvGrpSpPr>
        <p:grpSpPr bwMode="auto">
          <a:xfrm>
            <a:off x="3143207" y="2547527"/>
            <a:ext cx="4429126" cy="2114550"/>
            <a:chOff x="857" y="1920"/>
            <a:chExt cx="2790" cy="1776"/>
          </a:xfrm>
        </p:grpSpPr>
        <p:sp>
          <p:nvSpPr>
            <p:cNvPr id="231431" name="Text Box 6"/>
            <p:cNvSpPr txBox="1">
              <a:spLocks noChangeArrowheads="1"/>
            </p:cNvSpPr>
            <p:nvPr/>
          </p:nvSpPr>
          <p:spPr bwMode="auto">
            <a:xfrm>
              <a:off x="2735" y="3435"/>
              <a:ext cx="912" cy="2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a:latin typeface="楷体" pitchFamily="49" charset="-122"/>
                  <a:ea typeface="楷体" pitchFamily="49" charset="-122"/>
                </a:rPr>
                <a:t>进度表</a:t>
              </a:r>
            </a:p>
          </p:txBody>
        </p:sp>
        <p:sp>
          <p:nvSpPr>
            <p:cNvPr id="231432" name="Text Box 7"/>
            <p:cNvSpPr txBox="1">
              <a:spLocks noChangeArrowheads="1"/>
            </p:cNvSpPr>
            <p:nvPr/>
          </p:nvSpPr>
          <p:spPr bwMode="auto">
            <a:xfrm>
              <a:off x="857" y="3435"/>
              <a:ext cx="1139" cy="2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a:latin typeface="楷体" pitchFamily="49" charset="-122"/>
                  <a:ea typeface="楷体" pitchFamily="49" charset="-122"/>
                </a:rPr>
                <a:t>经济上合算</a:t>
              </a:r>
            </a:p>
          </p:txBody>
        </p:sp>
        <p:sp>
          <p:nvSpPr>
            <p:cNvPr id="231433" name="Text Box 8"/>
            <p:cNvSpPr txBox="1">
              <a:spLocks noChangeArrowheads="1"/>
            </p:cNvSpPr>
            <p:nvPr/>
          </p:nvSpPr>
          <p:spPr bwMode="auto">
            <a:xfrm>
              <a:off x="857" y="2300"/>
              <a:ext cx="1130" cy="2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a:latin typeface="楷体" pitchFamily="49" charset="-122"/>
                  <a:ea typeface="楷体" pitchFamily="49" charset="-122"/>
                </a:rPr>
                <a:t>技术上可行</a:t>
              </a:r>
            </a:p>
          </p:txBody>
        </p:sp>
        <p:sp>
          <p:nvSpPr>
            <p:cNvPr id="231434" name="AutoShape 9"/>
            <p:cNvSpPr>
              <a:spLocks noChangeArrowheads="1"/>
            </p:cNvSpPr>
            <p:nvPr/>
          </p:nvSpPr>
          <p:spPr bwMode="auto">
            <a:xfrm>
              <a:off x="1340" y="2110"/>
              <a:ext cx="218" cy="260"/>
            </a:xfrm>
            <a:prstGeom prst="downArrow">
              <a:avLst>
                <a:gd name="adj1" fmla="val 50000"/>
                <a:gd name="adj2" fmla="val 29817"/>
              </a:avLst>
            </a:prstGeom>
            <a:solidFill>
              <a:srgbClr val="FFFFFF"/>
            </a:solidFill>
            <a:ln w="9525">
              <a:solidFill>
                <a:srgbClr val="000000"/>
              </a:solidFill>
              <a:miter lim="800000"/>
              <a:headEnd/>
              <a:tailEnd/>
            </a:ln>
            <a:extLst/>
          </p:spPr>
          <p:txBody>
            <a:bodyPr vert="eaVert"/>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31435" name="AutoShape 10"/>
            <p:cNvSpPr>
              <a:spLocks noChangeArrowheads="1"/>
            </p:cNvSpPr>
            <p:nvPr/>
          </p:nvSpPr>
          <p:spPr bwMode="auto">
            <a:xfrm>
              <a:off x="1352" y="2640"/>
              <a:ext cx="218" cy="260"/>
            </a:xfrm>
            <a:prstGeom prst="downArrow">
              <a:avLst>
                <a:gd name="adj1" fmla="val 50000"/>
                <a:gd name="adj2" fmla="val 29817"/>
              </a:avLst>
            </a:prstGeom>
            <a:solidFill>
              <a:srgbClr val="FFFFFF"/>
            </a:solidFill>
            <a:ln w="9525">
              <a:solidFill>
                <a:srgbClr val="000000"/>
              </a:solidFill>
              <a:miter lim="800000"/>
              <a:headEnd/>
              <a:tailEnd/>
            </a:ln>
            <a:extLst/>
          </p:spPr>
          <p:txBody>
            <a:bodyPr vert="eaVert"/>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31436" name="Text Box 11"/>
            <p:cNvSpPr txBox="1">
              <a:spLocks noChangeArrowheads="1"/>
            </p:cNvSpPr>
            <p:nvPr/>
          </p:nvSpPr>
          <p:spPr bwMode="auto">
            <a:xfrm>
              <a:off x="902" y="2840"/>
              <a:ext cx="1085" cy="2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a:latin typeface="楷体" pitchFamily="49" charset="-122"/>
                  <a:ea typeface="楷体" pitchFamily="49" charset="-122"/>
                </a:rPr>
                <a:t>操作上可行</a:t>
              </a:r>
            </a:p>
          </p:txBody>
        </p:sp>
        <p:sp>
          <p:nvSpPr>
            <p:cNvPr id="231437" name="AutoShape 12"/>
            <p:cNvSpPr>
              <a:spLocks noChangeArrowheads="1"/>
            </p:cNvSpPr>
            <p:nvPr/>
          </p:nvSpPr>
          <p:spPr bwMode="auto">
            <a:xfrm>
              <a:off x="1340" y="3160"/>
              <a:ext cx="218" cy="260"/>
            </a:xfrm>
            <a:prstGeom prst="downArrow">
              <a:avLst>
                <a:gd name="adj1" fmla="val 50000"/>
                <a:gd name="adj2" fmla="val 29817"/>
              </a:avLst>
            </a:prstGeom>
            <a:solidFill>
              <a:srgbClr val="FFFFFF"/>
            </a:solidFill>
            <a:ln w="9525">
              <a:solidFill>
                <a:srgbClr val="000000"/>
              </a:solidFill>
              <a:miter lim="800000"/>
              <a:headEnd/>
              <a:tailEnd/>
            </a:ln>
            <a:extLst/>
          </p:spPr>
          <p:txBody>
            <a:bodyPr vert="eaVert"/>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31438" name="AutoShape 13"/>
            <p:cNvSpPr>
              <a:spLocks noChangeArrowheads="1"/>
            </p:cNvSpPr>
            <p:nvPr/>
          </p:nvSpPr>
          <p:spPr bwMode="auto">
            <a:xfrm>
              <a:off x="1968" y="3507"/>
              <a:ext cx="761" cy="87"/>
            </a:xfrm>
            <a:prstGeom prst="rightArrow">
              <a:avLst>
                <a:gd name="adj1" fmla="val 50000"/>
                <a:gd name="adj2" fmla="val 218678"/>
              </a:avLst>
            </a:prstGeom>
            <a:solidFill>
              <a:srgbClr val="FFFFFF"/>
            </a:solidFill>
            <a:ln w="9525">
              <a:solidFill>
                <a:srgbClr val="000000"/>
              </a:solidFill>
              <a:miter lim="800000"/>
              <a:headEnd/>
              <a:tailEnd/>
            </a:ln>
            <a:extLst/>
          </p:spPr>
          <p:txBody>
            <a:bodyPr/>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grpSp>
          <p:nvGrpSpPr>
            <p:cNvPr id="231439" name="Group 14"/>
            <p:cNvGrpSpPr>
              <a:grpSpLocks/>
            </p:cNvGrpSpPr>
            <p:nvPr/>
          </p:nvGrpSpPr>
          <p:grpSpPr bwMode="auto">
            <a:xfrm>
              <a:off x="3022" y="2378"/>
              <a:ext cx="596" cy="449"/>
              <a:chOff x="5400" y="8831"/>
              <a:chExt cx="987" cy="806"/>
            </a:xfrm>
          </p:grpSpPr>
          <p:grpSp>
            <p:nvGrpSpPr>
              <p:cNvPr id="231440" name="Group 15"/>
              <p:cNvGrpSpPr>
                <a:grpSpLocks/>
              </p:cNvGrpSpPr>
              <p:nvPr/>
            </p:nvGrpSpPr>
            <p:grpSpPr bwMode="auto">
              <a:xfrm flipH="1" flipV="1">
                <a:off x="5580" y="9084"/>
                <a:ext cx="360" cy="468"/>
                <a:chOff x="6300" y="8928"/>
                <a:chExt cx="4701" cy="4056"/>
              </a:xfrm>
            </p:grpSpPr>
            <p:sp>
              <p:nvSpPr>
                <p:cNvPr id="231441" name="AutoShape 16"/>
                <p:cNvSpPr>
                  <a:spLocks noChangeArrowheads="1"/>
                </p:cNvSpPr>
                <p:nvPr/>
              </p:nvSpPr>
              <p:spPr bwMode="auto">
                <a:xfrm>
                  <a:off x="7200" y="8928"/>
                  <a:ext cx="3240" cy="1311"/>
                </a:xfrm>
                <a:prstGeom prst="curvedDownArrow">
                  <a:avLst>
                    <a:gd name="adj1" fmla="val 49428"/>
                    <a:gd name="adj2" fmla="val 98856"/>
                    <a:gd name="adj3" fmla="val 33333"/>
                  </a:avLst>
                </a:prstGeom>
                <a:noFill/>
                <a:ln w="15875">
                  <a:solidFill>
                    <a:srgbClr val="F8F57B"/>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31442" name="AutoShape 17"/>
                <p:cNvSpPr>
                  <a:spLocks noChangeArrowheads="1"/>
                </p:cNvSpPr>
                <p:nvPr/>
              </p:nvSpPr>
              <p:spPr bwMode="auto">
                <a:xfrm rot="6869218">
                  <a:off x="9023" y="11005"/>
                  <a:ext cx="2496" cy="1461"/>
                </a:xfrm>
                <a:prstGeom prst="curvedDownArrow">
                  <a:avLst>
                    <a:gd name="adj1" fmla="val 34168"/>
                    <a:gd name="adj2" fmla="val 68337"/>
                    <a:gd name="adj3" fmla="val 33333"/>
                  </a:avLst>
                </a:prstGeom>
                <a:noFill/>
                <a:ln w="15875">
                  <a:solidFill>
                    <a:srgbClr val="F8F57B"/>
                  </a:solidFill>
                  <a:miter lim="800000"/>
                  <a:headEnd/>
                  <a:tailEnd/>
                </a:ln>
                <a:extLst>
                  <a:ext uri="{909E8E84-426E-40DD-AFC4-6F175D3DCCD1}">
                    <a14:hiddenFill xmlns:a14="http://schemas.microsoft.com/office/drawing/2010/main">
                      <a:solidFill>
                        <a:srgbClr val="FFFFFF"/>
                      </a:solidFill>
                    </a14:hiddenFill>
                  </a:ext>
                </a:extLst>
              </p:spPr>
              <p:txBody>
                <a:bodyPr vert="eaVert"/>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31443" name="AutoShape 18"/>
                <p:cNvSpPr>
                  <a:spLocks noChangeArrowheads="1"/>
                </p:cNvSpPr>
                <p:nvPr/>
              </p:nvSpPr>
              <p:spPr bwMode="auto">
                <a:xfrm rot="4028153" flipH="1" flipV="1">
                  <a:off x="5862" y="10770"/>
                  <a:ext cx="2496" cy="1620"/>
                </a:xfrm>
                <a:prstGeom prst="curvedDownArrow">
                  <a:avLst>
                    <a:gd name="adj1" fmla="val 30815"/>
                    <a:gd name="adj2" fmla="val 61630"/>
                    <a:gd name="adj3" fmla="val 33333"/>
                  </a:avLst>
                </a:prstGeom>
                <a:noFill/>
                <a:ln w="15875">
                  <a:solidFill>
                    <a:srgbClr val="F8F57B"/>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grpSp>
          <p:sp>
            <p:nvSpPr>
              <p:cNvPr id="231444" name="AutoShape 19"/>
              <p:cNvSpPr>
                <a:spLocks noChangeArrowheads="1"/>
              </p:cNvSpPr>
              <p:nvPr/>
            </p:nvSpPr>
            <p:spPr bwMode="auto">
              <a:xfrm>
                <a:off x="5400" y="9013"/>
                <a:ext cx="720" cy="624"/>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4500 w 21600"/>
                  <a:gd name="T13" fmla="*/ 4500 h 21600"/>
                  <a:gd name="T14" fmla="*/ 17100 w 21600"/>
                  <a:gd name="T15" fmla="*/ 17100 h 21600"/>
                </a:gdLst>
                <a:ahLst/>
                <a:cxnLst>
                  <a:cxn ang="T8">
                    <a:pos x="T0" y="T1"/>
                  </a:cxn>
                  <a:cxn ang="T9">
                    <a:pos x="T2" y="T3"/>
                  </a:cxn>
                  <a:cxn ang="T10">
                    <a:pos x="T4" y="T5"/>
                  </a:cxn>
                  <a:cxn ang="T11">
                    <a:pos x="T6" y="T7"/>
                  </a:cxn>
                </a:cxnLst>
                <a:rect l="T12" t="T13" r="T14" b="T15"/>
                <a:pathLst>
                  <a:path w="21600" h="21600">
                    <a:moveTo>
                      <a:pt x="0" y="0"/>
                    </a:moveTo>
                    <a:lnTo>
                      <a:pt x="5400" y="21600"/>
                    </a:lnTo>
                    <a:lnTo>
                      <a:pt x="16200" y="21600"/>
                    </a:lnTo>
                    <a:lnTo>
                      <a:pt x="21600" y="0"/>
                    </a:lnTo>
                    <a:close/>
                  </a:path>
                </a:pathLst>
              </a:cu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31445" name="AutoShape 20"/>
              <p:cNvSpPr>
                <a:spLocks noChangeArrowheads="1"/>
              </p:cNvSpPr>
              <p:nvPr/>
            </p:nvSpPr>
            <p:spPr bwMode="auto">
              <a:xfrm>
                <a:off x="5412" y="8843"/>
                <a:ext cx="952" cy="156"/>
              </a:xfrm>
              <a:prstGeom prst="parallelogram">
                <a:avLst>
                  <a:gd name="adj" fmla="val 152564"/>
                </a:avLst>
              </a:prstGeom>
              <a:noFill/>
              <a:ln w="1587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31446" name="Line 21"/>
              <p:cNvSpPr>
                <a:spLocks noChangeShapeType="1"/>
              </p:cNvSpPr>
              <p:nvPr/>
            </p:nvSpPr>
            <p:spPr bwMode="auto">
              <a:xfrm flipH="1">
                <a:off x="6081" y="8831"/>
                <a:ext cx="306" cy="669"/>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b="1">
                  <a:latin typeface="楷体" pitchFamily="49" charset="-122"/>
                  <a:ea typeface="楷体" pitchFamily="49" charset="-122"/>
                </a:endParaRPr>
              </a:p>
            </p:txBody>
          </p:sp>
          <p:sp>
            <p:nvSpPr>
              <p:cNvPr id="231447" name="Line 22"/>
              <p:cNvSpPr>
                <a:spLocks noChangeShapeType="1"/>
              </p:cNvSpPr>
              <p:nvPr/>
            </p:nvSpPr>
            <p:spPr bwMode="auto">
              <a:xfrm rot="21240000" flipV="1">
                <a:off x="5933" y="9483"/>
                <a:ext cx="181" cy="147"/>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400" b="1">
                  <a:latin typeface="楷体" pitchFamily="49" charset="-122"/>
                  <a:ea typeface="楷体" pitchFamily="49" charset="-122"/>
                </a:endParaRPr>
              </a:p>
            </p:txBody>
          </p:sp>
        </p:grpSp>
        <p:sp>
          <p:nvSpPr>
            <p:cNvPr id="231448" name="Arc 23"/>
            <p:cNvSpPr>
              <a:spLocks/>
            </p:cNvSpPr>
            <p:nvPr/>
          </p:nvSpPr>
          <p:spPr bwMode="auto">
            <a:xfrm>
              <a:off x="1547" y="2119"/>
              <a:ext cx="1848" cy="316"/>
            </a:xfrm>
            <a:custGeom>
              <a:avLst/>
              <a:gdLst>
                <a:gd name="T0" fmla="*/ 0 w 21600"/>
                <a:gd name="T1" fmla="*/ 0 h 21600"/>
                <a:gd name="T2" fmla="*/ 1 w 21600"/>
                <a:gd name="T3" fmla="*/ 0 h 21600"/>
                <a:gd name="T4" fmla="*/ 0 w 21600"/>
                <a:gd name="T5" fmla="*/ 0 h 21600"/>
                <a:gd name="T6" fmla="*/ 0 60000 65536"/>
                <a:gd name="T7" fmla="*/ 0 60000 65536"/>
                <a:gd name="T8" fmla="*/ 0 60000 65536"/>
                <a:gd name="T9" fmla="*/ 0 w 21600"/>
                <a:gd name="T10" fmla="*/ 0 h 21600"/>
                <a:gd name="T11" fmla="*/ 21600 w 21600"/>
                <a:gd name="T12" fmla="*/ 21600 h 21600"/>
              </a:gdLst>
              <a:ahLst/>
              <a:cxnLst>
                <a:cxn ang="T6">
                  <a:pos x="T0" y="T1"/>
                </a:cxn>
                <a:cxn ang="T7">
                  <a:pos x="T2" y="T3"/>
                </a:cxn>
                <a:cxn ang="T8">
                  <a:pos x="T4" y="T5"/>
                </a:cxn>
              </a:cxnLst>
              <a:rect l="T9" t="T10" r="T11" b="T12"/>
              <a:pathLst>
                <a:path w="21600" h="21600" fill="none" extrusionOk="0">
                  <a:moveTo>
                    <a:pt x="-1" y="0"/>
                  </a:moveTo>
                  <a:cubicBezTo>
                    <a:pt x="11929" y="0"/>
                    <a:pt x="21600" y="9670"/>
                    <a:pt x="21600" y="21600"/>
                  </a:cubicBezTo>
                </a:path>
                <a:path w="21600" h="21600" stroke="0" extrusionOk="0">
                  <a:moveTo>
                    <a:pt x="-1" y="0"/>
                  </a:moveTo>
                  <a:cubicBezTo>
                    <a:pt x="11929" y="0"/>
                    <a:pt x="21600" y="9670"/>
                    <a:pt x="21600" y="21600"/>
                  </a:cubicBezTo>
                  <a:lnTo>
                    <a:pt x="0" y="21600"/>
                  </a:lnTo>
                  <a:close/>
                </a:path>
              </a:pathLst>
            </a:custGeom>
            <a:noFill/>
            <a:ln w="15875">
              <a:solidFill>
                <a:schemeClr val="tx1"/>
              </a:solidFill>
              <a:round/>
              <a:headEnd/>
              <a:tailEnd type="arrow" w="sm" len="med"/>
            </a:ln>
            <a:extLst>
              <a:ext uri="{909E8E84-426E-40DD-AFC4-6F175D3DCCD1}">
                <a14:hiddenFill xmlns:a14="http://schemas.microsoft.com/office/drawing/2010/main">
                  <a:solidFill>
                    <a:srgbClr val="FFFFFF"/>
                  </a:solidFill>
                </a14:hiddenFill>
              </a:ext>
            </a:extLst>
          </p:spPr>
          <p:txBody>
            <a:bodyPr/>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31449" name="Freeform 24"/>
            <p:cNvSpPr>
              <a:spLocks/>
            </p:cNvSpPr>
            <p:nvPr/>
          </p:nvSpPr>
          <p:spPr bwMode="auto">
            <a:xfrm>
              <a:off x="1547" y="2320"/>
              <a:ext cx="1848" cy="536"/>
            </a:xfrm>
            <a:custGeom>
              <a:avLst/>
              <a:gdLst>
                <a:gd name="T0" fmla="*/ 0 w 3060"/>
                <a:gd name="T1" fmla="*/ 99 h 962"/>
                <a:gd name="T2" fmla="*/ 159 w 3060"/>
                <a:gd name="T3" fmla="*/ 153 h 962"/>
                <a:gd name="T4" fmla="*/ 555 w 3060"/>
                <a:gd name="T5" fmla="*/ 18 h 962"/>
                <a:gd name="T6" fmla="*/ 674 w 3060"/>
                <a:gd name="T7" fmla="*/ 45 h 962"/>
                <a:gd name="T8" fmla="*/ 0 60000 65536"/>
                <a:gd name="T9" fmla="*/ 0 60000 65536"/>
                <a:gd name="T10" fmla="*/ 0 60000 65536"/>
                <a:gd name="T11" fmla="*/ 0 60000 65536"/>
                <a:gd name="T12" fmla="*/ 0 w 3060"/>
                <a:gd name="T13" fmla="*/ 0 h 962"/>
                <a:gd name="T14" fmla="*/ 3060 w 3060"/>
                <a:gd name="T15" fmla="*/ 962 h 962"/>
              </a:gdLst>
              <a:ahLst/>
              <a:cxnLst>
                <a:cxn ang="T8">
                  <a:pos x="T0" y="T1"/>
                </a:cxn>
                <a:cxn ang="T9">
                  <a:pos x="T2" y="T3"/>
                </a:cxn>
                <a:cxn ang="T10">
                  <a:pos x="T4" y="T5"/>
                </a:cxn>
                <a:cxn ang="T11">
                  <a:pos x="T6" y="T7"/>
                </a:cxn>
              </a:cxnLst>
              <a:rect l="T12" t="T13" r="T14" b="T15"/>
              <a:pathLst>
                <a:path w="3060" h="962">
                  <a:moveTo>
                    <a:pt x="0" y="572"/>
                  </a:moveTo>
                  <a:cubicBezTo>
                    <a:pt x="150" y="767"/>
                    <a:pt x="300" y="962"/>
                    <a:pt x="720" y="884"/>
                  </a:cubicBezTo>
                  <a:cubicBezTo>
                    <a:pt x="1140" y="806"/>
                    <a:pt x="2130" y="208"/>
                    <a:pt x="2520" y="104"/>
                  </a:cubicBezTo>
                  <a:cubicBezTo>
                    <a:pt x="2910" y="0"/>
                    <a:pt x="2985" y="130"/>
                    <a:pt x="3060" y="260"/>
                  </a:cubicBezTo>
                </a:path>
              </a:pathLst>
            </a:custGeom>
            <a:noFill/>
            <a:ln w="15875">
              <a:solidFill>
                <a:schemeClr val="tx1"/>
              </a:solidFill>
              <a:round/>
              <a:headEnd/>
              <a:tailEnd type="arrow" w="sm" len="med"/>
            </a:ln>
            <a:extLst>
              <a:ext uri="{909E8E84-426E-40DD-AFC4-6F175D3DCCD1}">
                <a14:hiddenFill xmlns:a14="http://schemas.microsoft.com/office/drawing/2010/main">
                  <a:solidFill>
                    <a:srgbClr val="FFFFFF"/>
                  </a:solidFill>
                </a14:hiddenFill>
              </a:ext>
            </a:extLst>
          </p:spPr>
          <p:txBody>
            <a:bodyPr/>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31450" name="Freeform 25"/>
            <p:cNvSpPr>
              <a:spLocks/>
            </p:cNvSpPr>
            <p:nvPr/>
          </p:nvSpPr>
          <p:spPr bwMode="auto">
            <a:xfrm>
              <a:off x="1547" y="2233"/>
              <a:ext cx="1848" cy="1231"/>
            </a:xfrm>
            <a:custGeom>
              <a:avLst/>
              <a:gdLst>
                <a:gd name="T0" fmla="*/ 0 w 3060"/>
                <a:gd name="T1" fmla="*/ 287 h 2210"/>
                <a:gd name="T2" fmla="*/ 199 w 3060"/>
                <a:gd name="T3" fmla="*/ 341 h 2210"/>
                <a:gd name="T4" fmla="*/ 555 w 3060"/>
                <a:gd name="T5" fmla="*/ 45 h 2210"/>
                <a:gd name="T6" fmla="*/ 674 w 3060"/>
                <a:gd name="T7" fmla="*/ 72 h 2210"/>
                <a:gd name="T8" fmla="*/ 0 60000 65536"/>
                <a:gd name="T9" fmla="*/ 0 60000 65536"/>
                <a:gd name="T10" fmla="*/ 0 60000 65536"/>
                <a:gd name="T11" fmla="*/ 0 60000 65536"/>
                <a:gd name="T12" fmla="*/ 0 w 3060"/>
                <a:gd name="T13" fmla="*/ 0 h 2210"/>
                <a:gd name="T14" fmla="*/ 3060 w 3060"/>
                <a:gd name="T15" fmla="*/ 2210 h 2210"/>
              </a:gdLst>
              <a:ahLst/>
              <a:cxnLst>
                <a:cxn ang="T8">
                  <a:pos x="T0" y="T1"/>
                </a:cxn>
                <a:cxn ang="T9">
                  <a:pos x="T2" y="T3"/>
                </a:cxn>
                <a:cxn ang="T10">
                  <a:pos x="T4" y="T5"/>
                </a:cxn>
                <a:cxn ang="T11">
                  <a:pos x="T6" y="T7"/>
                </a:cxn>
              </a:cxnLst>
              <a:rect l="T12" t="T13" r="T14" b="T15"/>
              <a:pathLst>
                <a:path w="3060" h="2210">
                  <a:moveTo>
                    <a:pt x="0" y="1664"/>
                  </a:moveTo>
                  <a:cubicBezTo>
                    <a:pt x="240" y="1937"/>
                    <a:pt x="480" y="2210"/>
                    <a:pt x="900" y="1976"/>
                  </a:cubicBezTo>
                  <a:cubicBezTo>
                    <a:pt x="1320" y="1742"/>
                    <a:pt x="2160" y="520"/>
                    <a:pt x="2520" y="260"/>
                  </a:cubicBezTo>
                  <a:cubicBezTo>
                    <a:pt x="2880" y="0"/>
                    <a:pt x="2970" y="208"/>
                    <a:pt x="3060" y="416"/>
                  </a:cubicBezTo>
                </a:path>
              </a:pathLst>
            </a:custGeom>
            <a:noFill/>
            <a:ln w="15875">
              <a:solidFill>
                <a:schemeClr val="tx1"/>
              </a:solidFill>
              <a:round/>
              <a:headEnd/>
              <a:tailEnd type="arrow" w="sm" len="med"/>
            </a:ln>
            <a:extLst>
              <a:ext uri="{909E8E84-426E-40DD-AFC4-6F175D3DCCD1}">
                <a14:hiddenFill xmlns:a14="http://schemas.microsoft.com/office/drawing/2010/main">
                  <a:solidFill>
                    <a:srgbClr val="FFFFFF"/>
                  </a:solidFill>
                </a14:hiddenFill>
              </a:ext>
            </a:extLst>
          </p:spPr>
          <p:txBody>
            <a:bodyPr/>
            <a:lstStyle/>
            <a:p>
              <a:pPr>
                <a:lnSpc>
                  <a:spcPct val="80000"/>
                </a:lnSpc>
                <a:buSzPct val="70000"/>
                <a:buFont typeface="Wingdings" pitchFamily="2" charset="2"/>
                <a:buChar char="n"/>
              </a:pPr>
              <a:endParaRPr lang="zh-CN" altLang="zh-CN" sz="2400" b="1">
                <a:solidFill>
                  <a:srgbClr val="000066"/>
                </a:solidFill>
                <a:latin typeface="楷体" pitchFamily="49" charset="-122"/>
                <a:ea typeface="楷体" pitchFamily="49" charset="-122"/>
              </a:endParaRPr>
            </a:p>
          </p:txBody>
        </p:sp>
        <p:sp>
          <p:nvSpPr>
            <p:cNvPr id="231451" name="Text Box 26"/>
            <p:cNvSpPr txBox="1">
              <a:spLocks noChangeArrowheads="1"/>
            </p:cNvSpPr>
            <p:nvPr/>
          </p:nvSpPr>
          <p:spPr bwMode="auto">
            <a:xfrm>
              <a:off x="1757" y="1920"/>
              <a:ext cx="1440" cy="2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a:latin typeface="楷体" pitchFamily="49" charset="-122"/>
                  <a:ea typeface="楷体" pitchFamily="49" charset="-122"/>
                </a:rPr>
                <a:t>技术上不可行</a:t>
              </a:r>
            </a:p>
          </p:txBody>
        </p:sp>
        <p:sp>
          <p:nvSpPr>
            <p:cNvPr id="231454" name="Text Box 29"/>
            <p:cNvSpPr txBox="1">
              <a:spLocks noChangeArrowheads="1"/>
            </p:cNvSpPr>
            <p:nvPr/>
          </p:nvSpPr>
          <p:spPr bwMode="auto">
            <a:xfrm>
              <a:off x="1892" y="2540"/>
              <a:ext cx="547" cy="2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smtClean="0">
                  <a:latin typeface="楷体" pitchFamily="49" charset="-122"/>
                  <a:ea typeface="楷体" pitchFamily="49" charset="-122"/>
                </a:rPr>
                <a:t>不可</a:t>
              </a:r>
              <a:endParaRPr kumimoji="1" lang="zh-CN" altLang="en-US" sz="2400" b="1" dirty="0">
                <a:latin typeface="楷体" pitchFamily="49" charset="-122"/>
                <a:ea typeface="楷体" pitchFamily="49" charset="-122"/>
              </a:endParaRPr>
            </a:p>
          </p:txBody>
        </p:sp>
        <p:sp>
          <p:nvSpPr>
            <p:cNvPr id="231455" name="Text Box 30"/>
            <p:cNvSpPr txBox="1">
              <a:spLocks noChangeArrowheads="1"/>
            </p:cNvSpPr>
            <p:nvPr/>
          </p:nvSpPr>
          <p:spPr bwMode="auto">
            <a:xfrm>
              <a:off x="2286" y="2448"/>
              <a:ext cx="326" cy="260"/>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a:latin typeface="楷体" pitchFamily="49" charset="-122"/>
                  <a:ea typeface="楷体" pitchFamily="49" charset="-122"/>
                </a:rPr>
                <a:t>能</a:t>
              </a:r>
            </a:p>
          </p:txBody>
        </p:sp>
        <p:sp>
          <p:nvSpPr>
            <p:cNvPr id="231456" name="Text Box 31"/>
            <p:cNvSpPr txBox="1">
              <a:spLocks noChangeArrowheads="1"/>
            </p:cNvSpPr>
            <p:nvPr/>
          </p:nvSpPr>
          <p:spPr bwMode="auto">
            <a:xfrm>
              <a:off x="2421" y="2352"/>
              <a:ext cx="326" cy="2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a:latin typeface="楷体" pitchFamily="49" charset="-122"/>
                  <a:ea typeface="楷体" pitchFamily="49" charset="-122"/>
                </a:rPr>
                <a:t>操</a:t>
              </a:r>
            </a:p>
          </p:txBody>
        </p:sp>
        <p:sp>
          <p:nvSpPr>
            <p:cNvPr id="231457" name="Text Box 32"/>
            <p:cNvSpPr txBox="1">
              <a:spLocks noChangeArrowheads="1"/>
            </p:cNvSpPr>
            <p:nvPr/>
          </p:nvSpPr>
          <p:spPr bwMode="auto">
            <a:xfrm>
              <a:off x="2600" y="2304"/>
              <a:ext cx="327" cy="2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a:latin typeface="楷体" pitchFamily="49" charset="-122"/>
                  <a:ea typeface="楷体" pitchFamily="49" charset="-122"/>
                </a:rPr>
                <a:t>作</a:t>
              </a:r>
            </a:p>
          </p:txBody>
        </p:sp>
        <p:sp>
          <p:nvSpPr>
            <p:cNvPr id="231458" name="Text Box 33"/>
            <p:cNvSpPr txBox="1">
              <a:spLocks noChangeArrowheads="1"/>
            </p:cNvSpPr>
            <p:nvPr/>
          </p:nvSpPr>
          <p:spPr bwMode="auto">
            <a:xfrm>
              <a:off x="2297" y="3080"/>
              <a:ext cx="876" cy="261"/>
            </a:xfrm>
            <a:prstGeom prst="rect">
              <a:avLst/>
            </a:prstGeom>
            <a:noFill/>
            <a:ln w="9525">
              <a:noFill/>
              <a:miter lim="800000"/>
              <a:headEnd/>
              <a:tailEnd/>
            </a:ln>
            <a:extLst>
              <a:ext uri="{909E8E84-426E-40DD-AFC4-6F175D3DCCD1}">
                <a14:hiddenFill xmlns:a14="http://schemas.microsoft.com/office/drawing/2010/main">
                  <a:solidFill>
                    <a:srgbClr val="FFFFFF"/>
                  </a:solidFill>
                </a14:hiddenFill>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zh-CN" altLang="en-US" sz="2400" b="1" dirty="0">
                  <a:latin typeface="楷体" pitchFamily="49" charset="-122"/>
                  <a:ea typeface="楷体" pitchFamily="49" charset="-122"/>
                </a:rPr>
                <a:t>不合算</a:t>
              </a:r>
            </a:p>
          </p:txBody>
        </p:sp>
      </p:grpSp>
      <p:sp>
        <p:nvSpPr>
          <p:cNvPr id="504869" name="Rectangle 37"/>
          <p:cNvSpPr>
            <a:spLocks noGrp="1" noChangeArrowheads="1"/>
          </p:cNvSpPr>
          <p:nvPr>
            <p:ph type="title" idx="4294967295"/>
          </p:nvPr>
        </p:nvSpPr>
        <p:spPr/>
        <p:txBody>
          <a:bodyPr/>
          <a:lstStyle/>
          <a:p>
            <a:r>
              <a:rPr lang="zh-CN" altLang="en-US" sz="3200" b="1" dirty="0">
                <a:gradFill>
                  <a:gsLst>
                    <a:gs pos="0">
                      <a:srgbClr val="FFFFFF"/>
                    </a:gs>
                    <a:gs pos="86000">
                      <a:srgbClr val="FFFFFF"/>
                    </a:gs>
                  </a:gsLst>
                  <a:lin ang="5400000" scaled="0"/>
                </a:gradFill>
                <a:latin typeface="楷体" pitchFamily="49" charset="-122"/>
                <a:ea typeface="楷体" pitchFamily="49" charset="-122"/>
              </a:rPr>
              <a:t>过程和步骤总结</a:t>
            </a:r>
          </a:p>
        </p:txBody>
      </p:sp>
    </p:spTree>
    <p:extLst>
      <p:ext uri="{BB962C8B-B14F-4D97-AF65-F5344CB8AC3E}">
        <p14:creationId xmlns:p14="http://schemas.microsoft.com/office/powerpoint/2010/main" val="21613919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nodeType="after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504834">
                                            <p:txEl>
                                              <p:pRg st="1" end="1"/>
                                            </p:txEl>
                                          </p:spTgt>
                                        </p:tgtEl>
                                        <p:attrNameLst>
                                          <p:attrName>style.visibility</p:attrName>
                                        </p:attrNameLst>
                                      </p:cBhvr>
                                      <p:to>
                                        <p:strVal val="visible"/>
                                      </p:to>
                                    </p:set>
                                    <p:animEffect transition="in" filter="box(out)">
                                      <p:cBhvr>
                                        <p:cTn id="7" dur="500"/>
                                        <p:tgtEl>
                                          <p:spTgt spid="504834">
                                            <p:txEl>
                                              <p:pRg st="1" end="1"/>
                                            </p:txEl>
                                          </p:spTgt>
                                        </p:tgtEl>
                                      </p:cBhvr>
                                    </p:animEffect>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31428"/>
                                        </p:tgtEl>
                                        <p:attrNameLst>
                                          <p:attrName>style.visibility</p:attrName>
                                        </p:attrNameLst>
                                      </p:cBhvr>
                                      <p:to>
                                        <p:strVal val="visible"/>
                                      </p:to>
                                    </p:set>
                                    <p:animEffect transition="in" filter="wipe(left)">
                                      <p:cBhvr>
                                        <p:cTn id="12" dur="500"/>
                                        <p:tgtEl>
                                          <p:spTgt spid="231428"/>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504834">
                                            <p:txEl>
                                              <p:pRg st="0" end="0"/>
                                            </p:txEl>
                                          </p:spTgt>
                                        </p:tgtEl>
                                        <p:attrNameLst>
                                          <p:attrName>style.visibility</p:attrName>
                                        </p:attrNameLst>
                                      </p:cBhvr>
                                      <p:to>
                                        <p:strVal val="visible"/>
                                      </p:to>
                                    </p:set>
                                    <p:animEffect transition="in" filter="box(out)">
                                      <p:cBhvr>
                                        <p:cTn id="17" dur="500"/>
                                        <p:tgtEl>
                                          <p:spTgt spid="504834">
                                            <p:txEl>
                                              <p:pRg st="0" end="0"/>
                                            </p:txEl>
                                          </p:spTgt>
                                        </p:tgtEl>
                                      </p:cBhvr>
                                    </p:animEffect>
                                  </p:childTnLst>
                                  <p:subTnLst>
                                    <p:audio>
                                      <p:cMediaNode>
                                        <p:cTn display="0" masterRel="sameClick">
                                          <p:stCondLst>
                                            <p:cond evt="begin" delay="0">
                                              <p:tn val="15"/>
                                            </p:cond>
                                          </p:stCondLst>
                                          <p:endCondLst>
                                            <p:cond evt="onStopAudio" delay="0">
                                              <p:tgtEl>
                                                <p:sldTgt/>
                                              </p:tgtEl>
                                            </p:cond>
                                          </p:endCondLst>
                                        </p:cTn>
                                        <p:tgtEl>
                                          <p:sndTgt r:embed="rId2" name="CAMERA.WAV"/>
                                        </p:tgtEl>
                                      </p:cMediaNode>
                                    </p:audio>
                                  </p:subTnLst>
                                </p:cTn>
                              </p:par>
                            </p:childTnLst>
                          </p:cTn>
                        </p:par>
                      </p:childTnLst>
                    </p:cTn>
                  </p:par>
                  <p:par>
                    <p:cTn id="18" fill="hold">
                      <p:stCondLst>
                        <p:cond delay="indefinite"/>
                      </p:stCondLst>
                      <p:childTnLst>
                        <p:par>
                          <p:cTn id="19" fill="hold" nodeType="afterGroup">
                            <p:stCondLst>
                              <p:cond delay="0"/>
                            </p:stCondLst>
                            <p:childTnLst>
                              <p:par>
                                <p:cTn id="20" presetID="4" presetClass="entr" presetSubtype="32" fill="hold" grpId="0" nodeType="clickEffect">
                                  <p:stCondLst>
                                    <p:cond delay="0"/>
                                  </p:stCondLst>
                                  <p:childTnLst>
                                    <p:set>
                                      <p:cBhvr>
                                        <p:cTn id="21" dur="1" fill="hold">
                                          <p:stCondLst>
                                            <p:cond delay="0"/>
                                          </p:stCondLst>
                                        </p:cTn>
                                        <p:tgtEl>
                                          <p:spTgt spid="504834">
                                            <p:txEl>
                                              <p:pRg st="2" end="2"/>
                                            </p:txEl>
                                          </p:spTgt>
                                        </p:tgtEl>
                                        <p:attrNameLst>
                                          <p:attrName>style.visibility</p:attrName>
                                        </p:attrNameLst>
                                      </p:cBhvr>
                                      <p:to>
                                        <p:strVal val="visible"/>
                                      </p:to>
                                    </p:set>
                                    <p:animEffect transition="in" filter="box(out)">
                                      <p:cBhvr>
                                        <p:cTn id="22" dur="500"/>
                                        <p:tgtEl>
                                          <p:spTgt spid="504834">
                                            <p:txEl>
                                              <p:pRg st="2" end="2"/>
                                            </p:txEl>
                                          </p:spTgt>
                                        </p:tgtEl>
                                      </p:cBhvr>
                                    </p:animEffect>
                                  </p:childTnLst>
                                  <p:subTnLst>
                                    <p:audio>
                                      <p:cMediaNode>
                                        <p:cTn display="0" masterRel="sameClick">
                                          <p:stCondLst>
                                            <p:cond evt="begin" delay="0">
                                              <p:tn val="20"/>
                                            </p:cond>
                                          </p:stCondLst>
                                          <p:endCondLst>
                                            <p:cond evt="onStopAudio" delay="0">
                                              <p:tgtEl>
                                                <p:sldTgt/>
                                              </p:tgtEl>
                                            </p:cond>
                                          </p:endCondLst>
                                        </p:cTn>
                                        <p:tgtEl>
                                          <p:sndTgt r:embed="rId2" name="CAMERA.WAV"/>
                                        </p:tgtEl>
                                      </p:cMediaNode>
                                    </p:audio>
                                  </p:sub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32" fill="hold" grpId="0" nodeType="clickEffect">
                                  <p:stCondLst>
                                    <p:cond delay="0"/>
                                  </p:stCondLst>
                                  <p:childTnLst>
                                    <p:set>
                                      <p:cBhvr>
                                        <p:cTn id="26" dur="1" fill="hold">
                                          <p:stCondLst>
                                            <p:cond delay="0"/>
                                          </p:stCondLst>
                                        </p:cTn>
                                        <p:tgtEl>
                                          <p:spTgt spid="504836"/>
                                        </p:tgtEl>
                                        <p:attrNameLst>
                                          <p:attrName>style.visibility</p:attrName>
                                        </p:attrNameLst>
                                      </p:cBhvr>
                                      <p:to>
                                        <p:strVal val="visible"/>
                                      </p:to>
                                    </p:set>
                                    <p:animEffect transition="in" filter="box(out)">
                                      <p:cBhvr>
                                        <p:cTn id="27" dur="500"/>
                                        <p:tgtEl>
                                          <p:spTgt spid="504836"/>
                                        </p:tgtEl>
                                      </p:cBhvr>
                                    </p:animEffect>
                                  </p:childTnLst>
                                  <p:subTnLst>
                                    <p:audio>
                                      <p:cMediaNode>
                                        <p:cTn display="0" masterRel="sameClick">
                                          <p:stCondLst>
                                            <p:cond evt="begin" delay="0">
                                              <p:tn val="25"/>
                                            </p:cond>
                                          </p:stCondLst>
                                          <p:endCondLst>
                                            <p:cond evt="onStopAudio" delay="0">
                                              <p:tgtEl>
                                                <p:sldTgt/>
                                              </p:tgtEl>
                                            </p:cond>
                                          </p:endCondLst>
                                        </p:cTn>
                                        <p:tgtEl>
                                          <p:sndTgt r:embed="rId2" name="CAMERA.WAV"/>
                                        </p:tgtEl>
                                      </p:cMediaNode>
                                    </p:audio>
                                  </p:subTnLst>
                                </p:cTn>
                              </p:par>
                            </p:childTnLst>
                          </p:cTn>
                        </p:par>
                      </p:childTnLst>
                    </p:cTn>
                  </p:par>
                  <p:par>
                    <p:cTn id="28" fill="hold" nodeType="clickPar">
                      <p:stCondLst>
                        <p:cond delay="indefinite"/>
                      </p:stCondLst>
                      <p:childTnLst>
                        <p:par>
                          <p:cTn id="29" fill="hold" nodeType="withGroup">
                            <p:stCondLst>
                              <p:cond delay="0"/>
                            </p:stCondLst>
                            <p:childTnLst>
                              <p:par>
                                <p:cTn id="30" presetID="3" presetClass="entr" presetSubtype="5" fill="hold" nodeType="clickEffect">
                                  <p:stCondLst>
                                    <p:cond delay="0"/>
                                  </p:stCondLst>
                                  <p:childTnLst>
                                    <p:set>
                                      <p:cBhvr>
                                        <p:cTn id="31" dur="1" fill="hold">
                                          <p:stCondLst>
                                            <p:cond delay="0"/>
                                          </p:stCondLst>
                                        </p:cTn>
                                        <p:tgtEl>
                                          <p:spTgt spid="2"/>
                                        </p:tgtEl>
                                        <p:attrNameLst>
                                          <p:attrName>style.visibility</p:attrName>
                                        </p:attrNameLst>
                                      </p:cBhvr>
                                      <p:to>
                                        <p:strVal val="visible"/>
                                      </p:to>
                                    </p:set>
                                    <p:animEffect transition="in" filter="blinds(vertical)">
                                      <p:cBhvr>
                                        <p:cTn id="32" dur="500"/>
                                        <p:tgtEl>
                                          <p:spTgt spid="2"/>
                                        </p:tgtEl>
                                      </p:cBhvr>
                                    </p:animEffect>
                                  </p:childTnLst>
                                  <p:subTnLst>
                                    <p:audio>
                                      <p:cMediaNode>
                                        <p:cTn display="0" masterRel="sameClick">
                                          <p:stCondLst>
                                            <p:cond evt="begin" delay="0">
                                              <p:tn val="30"/>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4834" grpId="0" uiExpand="1" build="p" autoUpdateAnimBg="0" advAuto="0"/>
      <p:bldP spid="231428" grpId="0" animBg="1"/>
      <p:bldP spid="504836" grpId="0" autoUpdateAnimBg="0"/>
    </p:bld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5858" name="Rectangle 2"/>
          <p:cNvSpPr>
            <a:spLocks noGrp="1" noChangeArrowheads="1"/>
          </p:cNvSpPr>
          <p:nvPr>
            <p:ph type="body" idx="4294967295"/>
          </p:nvPr>
        </p:nvSpPr>
        <p:spPr>
          <a:xfrm>
            <a:off x="467545" y="811917"/>
            <a:ext cx="3381375" cy="387798"/>
          </a:xfrm>
        </p:spPr>
        <p:txBody>
          <a:bodyPr/>
          <a:lstStyle/>
          <a:p>
            <a:pPr>
              <a:lnSpc>
                <a:spcPct val="90000"/>
              </a:lnSpc>
              <a:buFont typeface="Wingdings" pitchFamily="2" charset="2"/>
              <a:buNone/>
            </a:pPr>
            <a:r>
              <a:rPr lang="en-US" altLang="zh-CN" sz="2800" b="1" dirty="0">
                <a:latin typeface="楷体" pitchFamily="49" charset="-122"/>
                <a:ea typeface="楷体" pitchFamily="49" charset="-122"/>
              </a:rPr>
              <a:t>6 </a:t>
            </a:r>
            <a:r>
              <a:rPr lang="zh-CN" altLang="en-US" sz="2800" b="1" dirty="0">
                <a:latin typeface="楷体" pitchFamily="49" charset="-122"/>
                <a:ea typeface="楷体" pitchFamily="49" charset="-122"/>
              </a:rPr>
              <a:t>推荐行动方针</a:t>
            </a:r>
          </a:p>
        </p:txBody>
      </p:sp>
      <p:grpSp>
        <p:nvGrpSpPr>
          <p:cNvPr id="2" name="Group 3"/>
          <p:cNvGrpSpPr>
            <a:grpSpLocks/>
          </p:cNvGrpSpPr>
          <p:nvPr/>
        </p:nvGrpSpPr>
        <p:grpSpPr bwMode="auto">
          <a:xfrm>
            <a:off x="4206875" y="971551"/>
            <a:ext cx="3670300" cy="1657350"/>
            <a:chOff x="2016" y="864"/>
            <a:chExt cx="2312" cy="1392"/>
          </a:xfrm>
        </p:grpSpPr>
        <p:sp>
          <p:nvSpPr>
            <p:cNvPr id="232453" name="AutoShape 4"/>
            <p:cNvSpPr>
              <a:spLocks noChangeArrowheads="1"/>
            </p:cNvSpPr>
            <p:nvPr/>
          </p:nvSpPr>
          <p:spPr bwMode="auto">
            <a:xfrm>
              <a:off x="2016" y="864"/>
              <a:ext cx="1369" cy="614"/>
            </a:xfrm>
            <a:prstGeom prst="diamond">
              <a:avLst/>
            </a:prstGeom>
            <a:solidFill>
              <a:schemeClr val="folHlink"/>
            </a:solidFill>
            <a:ln w="15875">
              <a:solidFill>
                <a:srgbClr val="000000"/>
              </a:solidFill>
              <a:miter lim="800000"/>
              <a:headEnd/>
              <a:tailEnd/>
            </a:ln>
          </p:spPr>
          <p:txBody>
            <a:bodyPr/>
            <a:lstStyle/>
            <a:p>
              <a:pPr>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sp>
          <p:nvSpPr>
            <p:cNvPr id="232454" name="Text Box 5"/>
            <p:cNvSpPr txBox="1">
              <a:spLocks noChangeArrowheads="1"/>
            </p:cNvSpPr>
            <p:nvPr/>
          </p:nvSpPr>
          <p:spPr bwMode="auto">
            <a:xfrm>
              <a:off x="2296" y="1038"/>
              <a:ext cx="1016" cy="2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en-US" altLang="zh-CN" sz="2000" b="1" dirty="0">
                  <a:solidFill>
                    <a:schemeClr val="accent1"/>
                  </a:solidFill>
                  <a:latin typeface="Times New Roman" pitchFamily="18" charset="0"/>
                </a:rPr>
                <a:t>Yes or No?</a:t>
              </a:r>
              <a:endParaRPr kumimoji="1" lang="en-US" altLang="zh-CN" sz="1200" b="1" dirty="0">
                <a:solidFill>
                  <a:schemeClr val="accent1"/>
                </a:solidFill>
                <a:latin typeface="Times New Roman" pitchFamily="18" charset="0"/>
              </a:endParaRPr>
            </a:p>
          </p:txBody>
        </p:sp>
        <p:sp>
          <p:nvSpPr>
            <p:cNvPr id="232455" name="Line 6"/>
            <p:cNvSpPr>
              <a:spLocks noChangeShapeType="1"/>
            </p:cNvSpPr>
            <p:nvPr/>
          </p:nvSpPr>
          <p:spPr bwMode="auto">
            <a:xfrm>
              <a:off x="3385" y="1169"/>
              <a:ext cx="316" cy="0"/>
            </a:xfrm>
            <a:prstGeom prst="line">
              <a:avLst/>
            </a:prstGeom>
            <a:noFill/>
            <a:ln w="1587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232456" name="Text Box 7"/>
            <p:cNvSpPr txBox="1">
              <a:spLocks noChangeArrowheads="1"/>
            </p:cNvSpPr>
            <p:nvPr/>
          </p:nvSpPr>
          <p:spPr bwMode="auto">
            <a:xfrm>
              <a:off x="3357" y="927"/>
              <a:ext cx="42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en-US" altLang="zh-CN" sz="2000" b="1">
                  <a:latin typeface="Times New Roman" pitchFamily="18" charset="0"/>
                </a:rPr>
                <a:t>No</a:t>
              </a:r>
              <a:endParaRPr kumimoji="1" lang="en-US" altLang="zh-CN" sz="1000">
                <a:latin typeface="Times New Roman" pitchFamily="18" charset="0"/>
              </a:endParaRPr>
            </a:p>
          </p:txBody>
        </p:sp>
        <p:sp>
          <p:nvSpPr>
            <p:cNvPr id="232457" name="Line 8"/>
            <p:cNvSpPr>
              <a:spLocks noChangeShapeType="1"/>
            </p:cNvSpPr>
            <p:nvPr/>
          </p:nvSpPr>
          <p:spPr bwMode="auto">
            <a:xfrm>
              <a:off x="2710" y="1476"/>
              <a:ext cx="0" cy="307"/>
            </a:xfrm>
            <a:prstGeom prst="line">
              <a:avLst/>
            </a:prstGeom>
            <a:noFill/>
            <a:ln w="15875">
              <a:solidFill>
                <a:srgbClr val="000000"/>
              </a:solidFill>
              <a:round/>
              <a:headEnd/>
              <a:tailEnd type="arrow" w="sm" len="med"/>
            </a:ln>
            <a:extLst>
              <a:ext uri="{909E8E84-426E-40DD-AFC4-6F175D3DCCD1}">
                <a14:hiddenFill xmlns:a14="http://schemas.microsoft.com/office/drawing/2010/main">
                  <a:noFill/>
                </a14:hiddenFill>
              </a:ext>
            </a:extLst>
          </p:spPr>
          <p:txBody>
            <a:bodyPr/>
            <a:lstStyle/>
            <a:p>
              <a:endParaRPr lang="zh-CN" altLang="en-US"/>
            </a:p>
          </p:txBody>
        </p:sp>
        <p:sp>
          <p:nvSpPr>
            <p:cNvPr id="232458" name="Text Box 9"/>
            <p:cNvSpPr txBox="1">
              <a:spLocks noChangeArrowheads="1"/>
            </p:cNvSpPr>
            <p:nvPr/>
          </p:nvSpPr>
          <p:spPr bwMode="auto">
            <a:xfrm>
              <a:off x="2693" y="1466"/>
              <a:ext cx="421"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en-US" altLang="zh-CN" sz="2000" b="1">
                  <a:latin typeface="Times New Roman" pitchFamily="18" charset="0"/>
                </a:rPr>
                <a:t>Yes</a:t>
              </a:r>
              <a:endParaRPr kumimoji="1" lang="en-US" altLang="zh-CN" sz="1000">
                <a:latin typeface="Times New Roman" pitchFamily="18" charset="0"/>
              </a:endParaRPr>
            </a:p>
          </p:txBody>
        </p:sp>
        <p:sp>
          <p:nvSpPr>
            <p:cNvPr id="232459" name="Text Box 10"/>
            <p:cNvSpPr txBox="1">
              <a:spLocks noChangeArrowheads="1"/>
            </p:cNvSpPr>
            <p:nvPr/>
          </p:nvSpPr>
          <p:spPr bwMode="auto">
            <a:xfrm>
              <a:off x="3696" y="1031"/>
              <a:ext cx="632" cy="3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en-US" altLang="zh-CN" sz="2000" b="1">
                  <a:latin typeface="Times New Roman" pitchFamily="18" charset="0"/>
                </a:rPr>
                <a:t>Why?</a:t>
              </a:r>
            </a:p>
          </p:txBody>
        </p:sp>
        <p:sp>
          <p:nvSpPr>
            <p:cNvPr id="232460" name="Text Box 11"/>
            <p:cNvSpPr txBox="1">
              <a:spLocks noChangeArrowheads="1"/>
            </p:cNvSpPr>
            <p:nvPr/>
          </p:nvSpPr>
          <p:spPr bwMode="auto">
            <a:xfrm>
              <a:off x="2016" y="1745"/>
              <a:ext cx="1685" cy="51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just">
                <a:lnSpc>
                  <a:spcPct val="100000"/>
                </a:lnSpc>
                <a:buClrTx/>
                <a:buSzTx/>
                <a:buFontTx/>
                <a:buNone/>
              </a:pPr>
              <a:r>
                <a:rPr kumimoji="1" lang="en-US" altLang="zh-CN" sz="2000" b="1">
                  <a:latin typeface="Times New Roman" pitchFamily="18" charset="0"/>
                </a:rPr>
                <a:t>Which one is the best?</a:t>
              </a:r>
            </a:p>
            <a:p>
              <a:pPr algn="just">
                <a:lnSpc>
                  <a:spcPct val="100000"/>
                </a:lnSpc>
                <a:buClrTx/>
                <a:buSzTx/>
                <a:buFontTx/>
                <a:buNone/>
              </a:pPr>
              <a:r>
                <a:rPr kumimoji="1" lang="en-US" altLang="zh-CN" sz="2000" b="1">
                  <a:latin typeface="Times New Roman" pitchFamily="18" charset="0"/>
                </a:rPr>
                <a:t>Why? (cost / benefit)</a:t>
              </a:r>
              <a:endParaRPr kumimoji="1" lang="en-US" altLang="zh-CN" sz="2000">
                <a:latin typeface="Times New Roman" pitchFamily="18" charset="0"/>
              </a:endParaRPr>
            </a:p>
          </p:txBody>
        </p:sp>
      </p:grpSp>
      <p:sp>
        <p:nvSpPr>
          <p:cNvPr id="505868" name="Text Box 12"/>
          <p:cNvSpPr txBox="1">
            <a:spLocks noChangeArrowheads="1"/>
          </p:cNvSpPr>
          <p:nvPr/>
        </p:nvSpPr>
        <p:spPr bwMode="auto">
          <a:xfrm>
            <a:off x="467544" y="2403782"/>
            <a:ext cx="4419600" cy="2246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buClrTx/>
              <a:buSzTx/>
              <a:buFontTx/>
              <a:buNone/>
            </a:pPr>
            <a:r>
              <a:rPr kumimoji="1" lang="en-US" altLang="zh-CN" sz="2800" b="1">
                <a:latin typeface="楷体" pitchFamily="49" charset="-122"/>
                <a:ea typeface="楷体" pitchFamily="49" charset="-122"/>
              </a:rPr>
              <a:t>7 </a:t>
            </a:r>
            <a:r>
              <a:rPr kumimoji="1" lang="zh-CN" altLang="en-US" sz="2800" b="1">
                <a:latin typeface="楷体" pitchFamily="49" charset="-122"/>
                <a:ea typeface="楷体" pitchFamily="49" charset="-122"/>
              </a:rPr>
              <a:t>开发计划（粗略）</a:t>
            </a:r>
          </a:p>
          <a:p>
            <a:pPr>
              <a:buClrTx/>
              <a:buSzTx/>
              <a:buFontTx/>
              <a:buNone/>
            </a:pPr>
            <a:r>
              <a:rPr kumimoji="1" lang="zh-CN" altLang="en-US" sz="2400" b="1">
                <a:solidFill>
                  <a:schemeClr val="accent2"/>
                </a:solidFill>
                <a:latin typeface="楷体" pitchFamily="49" charset="-122"/>
                <a:ea typeface="楷体" pitchFamily="49" charset="-122"/>
                <a:sym typeface="Symbol" pitchFamily="18" charset="2"/>
              </a:rPr>
              <a:t> </a:t>
            </a:r>
            <a:r>
              <a:rPr kumimoji="1" lang="zh-CN" altLang="en-US" sz="2800" b="1">
                <a:latin typeface="楷体" pitchFamily="49" charset="-122"/>
                <a:ea typeface="楷体" pitchFamily="49" charset="-122"/>
              </a:rPr>
              <a:t>任务分解，确定负责人</a:t>
            </a:r>
          </a:p>
          <a:p>
            <a:pPr>
              <a:buClrTx/>
              <a:buSzTx/>
              <a:buFontTx/>
              <a:buNone/>
            </a:pPr>
            <a:r>
              <a:rPr kumimoji="1" lang="zh-CN" altLang="en-US" sz="2400" b="1">
                <a:solidFill>
                  <a:schemeClr val="accent2"/>
                </a:solidFill>
                <a:latin typeface="楷体" pitchFamily="49" charset="-122"/>
                <a:ea typeface="楷体" pitchFamily="49" charset="-122"/>
                <a:sym typeface="Symbol" pitchFamily="18" charset="2"/>
              </a:rPr>
              <a:t> </a:t>
            </a:r>
            <a:r>
              <a:rPr kumimoji="1" lang="zh-CN" altLang="en-US" sz="2800" b="1">
                <a:latin typeface="楷体" pitchFamily="49" charset="-122"/>
                <a:ea typeface="楷体" pitchFamily="49" charset="-122"/>
              </a:rPr>
              <a:t>大致进度规划</a:t>
            </a:r>
          </a:p>
          <a:p>
            <a:pPr>
              <a:buClrTx/>
              <a:buSzTx/>
              <a:buFontTx/>
              <a:buNone/>
            </a:pPr>
            <a:r>
              <a:rPr kumimoji="1" lang="zh-CN" altLang="en-US" sz="2400" b="1">
                <a:solidFill>
                  <a:schemeClr val="accent2"/>
                </a:solidFill>
                <a:latin typeface="楷体" pitchFamily="49" charset="-122"/>
                <a:ea typeface="楷体" pitchFamily="49" charset="-122"/>
                <a:sym typeface="Symbol" pitchFamily="18" charset="2"/>
              </a:rPr>
              <a:t> </a:t>
            </a:r>
            <a:r>
              <a:rPr kumimoji="1" lang="zh-CN" altLang="en-US" sz="2800" b="1">
                <a:latin typeface="楷体" pitchFamily="49" charset="-122"/>
                <a:ea typeface="楷体" pitchFamily="49" charset="-122"/>
              </a:rPr>
              <a:t>财务预算</a:t>
            </a:r>
          </a:p>
          <a:p>
            <a:pPr>
              <a:buClrTx/>
              <a:buSzTx/>
              <a:buFontTx/>
              <a:buNone/>
            </a:pPr>
            <a:r>
              <a:rPr kumimoji="1" lang="zh-CN" altLang="en-US" sz="2400" b="1">
                <a:solidFill>
                  <a:schemeClr val="accent2"/>
                </a:solidFill>
                <a:latin typeface="楷体" pitchFamily="49" charset="-122"/>
                <a:ea typeface="楷体" pitchFamily="49" charset="-122"/>
                <a:sym typeface="Symbol" pitchFamily="18" charset="2"/>
              </a:rPr>
              <a:t> </a:t>
            </a:r>
            <a:r>
              <a:rPr kumimoji="1" lang="zh-CN" altLang="en-US" sz="2800" b="1">
                <a:latin typeface="楷体" pitchFamily="49" charset="-122"/>
                <a:ea typeface="楷体" pitchFamily="49" charset="-122"/>
              </a:rPr>
              <a:t>风险分析及对策</a:t>
            </a:r>
          </a:p>
        </p:txBody>
      </p:sp>
      <p:sp>
        <p:nvSpPr>
          <p:cNvPr id="505869" name="Text Box 13"/>
          <p:cNvSpPr txBox="1">
            <a:spLocks noChangeArrowheads="1"/>
          </p:cNvSpPr>
          <p:nvPr/>
        </p:nvSpPr>
        <p:spPr bwMode="auto">
          <a:xfrm>
            <a:off x="5322888" y="3003947"/>
            <a:ext cx="33528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2800" b="1" dirty="0">
                <a:latin typeface="楷体" pitchFamily="49" charset="-122"/>
                <a:ea typeface="楷体" pitchFamily="49" charset="-122"/>
              </a:rPr>
              <a:t>8 </a:t>
            </a:r>
            <a:r>
              <a:rPr kumimoji="1" lang="zh-CN" altLang="en-US" sz="2800" b="1" dirty="0">
                <a:latin typeface="楷体" pitchFamily="49" charset="-122"/>
                <a:ea typeface="楷体" pitchFamily="49" charset="-122"/>
              </a:rPr>
              <a:t>编写可行性报告</a:t>
            </a:r>
          </a:p>
        </p:txBody>
      </p:sp>
      <p:sp>
        <p:nvSpPr>
          <p:cNvPr id="505871" name="Text Box 15"/>
          <p:cNvSpPr txBox="1">
            <a:spLocks noChangeArrowheads="1"/>
          </p:cNvSpPr>
          <p:nvPr/>
        </p:nvSpPr>
        <p:spPr bwMode="auto">
          <a:xfrm>
            <a:off x="5364163" y="4057650"/>
            <a:ext cx="3200400"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2800" b="1" dirty="0">
                <a:latin typeface="楷体" pitchFamily="49" charset="-122"/>
                <a:ea typeface="楷体" pitchFamily="49" charset="-122"/>
              </a:rPr>
              <a:t>9 </a:t>
            </a:r>
            <a:r>
              <a:rPr kumimoji="1" lang="zh-CN" altLang="en-US" sz="2800" b="1" dirty="0">
                <a:latin typeface="楷体" pitchFamily="49" charset="-122"/>
                <a:ea typeface="楷体" pitchFamily="49" charset="-122"/>
              </a:rPr>
              <a:t>提交审查</a:t>
            </a:r>
          </a:p>
        </p:txBody>
      </p:sp>
      <p:sp>
        <p:nvSpPr>
          <p:cNvPr id="505874" name="Rectangle 18"/>
          <p:cNvSpPr>
            <a:spLocks noGrp="1" noChangeArrowheads="1"/>
          </p:cNvSpPr>
          <p:nvPr>
            <p:ph type="title" idx="4294967295"/>
          </p:nvPr>
        </p:nvSpPr>
        <p:spPr/>
        <p:txBody>
          <a:bodyPr/>
          <a:lstStyle/>
          <a:p>
            <a:r>
              <a:rPr lang="zh-CN" altLang="en-US" sz="3200" b="1" dirty="0">
                <a:gradFill>
                  <a:gsLst>
                    <a:gs pos="0">
                      <a:srgbClr val="FFFFFF"/>
                    </a:gs>
                    <a:gs pos="86000">
                      <a:srgbClr val="FFFFFF"/>
                    </a:gs>
                  </a:gsLst>
                  <a:lin ang="5400000" scaled="0"/>
                </a:gradFill>
                <a:latin typeface="楷体" pitchFamily="49" charset="-122"/>
                <a:ea typeface="楷体" pitchFamily="49" charset="-122"/>
              </a:rPr>
              <a:t>过程和步骤总结</a:t>
            </a:r>
          </a:p>
        </p:txBody>
      </p:sp>
    </p:spTree>
    <p:extLst>
      <p:ext uri="{BB962C8B-B14F-4D97-AF65-F5344CB8AC3E}">
        <p14:creationId xmlns:p14="http://schemas.microsoft.com/office/powerpoint/2010/main" val="74741566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8" fill="hold" grpId="0" nodeType="clickEffect">
                                  <p:stCondLst>
                                    <p:cond delay="0"/>
                                  </p:stCondLst>
                                  <p:childTnLst>
                                    <p:set>
                                      <p:cBhvr>
                                        <p:cTn id="6" dur="1" fill="hold">
                                          <p:stCondLst>
                                            <p:cond delay="0"/>
                                          </p:stCondLst>
                                        </p:cTn>
                                        <p:tgtEl>
                                          <p:spTgt spid="505858">
                                            <p:txEl>
                                              <p:pRg st="0" end="0"/>
                                            </p:txEl>
                                          </p:spTgt>
                                        </p:tgtEl>
                                        <p:attrNameLst>
                                          <p:attrName>style.visibility</p:attrName>
                                        </p:attrNameLst>
                                      </p:cBhvr>
                                      <p:to>
                                        <p:strVal val="visible"/>
                                      </p:to>
                                    </p:set>
                                    <p:anim calcmode="lin" valueType="num">
                                      <p:cBhvr additive="base">
                                        <p:cTn id="7" dur="500" fill="hold"/>
                                        <p:tgtEl>
                                          <p:spTgt spid="505858">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505858">
                                            <p:txEl>
                                              <p:pRg st="0" end="0"/>
                                            </p:txEl>
                                          </p:spTgt>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5"/>
                                            </p:cond>
                                          </p:stCondLst>
                                          <p:endCondLst>
                                            <p:cond evt="onStopAudio" delay="0">
                                              <p:tgtEl>
                                                <p:sldTgt/>
                                              </p:tgtEl>
                                            </p:cond>
                                          </p:endCondLst>
                                        </p:cTn>
                                        <p:tgtEl>
                                          <p:sndTgt r:embed="rId2" name="CAMERA.WAV"/>
                                        </p:tgtEl>
                                      </p:cMediaNode>
                                    </p:audio>
                                  </p:subTnLst>
                                </p:cTn>
                              </p:par>
                            </p:childTnLst>
                          </p:cTn>
                        </p:par>
                      </p:childTnLst>
                    </p:cTn>
                  </p:par>
                  <p:par>
                    <p:cTn id="9" fill="hold" nodeType="clickPar">
                      <p:stCondLst>
                        <p:cond delay="indefinite"/>
                      </p:stCondLst>
                      <p:childTnLst>
                        <p:par>
                          <p:cTn id="10" fill="hold" nodeType="withGroup">
                            <p:stCondLst>
                              <p:cond delay="0"/>
                            </p:stCondLst>
                            <p:childTnLst>
                              <p:par>
                                <p:cTn id="11" presetID="4" presetClass="entr" presetSubtype="32" fill="hold" nodeType="click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ox(out)">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8" fill="hold" grpId="0" nodeType="clickEffect">
                                  <p:stCondLst>
                                    <p:cond delay="0"/>
                                  </p:stCondLst>
                                  <p:childTnLst>
                                    <p:set>
                                      <p:cBhvr>
                                        <p:cTn id="17" dur="1" fill="hold">
                                          <p:stCondLst>
                                            <p:cond delay="0"/>
                                          </p:stCondLst>
                                        </p:cTn>
                                        <p:tgtEl>
                                          <p:spTgt spid="505868"/>
                                        </p:tgtEl>
                                        <p:attrNameLst>
                                          <p:attrName>style.visibility</p:attrName>
                                        </p:attrNameLst>
                                      </p:cBhvr>
                                      <p:to>
                                        <p:strVal val="visible"/>
                                      </p:to>
                                    </p:set>
                                    <p:anim calcmode="lin" valueType="num">
                                      <p:cBhvr additive="base">
                                        <p:cTn id="18" dur="500" fill="hold"/>
                                        <p:tgtEl>
                                          <p:spTgt spid="505868"/>
                                        </p:tgtEl>
                                        <p:attrNameLst>
                                          <p:attrName>ppt_x</p:attrName>
                                        </p:attrNameLst>
                                      </p:cBhvr>
                                      <p:tavLst>
                                        <p:tav tm="0">
                                          <p:val>
                                            <p:strVal val="0-#ppt_w/2"/>
                                          </p:val>
                                        </p:tav>
                                        <p:tav tm="100000">
                                          <p:val>
                                            <p:strVal val="#ppt_x"/>
                                          </p:val>
                                        </p:tav>
                                      </p:tavLst>
                                    </p:anim>
                                    <p:anim calcmode="lin" valueType="num">
                                      <p:cBhvr additive="base">
                                        <p:cTn id="19" dur="500" fill="hold"/>
                                        <p:tgtEl>
                                          <p:spTgt spid="505868"/>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16"/>
                                            </p:cond>
                                          </p:stCondLst>
                                          <p:endCondLst>
                                            <p:cond evt="onStopAudio" delay="0">
                                              <p:tgtEl>
                                                <p:sldTgt/>
                                              </p:tgtEl>
                                            </p:cond>
                                          </p:endCondLst>
                                        </p:cTn>
                                        <p:tgtEl>
                                          <p:sndTgt r:embed="rId2" name="CAMERA.WAV"/>
                                        </p:tgtEl>
                                      </p:cMediaNode>
                                    </p:audio>
                                  </p:sub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2" fill="hold" grpId="0" nodeType="clickEffect">
                                  <p:stCondLst>
                                    <p:cond delay="0"/>
                                  </p:stCondLst>
                                  <p:childTnLst>
                                    <p:set>
                                      <p:cBhvr>
                                        <p:cTn id="23" dur="1" fill="hold">
                                          <p:stCondLst>
                                            <p:cond delay="0"/>
                                          </p:stCondLst>
                                        </p:cTn>
                                        <p:tgtEl>
                                          <p:spTgt spid="505869"/>
                                        </p:tgtEl>
                                        <p:attrNameLst>
                                          <p:attrName>style.visibility</p:attrName>
                                        </p:attrNameLst>
                                      </p:cBhvr>
                                      <p:to>
                                        <p:strVal val="visible"/>
                                      </p:to>
                                    </p:set>
                                    <p:anim calcmode="lin" valueType="num">
                                      <p:cBhvr additive="base">
                                        <p:cTn id="24" dur="500" fill="hold"/>
                                        <p:tgtEl>
                                          <p:spTgt spid="505869"/>
                                        </p:tgtEl>
                                        <p:attrNameLst>
                                          <p:attrName>ppt_x</p:attrName>
                                        </p:attrNameLst>
                                      </p:cBhvr>
                                      <p:tavLst>
                                        <p:tav tm="0">
                                          <p:val>
                                            <p:strVal val="1+#ppt_w/2"/>
                                          </p:val>
                                        </p:tav>
                                        <p:tav tm="100000">
                                          <p:val>
                                            <p:strVal val="#ppt_x"/>
                                          </p:val>
                                        </p:tav>
                                      </p:tavLst>
                                    </p:anim>
                                    <p:anim calcmode="lin" valueType="num">
                                      <p:cBhvr additive="base">
                                        <p:cTn id="25" dur="500" fill="hold"/>
                                        <p:tgtEl>
                                          <p:spTgt spid="505869"/>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2"/>
                                            </p:cond>
                                          </p:stCondLst>
                                          <p:endCondLst>
                                            <p:cond evt="onStopAudio" delay="0">
                                              <p:tgtEl>
                                                <p:sldTgt/>
                                              </p:tgtEl>
                                            </p:cond>
                                          </p:endCondLst>
                                        </p:cTn>
                                        <p:tgtEl>
                                          <p:sndTgt r:embed="rId2" name="CAMERA.WAV"/>
                                        </p:tgtEl>
                                      </p:cMediaNode>
                                    </p:audio>
                                  </p:subTnLst>
                                </p:cTn>
                              </p:par>
                            </p:childTnLst>
                          </p:cTn>
                        </p:par>
                      </p:childTnLst>
                    </p:cTn>
                  </p:par>
                  <p:par>
                    <p:cTn id="26" fill="hold" nodeType="clickPar">
                      <p:stCondLst>
                        <p:cond delay="indefinite"/>
                      </p:stCondLst>
                      <p:childTnLst>
                        <p:par>
                          <p:cTn id="27" fill="hold" nodeType="withGroup">
                            <p:stCondLst>
                              <p:cond delay="0"/>
                            </p:stCondLst>
                            <p:childTnLst>
                              <p:par>
                                <p:cTn id="28" presetID="2" presetClass="entr" presetSubtype="2" fill="hold" grpId="0" nodeType="clickEffect">
                                  <p:stCondLst>
                                    <p:cond delay="0"/>
                                  </p:stCondLst>
                                  <p:childTnLst>
                                    <p:set>
                                      <p:cBhvr>
                                        <p:cTn id="29" dur="1" fill="hold">
                                          <p:stCondLst>
                                            <p:cond delay="0"/>
                                          </p:stCondLst>
                                        </p:cTn>
                                        <p:tgtEl>
                                          <p:spTgt spid="505871"/>
                                        </p:tgtEl>
                                        <p:attrNameLst>
                                          <p:attrName>style.visibility</p:attrName>
                                        </p:attrNameLst>
                                      </p:cBhvr>
                                      <p:to>
                                        <p:strVal val="visible"/>
                                      </p:to>
                                    </p:set>
                                    <p:anim calcmode="lin" valueType="num">
                                      <p:cBhvr additive="base">
                                        <p:cTn id="30" dur="500" fill="hold"/>
                                        <p:tgtEl>
                                          <p:spTgt spid="505871"/>
                                        </p:tgtEl>
                                        <p:attrNameLst>
                                          <p:attrName>ppt_x</p:attrName>
                                        </p:attrNameLst>
                                      </p:cBhvr>
                                      <p:tavLst>
                                        <p:tav tm="0">
                                          <p:val>
                                            <p:strVal val="1+#ppt_w/2"/>
                                          </p:val>
                                        </p:tav>
                                        <p:tav tm="100000">
                                          <p:val>
                                            <p:strVal val="#ppt_x"/>
                                          </p:val>
                                        </p:tav>
                                      </p:tavLst>
                                    </p:anim>
                                    <p:anim calcmode="lin" valueType="num">
                                      <p:cBhvr additive="base">
                                        <p:cTn id="31" dur="500" fill="hold"/>
                                        <p:tgtEl>
                                          <p:spTgt spid="505871"/>
                                        </p:tgtEl>
                                        <p:attrNameLst>
                                          <p:attrName>ppt_y</p:attrName>
                                        </p:attrNameLst>
                                      </p:cBhvr>
                                      <p:tavLst>
                                        <p:tav tm="0">
                                          <p:val>
                                            <p:strVal val="#ppt_y"/>
                                          </p:val>
                                        </p:tav>
                                        <p:tav tm="100000">
                                          <p:val>
                                            <p:strVal val="#ppt_y"/>
                                          </p:val>
                                        </p:tav>
                                      </p:tavLst>
                                    </p:anim>
                                  </p:childTnLst>
                                  <p:subTnLst>
                                    <p:audio>
                                      <p:cMediaNode>
                                        <p:cTn display="0" masterRel="sameClick">
                                          <p:stCondLst>
                                            <p:cond evt="begin" delay="0">
                                              <p:tn val="28"/>
                                            </p:cond>
                                          </p:stCondLst>
                                          <p:endCondLst>
                                            <p:cond evt="onStopAudio" delay="0">
                                              <p:tgtEl>
                                                <p:sldTgt/>
                                              </p:tgtEl>
                                            </p:cond>
                                          </p:endCondLst>
                                        </p:cTn>
                                        <p:tgtEl>
                                          <p:sndTgt r:embed="rId2" name="CAMERA.WAV"/>
                                        </p:tgtEl>
                                      </p:cMediaNode>
                                    </p:audio>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5858" grpId="0" build="p" autoUpdateAnimBg="0" advAuto="0"/>
      <p:bldP spid="505868" grpId="0" autoUpdateAnimBg="0"/>
      <p:bldP spid="505869" grpId="0" autoUpdateAnimBg="0"/>
      <p:bldP spid="505871" grpId="0" autoUpdateAnimBg="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7158" y="214296"/>
            <a:ext cx="7858180" cy="4665893"/>
          </a:xfrm>
          <a:prstGeom prst="rect">
            <a:avLst/>
          </a:prstGeom>
          <a:noFill/>
        </p:spPr>
        <p:txBody>
          <a:bodyPr wrap="square" lIns="91440" tIns="91440" rIns="91440" bIns="91440" rtlCol="0">
            <a:spAutoFit/>
          </a:bodyPr>
          <a:lstStyle/>
          <a:p>
            <a:pPr>
              <a:lnSpc>
                <a:spcPct val="90000"/>
              </a:lnSpc>
              <a:spcBef>
                <a:spcPct val="20000"/>
              </a:spcBef>
              <a:buSzPct val="90000"/>
            </a:pPr>
            <a:r>
              <a:rPr lang="zh-CN" altLang="en-US" sz="3200" b="1" dirty="0" smtClean="0">
                <a:solidFill>
                  <a:schemeClr val="tx1">
                    <a:alpha val="99000"/>
                  </a:schemeClr>
                </a:solidFill>
                <a:latin typeface="楷体_GB2312" pitchFamily="49" charset="-122"/>
                <a:ea typeface="楷体_GB2312" pitchFamily="49" charset="-122"/>
              </a:rPr>
              <a:t>小组任务：</a:t>
            </a:r>
            <a:endParaRPr lang="en-US" altLang="zh-CN" sz="3200" b="1" dirty="0" smtClean="0">
              <a:solidFill>
                <a:schemeClr val="tx1">
                  <a:alpha val="99000"/>
                </a:schemeClr>
              </a:solidFill>
              <a:latin typeface="楷体_GB2312" pitchFamily="49" charset="-122"/>
              <a:ea typeface="楷体_GB2312" pitchFamily="49" charset="-122"/>
            </a:endParaRPr>
          </a:p>
          <a:p>
            <a:pPr lvl="1">
              <a:lnSpc>
                <a:spcPct val="90000"/>
              </a:lnSpc>
              <a:spcBef>
                <a:spcPct val="20000"/>
              </a:spcBef>
              <a:buSzPct val="90000"/>
            </a:pPr>
            <a:r>
              <a:rPr lang="en-US" altLang="zh-CN" sz="3200" dirty="0" smtClean="0">
                <a:solidFill>
                  <a:schemeClr val="tx1">
                    <a:alpha val="99000"/>
                  </a:schemeClr>
                </a:solidFill>
                <a:latin typeface="楷体_GB2312" pitchFamily="49" charset="-122"/>
                <a:ea typeface="楷体_GB2312" pitchFamily="49" charset="-122"/>
              </a:rPr>
              <a:t>1.</a:t>
            </a:r>
            <a:r>
              <a:rPr lang="zh-CN" altLang="en-US" sz="3200" dirty="0" smtClean="0">
                <a:solidFill>
                  <a:schemeClr val="tx1">
                    <a:alpha val="99000"/>
                  </a:schemeClr>
                </a:solidFill>
                <a:latin typeface="楷体_GB2312" pitchFamily="49" charset="-122"/>
                <a:ea typeface="楷体_GB2312" pitchFamily="49" charset="-122"/>
              </a:rPr>
              <a:t>搜集可行性研究报告例子，并遴选出最好的</a:t>
            </a:r>
            <a:r>
              <a:rPr lang="en-US" altLang="zh-CN" sz="3200" dirty="0" smtClean="0">
                <a:solidFill>
                  <a:schemeClr val="tx1">
                    <a:alpha val="99000"/>
                  </a:schemeClr>
                </a:solidFill>
                <a:latin typeface="楷体_GB2312" pitchFamily="49" charset="-122"/>
                <a:ea typeface="楷体_GB2312" pitchFamily="49" charset="-122"/>
              </a:rPr>
              <a:t>5</a:t>
            </a:r>
            <a:r>
              <a:rPr lang="zh-CN" altLang="en-US" sz="3200" dirty="0" smtClean="0">
                <a:solidFill>
                  <a:schemeClr val="tx1">
                    <a:alpha val="99000"/>
                  </a:schemeClr>
                </a:solidFill>
                <a:latin typeface="楷体_GB2312" pitchFamily="49" charset="-122"/>
                <a:ea typeface="楷体_GB2312" pitchFamily="49" charset="-122"/>
              </a:rPr>
              <a:t>个；</a:t>
            </a:r>
            <a:endParaRPr lang="en-US" altLang="zh-CN" sz="3200" dirty="0" smtClean="0">
              <a:solidFill>
                <a:schemeClr val="tx1">
                  <a:alpha val="99000"/>
                </a:schemeClr>
              </a:solidFill>
              <a:latin typeface="楷体_GB2312" pitchFamily="49" charset="-122"/>
              <a:ea typeface="楷体_GB2312" pitchFamily="49" charset="-122"/>
            </a:endParaRPr>
          </a:p>
          <a:p>
            <a:pPr lvl="1">
              <a:lnSpc>
                <a:spcPct val="90000"/>
              </a:lnSpc>
              <a:spcBef>
                <a:spcPct val="20000"/>
              </a:spcBef>
              <a:buSzPct val="90000"/>
            </a:pPr>
            <a:r>
              <a:rPr lang="en-US" altLang="zh-CN" sz="3200" dirty="0" smtClean="0">
                <a:solidFill>
                  <a:schemeClr val="tx1">
                    <a:alpha val="99000"/>
                  </a:schemeClr>
                </a:solidFill>
                <a:latin typeface="楷体_GB2312" pitchFamily="49" charset="-122"/>
                <a:ea typeface="楷体_GB2312" pitchFamily="49" charset="-122"/>
              </a:rPr>
              <a:t>2.</a:t>
            </a:r>
            <a:r>
              <a:rPr lang="zh-CN" altLang="en-US" sz="3200" dirty="0" smtClean="0">
                <a:solidFill>
                  <a:schemeClr val="tx1">
                    <a:alpha val="99000"/>
                  </a:schemeClr>
                </a:solidFill>
                <a:latin typeface="楷体_GB2312" pitchFamily="49" charset="-122"/>
                <a:ea typeface="楷体_GB2312" pitchFamily="49" charset="-122"/>
              </a:rPr>
              <a:t>对比</a:t>
            </a:r>
            <a:r>
              <a:rPr lang="en-US" altLang="zh-CN" sz="3200" dirty="0" smtClean="0">
                <a:solidFill>
                  <a:schemeClr val="tx1">
                    <a:alpha val="99000"/>
                  </a:schemeClr>
                </a:solidFill>
                <a:latin typeface="楷体_GB2312" pitchFamily="49" charset="-122"/>
                <a:ea typeface="楷体_GB2312" pitchFamily="49" charset="-122"/>
              </a:rPr>
              <a:t>5</a:t>
            </a:r>
            <a:r>
              <a:rPr lang="zh-CN" altLang="en-US" sz="3200" dirty="0" smtClean="0">
                <a:solidFill>
                  <a:schemeClr val="tx1">
                    <a:alpha val="99000"/>
                  </a:schemeClr>
                </a:solidFill>
                <a:latin typeface="楷体_GB2312" pitchFamily="49" charset="-122"/>
                <a:ea typeface="楷体_GB2312" pitchFamily="49" charset="-122"/>
              </a:rPr>
              <a:t>个文档的优劣，根据理解，小组合作完成本组的可行性研究报告模板。</a:t>
            </a:r>
            <a:endParaRPr lang="en-US" altLang="zh-CN" sz="3200" dirty="0" smtClean="0">
              <a:solidFill>
                <a:schemeClr val="tx1">
                  <a:alpha val="99000"/>
                </a:schemeClr>
              </a:solidFill>
              <a:latin typeface="楷体_GB2312" pitchFamily="49" charset="-122"/>
              <a:ea typeface="楷体_GB2312" pitchFamily="49" charset="-122"/>
            </a:endParaRPr>
          </a:p>
          <a:p>
            <a:pPr>
              <a:lnSpc>
                <a:spcPct val="90000"/>
              </a:lnSpc>
              <a:spcBef>
                <a:spcPct val="20000"/>
              </a:spcBef>
              <a:buSzPct val="90000"/>
            </a:pPr>
            <a:endParaRPr lang="en-US" altLang="zh-CN" sz="3200" dirty="0" smtClean="0">
              <a:solidFill>
                <a:schemeClr val="tx1">
                  <a:alpha val="99000"/>
                </a:schemeClr>
              </a:solidFill>
              <a:latin typeface="楷体_GB2312" pitchFamily="49" charset="-122"/>
              <a:ea typeface="楷体_GB2312" pitchFamily="49" charset="-122"/>
            </a:endParaRPr>
          </a:p>
          <a:p>
            <a:pPr>
              <a:lnSpc>
                <a:spcPct val="90000"/>
              </a:lnSpc>
              <a:spcBef>
                <a:spcPct val="20000"/>
              </a:spcBef>
              <a:buSzPct val="90000"/>
            </a:pPr>
            <a:r>
              <a:rPr lang="zh-CN" altLang="en-US" sz="3200" dirty="0" smtClean="0">
                <a:solidFill>
                  <a:schemeClr val="tx1">
                    <a:alpha val="99000"/>
                  </a:schemeClr>
                </a:solidFill>
                <a:latin typeface="楷体_GB2312" pitchFamily="49" charset="-122"/>
                <a:ea typeface="楷体_GB2312" pitchFamily="49" charset="-122"/>
              </a:rPr>
              <a:t>提交材料：</a:t>
            </a:r>
            <a:endParaRPr lang="en-US" altLang="zh-CN" sz="3200" dirty="0" smtClean="0">
              <a:solidFill>
                <a:schemeClr val="tx1">
                  <a:alpha val="99000"/>
                </a:schemeClr>
              </a:solidFill>
              <a:latin typeface="楷体_GB2312" pitchFamily="49" charset="-122"/>
              <a:ea typeface="楷体_GB2312" pitchFamily="49" charset="-122"/>
            </a:endParaRPr>
          </a:p>
          <a:p>
            <a:pPr>
              <a:lnSpc>
                <a:spcPct val="90000"/>
              </a:lnSpc>
              <a:spcBef>
                <a:spcPct val="20000"/>
              </a:spcBef>
              <a:buSzPct val="90000"/>
            </a:pPr>
            <a:r>
              <a:rPr lang="en-US" altLang="zh-CN" sz="3200" dirty="0" smtClean="0">
                <a:solidFill>
                  <a:schemeClr val="tx1">
                    <a:alpha val="99000"/>
                  </a:schemeClr>
                </a:solidFill>
                <a:latin typeface="楷体_GB2312" pitchFamily="49" charset="-122"/>
                <a:ea typeface="楷体_GB2312" pitchFamily="49" charset="-122"/>
              </a:rPr>
              <a:t>5</a:t>
            </a:r>
            <a:r>
              <a:rPr lang="zh-CN" altLang="en-US" sz="3200" dirty="0" smtClean="0">
                <a:solidFill>
                  <a:schemeClr val="tx1">
                    <a:alpha val="99000"/>
                  </a:schemeClr>
                </a:solidFill>
                <a:latin typeface="楷体_GB2312" pitchFamily="49" charset="-122"/>
                <a:ea typeface="楷体_GB2312" pitchFamily="49" charset="-122"/>
              </a:rPr>
              <a:t>个可行性研究报告例子，</a:t>
            </a:r>
            <a:r>
              <a:rPr lang="en-US" altLang="zh-CN" sz="3200" dirty="0" smtClean="0">
                <a:solidFill>
                  <a:schemeClr val="tx1">
                    <a:alpha val="99000"/>
                  </a:schemeClr>
                </a:solidFill>
                <a:latin typeface="楷体_GB2312" pitchFamily="49" charset="-122"/>
                <a:ea typeface="楷体_GB2312" pitchFamily="49" charset="-122"/>
              </a:rPr>
              <a:t>1</a:t>
            </a:r>
            <a:r>
              <a:rPr lang="zh-CN" altLang="en-US" sz="3200" dirty="0" smtClean="0">
                <a:solidFill>
                  <a:schemeClr val="tx1">
                    <a:alpha val="99000"/>
                  </a:schemeClr>
                </a:solidFill>
                <a:latin typeface="楷体_GB2312" pitchFamily="49" charset="-122"/>
                <a:ea typeface="楷体_GB2312" pitchFamily="49" charset="-122"/>
              </a:rPr>
              <a:t>份可行性研究报告模板（提交到</a:t>
            </a:r>
            <a:r>
              <a:rPr lang="en-US" altLang="zh-CN" sz="3200" dirty="0" smtClean="0">
                <a:solidFill>
                  <a:schemeClr val="tx1">
                    <a:alpha val="99000"/>
                  </a:schemeClr>
                </a:solidFill>
                <a:latin typeface="楷体_GB2312" pitchFamily="49" charset="-122"/>
                <a:ea typeface="楷体_GB2312" pitchFamily="49" charset="-122"/>
              </a:rPr>
              <a:t>BB</a:t>
            </a:r>
            <a:r>
              <a:rPr lang="zh-CN" altLang="en-US" sz="3200" dirty="0" smtClean="0">
                <a:solidFill>
                  <a:schemeClr val="tx1">
                    <a:alpha val="99000"/>
                  </a:schemeClr>
                </a:solidFill>
                <a:latin typeface="楷体_GB2312" pitchFamily="49" charset="-122"/>
                <a:ea typeface="楷体_GB2312" pitchFamily="49" charset="-122"/>
              </a:rPr>
              <a:t>平台的“作业”栏）</a:t>
            </a:r>
          </a:p>
        </p:txBody>
      </p:sp>
    </p:spTree>
  </p:cSld>
  <p:clrMapOvr>
    <a:masterClrMapping/>
  </p:clrMapOvr>
  <p:transition>
    <p:fad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itchFamily="49" charset="-122"/>
                <a:ea typeface="楷体" pitchFamily="49" charset="-122"/>
              </a:rPr>
              <a:t>提纲</a:t>
            </a:r>
            <a:endParaRPr lang="zh-CN" altLang="en-US" b="1" dirty="0">
              <a:latin typeface="楷体" pitchFamily="49" charset="-122"/>
              <a:ea typeface="楷体" pitchFamily="49" charset="-122"/>
            </a:endParaRPr>
          </a:p>
        </p:txBody>
      </p:sp>
      <p:grpSp>
        <p:nvGrpSpPr>
          <p:cNvPr id="4" name="Group 4"/>
          <p:cNvGrpSpPr/>
          <p:nvPr/>
        </p:nvGrpSpPr>
        <p:grpSpPr>
          <a:xfrm>
            <a:off x="70855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550006"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170259"/>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371183"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82604"/>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系统流程图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70720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83951"/>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数据流图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491244"/>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数据字典</a:t>
              </a:r>
            </a:p>
          </p:txBody>
        </p:sp>
      </p:grpSp>
      <p:grpSp>
        <p:nvGrpSpPr>
          <p:cNvPr id="3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736740"/>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成本</a:t>
              </a:r>
              <a:r>
                <a:rPr lang="en-US" altLang="zh-CN" sz="2400" b="1" dirty="0" smtClean="0">
                  <a:gradFill>
                    <a:gsLst>
                      <a:gs pos="0">
                        <a:srgbClr val="FFFFFF"/>
                      </a:gs>
                      <a:gs pos="86000">
                        <a:srgbClr val="FFFFFF"/>
                      </a:gs>
                    </a:gsLst>
                    <a:lin ang="5400000" scaled="0"/>
                  </a:gradFill>
                  <a:latin typeface="楷体" pitchFamily="49" charset="-122"/>
                  <a:ea typeface="楷体" pitchFamily="49" charset="-122"/>
                </a:rPr>
                <a:t>/</a:t>
              </a: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效益分析</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229131471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12"/>
                                        </p:tgtEl>
                                      </p:cBhvr>
                                    </p:animEffect>
                                    <p:animScale>
                                      <p:cBhvr>
                                        <p:cTn id="7" dur="250" autoRev="1" fill="hold"/>
                                        <p:tgtEl>
                                          <p:spTgt spid="1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954" name="Rectangle 2"/>
          <p:cNvSpPr>
            <a:spLocks noGrp="1" noChangeArrowheads="1"/>
          </p:cNvSpPr>
          <p:nvPr>
            <p:ph type="title" idx="4294967295"/>
          </p:nvPr>
        </p:nvSpPr>
        <p:spPr/>
        <p:txBody>
          <a:bodyPr/>
          <a:lstStyle/>
          <a:p>
            <a:r>
              <a:rPr lang="en-US" altLang="zh-CN" sz="3200" b="1" dirty="0" smtClean="0">
                <a:gradFill>
                  <a:gsLst>
                    <a:gs pos="0">
                      <a:srgbClr val="FFFFFF"/>
                    </a:gs>
                    <a:gs pos="86000">
                      <a:srgbClr val="FFFFFF"/>
                    </a:gs>
                  </a:gsLst>
                  <a:lin ang="5400000" scaled="0"/>
                </a:gradFill>
                <a:latin typeface="楷体" pitchFamily="49" charset="-122"/>
                <a:ea typeface="楷体" pitchFamily="49" charset="-122"/>
              </a:rPr>
              <a:t>2.3 </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系统</a:t>
            </a:r>
            <a:r>
              <a:rPr lang="zh-CN" altLang="en-US" sz="3200" b="1" dirty="0">
                <a:gradFill>
                  <a:gsLst>
                    <a:gs pos="0">
                      <a:srgbClr val="FFFFFF"/>
                    </a:gs>
                    <a:gs pos="86000">
                      <a:srgbClr val="FFFFFF"/>
                    </a:gs>
                  </a:gsLst>
                  <a:lin ang="5400000" scaled="0"/>
                </a:gradFill>
                <a:latin typeface="楷体" pitchFamily="49" charset="-122"/>
                <a:ea typeface="楷体" pitchFamily="49" charset="-122"/>
              </a:rPr>
              <a:t>流程图</a:t>
            </a:r>
          </a:p>
        </p:txBody>
      </p:sp>
      <p:sp>
        <p:nvSpPr>
          <p:cNvPr id="238596" name="Rectangle 3"/>
          <p:cNvSpPr>
            <a:spLocks noGrp="1" noChangeArrowheads="1"/>
          </p:cNvSpPr>
          <p:nvPr>
            <p:ph type="body" idx="4294967295"/>
          </p:nvPr>
        </p:nvSpPr>
        <p:spPr>
          <a:xfrm>
            <a:off x="389436" y="1085852"/>
            <a:ext cx="8363937" cy="3416320"/>
          </a:xfrm>
        </p:spPr>
        <p:txBody>
          <a:bodyPr/>
          <a:lstStyle/>
          <a:p>
            <a:r>
              <a:rPr lang="zh-CN" altLang="en-US" sz="2800" b="1" dirty="0" smtClean="0">
                <a:latin typeface="楷体" pitchFamily="49" charset="-122"/>
                <a:ea typeface="楷体" pitchFamily="49" charset="-122"/>
              </a:rPr>
              <a:t>描绘</a:t>
            </a:r>
            <a:r>
              <a:rPr lang="zh-CN" altLang="en-US" sz="2800" b="1" dirty="0">
                <a:latin typeface="楷体" pitchFamily="49" charset="-122"/>
                <a:ea typeface="楷体" pitchFamily="49" charset="-122"/>
              </a:rPr>
              <a:t>物理系统的传统</a:t>
            </a:r>
            <a:r>
              <a:rPr lang="zh-CN" altLang="en-US" sz="2800" b="1" dirty="0" smtClean="0">
                <a:latin typeface="楷体" pitchFamily="49" charset="-122"/>
                <a:ea typeface="楷体" pitchFamily="49" charset="-122"/>
              </a:rPr>
              <a:t>工具</a:t>
            </a:r>
            <a:endParaRPr lang="en-US" altLang="zh-CN" sz="2800" b="1" dirty="0" smtClean="0">
              <a:latin typeface="楷体" pitchFamily="49" charset="-122"/>
              <a:ea typeface="楷体" pitchFamily="49" charset="-122"/>
            </a:endParaRPr>
          </a:p>
          <a:p>
            <a:endParaRPr lang="zh-CN" altLang="en-US" sz="2800" b="1" dirty="0">
              <a:latin typeface="楷体" pitchFamily="49" charset="-122"/>
              <a:ea typeface="楷体" pitchFamily="49" charset="-122"/>
            </a:endParaRPr>
          </a:p>
          <a:p>
            <a:r>
              <a:rPr lang="zh-CN" altLang="en-US" sz="2800" b="1" dirty="0" smtClean="0">
                <a:latin typeface="楷体" pitchFamily="49" charset="-122"/>
                <a:ea typeface="楷体" pitchFamily="49" charset="-122"/>
              </a:rPr>
              <a:t>基本思想：用</a:t>
            </a:r>
            <a:r>
              <a:rPr lang="zh-CN" altLang="en-US" sz="2800" b="1" dirty="0">
                <a:latin typeface="楷体" pitchFamily="49" charset="-122"/>
                <a:ea typeface="楷体" pitchFamily="49" charset="-122"/>
              </a:rPr>
              <a:t>图形符号以黑盒子形式描绘组成系统的每个部件。</a:t>
            </a:r>
          </a:p>
          <a:p>
            <a:pPr lvl="1"/>
            <a:r>
              <a:rPr lang="zh-CN" altLang="en-US" sz="2400" b="1" dirty="0">
                <a:latin typeface="楷体" pitchFamily="49" charset="-122"/>
                <a:ea typeface="楷体" pitchFamily="49" charset="-122"/>
              </a:rPr>
              <a:t>包括程序、文档、数据库和人工过程</a:t>
            </a:r>
            <a:r>
              <a:rPr lang="zh-CN" altLang="en-US" sz="2400" b="1" dirty="0" smtClean="0">
                <a:latin typeface="楷体" pitchFamily="49" charset="-122"/>
                <a:ea typeface="楷体" pitchFamily="49" charset="-122"/>
              </a:rPr>
              <a:t>等</a:t>
            </a:r>
            <a:endParaRPr lang="en-US" altLang="zh-CN" sz="2400" b="1" dirty="0" smtClean="0">
              <a:latin typeface="楷体" pitchFamily="49" charset="-122"/>
              <a:ea typeface="楷体" pitchFamily="49" charset="-122"/>
            </a:endParaRPr>
          </a:p>
          <a:p>
            <a:pPr lvl="1"/>
            <a:endParaRPr lang="zh-CN" altLang="en-US" sz="2400" b="1" dirty="0">
              <a:latin typeface="楷体" pitchFamily="49" charset="-122"/>
              <a:ea typeface="楷体" pitchFamily="49" charset="-122"/>
            </a:endParaRPr>
          </a:p>
          <a:p>
            <a:r>
              <a:rPr lang="zh-CN" altLang="en-US" sz="2800" b="1" dirty="0" smtClean="0">
                <a:latin typeface="楷体" pitchFamily="49" charset="-122"/>
                <a:ea typeface="楷体" pitchFamily="49" charset="-122"/>
              </a:rPr>
              <a:t>表达</a:t>
            </a:r>
            <a:r>
              <a:rPr lang="zh-CN" altLang="en-US" sz="2800" b="1" dirty="0">
                <a:latin typeface="楷体" pitchFamily="49" charset="-122"/>
                <a:ea typeface="楷体" pitchFamily="49" charset="-122"/>
              </a:rPr>
              <a:t>了数据在系统各部件之间的流动情况</a:t>
            </a:r>
          </a:p>
          <a:p>
            <a:pPr marL="647431" lvl="2" indent="-345132"/>
            <a:r>
              <a:rPr lang="zh-CN" altLang="en-US" sz="2400" b="1" dirty="0">
                <a:latin typeface="楷体" pitchFamily="49" charset="-122"/>
                <a:ea typeface="楷体" pitchFamily="49" charset="-122"/>
              </a:rPr>
              <a:t>≠控制、处理信息（不同于程序流程图</a:t>
            </a:r>
            <a:r>
              <a:rPr lang="zh-CN" altLang="en-US" sz="2400" b="1" dirty="0" smtClean="0">
                <a:latin typeface="楷体" pitchFamily="49" charset="-122"/>
                <a:ea typeface="楷体" pitchFamily="49" charset="-122"/>
              </a:rPr>
              <a:t>）</a:t>
            </a:r>
            <a:endParaRPr lang="zh-CN" altLang="en-US" sz="2000" dirty="0"/>
          </a:p>
        </p:txBody>
      </p:sp>
    </p:spTree>
    <p:extLst>
      <p:ext uri="{BB962C8B-B14F-4D97-AF65-F5344CB8AC3E}">
        <p14:creationId xmlns:p14="http://schemas.microsoft.com/office/powerpoint/2010/main" val="67915772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38596">
                                            <p:txEl>
                                              <p:pRg st="0" end="0"/>
                                            </p:txEl>
                                          </p:spTgt>
                                        </p:tgtEl>
                                        <p:attrNameLst>
                                          <p:attrName>style.visibility</p:attrName>
                                        </p:attrNameLst>
                                      </p:cBhvr>
                                      <p:to>
                                        <p:strVal val="visible"/>
                                      </p:to>
                                    </p:set>
                                    <p:animEffect transition="in" filter="box(in)">
                                      <p:cBhvr>
                                        <p:cTn id="7" dur="500"/>
                                        <p:tgtEl>
                                          <p:spTgt spid="23859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38596">
                                            <p:txEl>
                                              <p:pRg st="2" end="2"/>
                                            </p:txEl>
                                          </p:spTgt>
                                        </p:tgtEl>
                                        <p:attrNameLst>
                                          <p:attrName>style.visibility</p:attrName>
                                        </p:attrNameLst>
                                      </p:cBhvr>
                                      <p:to>
                                        <p:strVal val="visible"/>
                                      </p:to>
                                    </p:set>
                                    <p:animEffect transition="in" filter="box(in)">
                                      <p:cBhvr>
                                        <p:cTn id="12" dur="500"/>
                                        <p:tgtEl>
                                          <p:spTgt spid="238596">
                                            <p:txEl>
                                              <p:pRg st="2" end="2"/>
                                            </p:txEl>
                                          </p:spTgt>
                                        </p:tgtEl>
                                      </p:cBhvr>
                                    </p:animEffect>
                                  </p:childTnLst>
                                </p:cTn>
                              </p:par>
                              <p:par>
                                <p:cTn id="13" presetID="4" presetClass="entr" presetSubtype="16" fill="hold" grpId="0" nodeType="withEffect">
                                  <p:stCondLst>
                                    <p:cond delay="0"/>
                                  </p:stCondLst>
                                  <p:childTnLst>
                                    <p:set>
                                      <p:cBhvr>
                                        <p:cTn id="14" dur="1" fill="hold">
                                          <p:stCondLst>
                                            <p:cond delay="0"/>
                                          </p:stCondLst>
                                        </p:cTn>
                                        <p:tgtEl>
                                          <p:spTgt spid="238596">
                                            <p:txEl>
                                              <p:pRg st="3" end="3"/>
                                            </p:txEl>
                                          </p:spTgt>
                                        </p:tgtEl>
                                        <p:attrNameLst>
                                          <p:attrName>style.visibility</p:attrName>
                                        </p:attrNameLst>
                                      </p:cBhvr>
                                      <p:to>
                                        <p:strVal val="visible"/>
                                      </p:to>
                                    </p:set>
                                    <p:animEffect transition="in" filter="box(in)">
                                      <p:cBhvr>
                                        <p:cTn id="15" dur="500"/>
                                        <p:tgtEl>
                                          <p:spTgt spid="238596">
                                            <p:txEl>
                                              <p:pRg st="3" end="3"/>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238596">
                                            <p:txEl>
                                              <p:pRg st="5" end="5"/>
                                            </p:txEl>
                                          </p:spTgt>
                                        </p:tgtEl>
                                        <p:attrNameLst>
                                          <p:attrName>style.visibility</p:attrName>
                                        </p:attrNameLst>
                                      </p:cBhvr>
                                      <p:to>
                                        <p:strVal val="visible"/>
                                      </p:to>
                                    </p:set>
                                    <p:animEffect transition="in" filter="box(in)">
                                      <p:cBhvr>
                                        <p:cTn id="20" dur="500"/>
                                        <p:tgtEl>
                                          <p:spTgt spid="238596">
                                            <p:txEl>
                                              <p:pRg st="5" end="5"/>
                                            </p:txEl>
                                          </p:spTgt>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238596">
                                            <p:txEl>
                                              <p:pRg st="6" end="6"/>
                                            </p:txEl>
                                          </p:spTgt>
                                        </p:tgtEl>
                                        <p:attrNameLst>
                                          <p:attrName>style.visibility</p:attrName>
                                        </p:attrNameLst>
                                      </p:cBhvr>
                                      <p:to>
                                        <p:strVal val="visible"/>
                                      </p:to>
                                    </p:set>
                                    <p:animEffect transition="in" filter="box(in)">
                                      <p:cBhvr>
                                        <p:cTn id="23" dur="500"/>
                                        <p:tgtEl>
                                          <p:spTgt spid="2385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8596"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p:cNvSpPr/>
          <p:nvPr/>
        </p:nvSpPr>
        <p:spPr bwMode="auto">
          <a:xfrm>
            <a:off x="241297" y="3750727"/>
            <a:ext cx="8784976" cy="627939"/>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7" name="矩形 6"/>
          <p:cNvSpPr/>
          <p:nvPr/>
        </p:nvSpPr>
        <p:spPr bwMode="auto">
          <a:xfrm>
            <a:off x="241297" y="2769619"/>
            <a:ext cx="8784976" cy="882252"/>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6" name="矩形 5"/>
          <p:cNvSpPr/>
          <p:nvPr/>
        </p:nvSpPr>
        <p:spPr bwMode="auto">
          <a:xfrm>
            <a:off x="241297" y="2162282"/>
            <a:ext cx="8784976" cy="504056"/>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3" name="矩形 2"/>
          <p:cNvSpPr/>
          <p:nvPr/>
        </p:nvSpPr>
        <p:spPr bwMode="auto">
          <a:xfrm>
            <a:off x="241297" y="1586218"/>
            <a:ext cx="8784976" cy="504056"/>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513026"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2.3 </a:t>
            </a:r>
            <a:r>
              <a:rPr lang="zh-CN" altLang="en-US" sz="3600" b="1" dirty="0">
                <a:gradFill>
                  <a:gsLst>
                    <a:gs pos="0">
                      <a:srgbClr val="FFFFFF"/>
                    </a:gs>
                    <a:gs pos="86000">
                      <a:srgbClr val="FFFFFF"/>
                    </a:gs>
                  </a:gsLst>
                  <a:lin ang="5400000" scaled="0"/>
                </a:gradFill>
                <a:latin typeface="楷体" pitchFamily="49" charset="-122"/>
                <a:ea typeface="楷体" pitchFamily="49" charset="-122"/>
              </a:rPr>
              <a:t>系统流程图</a:t>
            </a:r>
            <a:endParaRPr lang="zh-CN" altLang="en-US" dirty="0">
              <a:effectLst>
                <a:outerShdw blurRad="38100" dist="38100" dir="2700000" algn="tl">
                  <a:srgbClr val="C0C0C0"/>
                </a:outerShdw>
              </a:effectLst>
            </a:endParaRPr>
          </a:p>
        </p:txBody>
      </p:sp>
      <p:sp>
        <p:nvSpPr>
          <p:cNvPr id="241668" name="Rectangle 3"/>
          <p:cNvSpPr>
            <a:spLocks noGrp="1" noChangeArrowheads="1"/>
          </p:cNvSpPr>
          <p:nvPr>
            <p:ph type="body" idx="4294967295"/>
          </p:nvPr>
        </p:nvSpPr>
        <p:spPr>
          <a:xfrm>
            <a:off x="389436" y="1085852"/>
            <a:ext cx="8363937" cy="387798"/>
          </a:xfrm>
        </p:spPr>
        <p:txBody>
          <a:bodyPr/>
          <a:lstStyle/>
          <a:p>
            <a:pPr marL="0" indent="0">
              <a:buNone/>
            </a:pPr>
            <a:r>
              <a:rPr lang="zh-CN" altLang="en-US" sz="2800" b="1" dirty="0">
                <a:latin typeface="楷体" pitchFamily="49" charset="-122"/>
                <a:ea typeface="楷体" pitchFamily="49" charset="-122"/>
              </a:rPr>
              <a:t>系统流程图的</a:t>
            </a:r>
            <a:r>
              <a:rPr lang="zh-CN" altLang="en-US" sz="2800" b="1" dirty="0" smtClean="0">
                <a:latin typeface="楷体" pitchFamily="49" charset="-122"/>
                <a:ea typeface="楷体" pitchFamily="49" charset="-122"/>
              </a:rPr>
              <a:t>作用</a:t>
            </a:r>
            <a:endParaRPr lang="zh-CN" altLang="en-US" sz="2800" b="1" dirty="0">
              <a:latin typeface="楷体" pitchFamily="49" charset="-122"/>
              <a:ea typeface="楷体" pitchFamily="49" charset="-122"/>
            </a:endParaRPr>
          </a:p>
        </p:txBody>
      </p:sp>
      <p:sp>
        <p:nvSpPr>
          <p:cNvPr id="2" name="矩形 1"/>
          <p:cNvSpPr/>
          <p:nvPr/>
        </p:nvSpPr>
        <p:spPr>
          <a:xfrm>
            <a:off x="179512" y="1491630"/>
            <a:ext cx="8856984" cy="2862322"/>
          </a:xfrm>
          <a:prstGeom prst="rect">
            <a:avLst/>
          </a:prstGeom>
        </p:spPr>
        <p:txBody>
          <a:bodyPr wrap="square">
            <a:spAutoFit/>
          </a:bodyPr>
          <a:lstStyle/>
          <a:p>
            <a:pPr marL="0" lvl="1">
              <a:lnSpc>
                <a:spcPct val="150000"/>
              </a:lnSpc>
            </a:pPr>
            <a:r>
              <a:rPr lang="zh-CN" altLang="en-US" sz="2400" b="1" dirty="0">
                <a:latin typeface="楷体" pitchFamily="49" charset="-122"/>
                <a:ea typeface="楷体" pitchFamily="49" charset="-122"/>
              </a:rPr>
              <a:t>系统分析员作进一步分析的依据</a:t>
            </a:r>
          </a:p>
          <a:p>
            <a:pPr marL="0" lvl="1">
              <a:lnSpc>
                <a:spcPct val="150000"/>
              </a:lnSpc>
            </a:pPr>
            <a:r>
              <a:rPr lang="zh-CN" altLang="en-US" sz="2400" b="1" dirty="0">
                <a:latin typeface="楷体" pitchFamily="49" charset="-122"/>
                <a:ea typeface="楷体" pitchFamily="49" charset="-122"/>
              </a:rPr>
              <a:t>系统分析员、管理人员、业务操作人员相互交流的工具</a:t>
            </a:r>
          </a:p>
          <a:p>
            <a:pPr marL="0" lvl="1">
              <a:lnSpc>
                <a:spcPct val="150000"/>
              </a:lnSpc>
            </a:pPr>
            <a:r>
              <a:rPr lang="zh-CN" altLang="en-US" sz="2400" b="1" dirty="0">
                <a:latin typeface="楷体" pitchFamily="49" charset="-122"/>
                <a:ea typeface="楷体" pitchFamily="49" charset="-122"/>
              </a:rPr>
              <a:t>系统分析员可直接在系统流程图上拟出可以实现计算机处理的部分</a:t>
            </a:r>
          </a:p>
          <a:p>
            <a:pPr marL="0" lvl="1">
              <a:lnSpc>
                <a:spcPct val="150000"/>
              </a:lnSpc>
            </a:pPr>
            <a:r>
              <a:rPr lang="zh-CN" altLang="en-US" sz="2400" b="1" dirty="0">
                <a:latin typeface="楷体" pitchFamily="49" charset="-122"/>
                <a:ea typeface="楷体" pitchFamily="49" charset="-122"/>
              </a:rPr>
              <a:t>可利用系统流程图来分析业务流程的合理性</a:t>
            </a:r>
          </a:p>
        </p:txBody>
      </p:sp>
    </p:spTree>
    <p:extLst>
      <p:ext uri="{BB962C8B-B14F-4D97-AF65-F5344CB8AC3E}">
        <p14:creationId xmlns:p14="http://schemas.microsoft.com/office/powerpoint/2010/main" val="226168683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Effect transition="in" filter="fade">
                                      <p:cBhvr>
                                        <p:cTn id="7" dur="1000"/>
                                        <p:tgtEl>
                                          <p:spTgt spid="2">
                                            <p:txEl>
                                              <p:pRg st="0" end="0"/>
                                            </p:txEl>
                                          </p:spTgt>
                                        </p:tgtEl>
                                      </p:cBhvr>
                                    </p:animEffect>
                                    <p:anim calcmode="lin" valueType="num">
                                      <p:cBhvr>
                                        <p:cTn id="8"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fade">
                                      <p:cBhvr>
                                        <p:cTn id="13" dur="1000"/>
                                        <p:tgtEl>
                                          <p:spTgt spid="3"/>
                                        </p:tgtEl>
                                      </p:cBhvr>
                                    </p:animEffect>
                                    <p:anim calcmode="lin" valueType="num">
                                      <p:cBhvr>
                                        <p:cTn id="14" dur="1000" fill="hold"/>
                                        <p:tgtEl>
                                          <p:spTgt spid="3"/>
                                        </p:tgtEl>
                                        <p:attrNameLst>
                                          <p:attrName>ppt_x</p:attrName>
                                        </p:attrNameLst>
                                      </p:cBhvr>
                                      <p:tavLst>
                                        <p:tav tm="0">
                                          <p:val>
                                            <p:strVal val="#ppt_x"/>
                                          </p:val>
                                        </p:tav>
                                        <p:tav tm="100000">
                                          <p:val>
                                            <p:strVal val="#ppt_x"/>
                                          </p:val>
                                        </p:tav>
                                      </p:tavLst>
                                    </p:anim>
                                    <p:anim calcmode="lin" valueType="num">
                                      <p:cBhvr>
                                        <p:cTn id="15"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42" presetClass="entr" presetSubtype="0" fill="hold" nodeType="clickEffect">
                                  <p:stCondLst>
                                    <p:cond delay="0"/>
                                  </p:stCondLst>
                                  <p:childTnLst>
                                    <p:set>
                                      <p:cBhvr>
                                        <p:cTn id="19" dur="1" fill="hold">
                                          <p:stCondLst>
                                            <p:cond delay="0"/>
                                          </p:stCondLst>
                                        </p:cTn>
                                        <p:tgtEl>
                                          <p:spTgt spid="2">
                                            <p:txEl>
                                              <p:pRg st="1" end="1"/>
                                            </p:txEl>
                                          </p:spTgt>
                                        </p:tgtEl>
                                        <p:attrNameLst>
                                          <p:attrName>style.visibility</p:attrName>
                                        </p:attrNameLst>
                                      </p:cBhvr>
                                      <p:to>
                                        <p:strVal val="visible"/>
                                      </p:to>
                                    </p:set>
                                    <p:animEffect transition="in" filter="fade">
                                      <p:cBhvr>
                                        <p:cTn id="20" dur="1000"/>
                                        <p:tgtEl>
                                          <p:spTgt spid="2">
                                            <p:txEl>
                                              <p:pRg st="1" end="1"/>
                                            </p:txEl>
                                          </p:spTgt>
                                        </p:tgtEl>
                                      </p:cBhvr>
                                    </p:animEffect>
                                    <p:anim calcmode="lin" valueType="num">
                                      <p:cBhvr>
                                        <p:cTn id="21"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22"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par>
                          <p:cTn id="23" fill="hold">
                            <p:stCondLst>
                              <p:cond delay="1000"/>
                            </p:stCondLst>
                            <p:childTnLst>
                              <p:par>
                                <p:cTn id="24" presetID="42" presetClass="entr" presetSubtype="0" fill="hold" grpId="0" nodeType="afterEffect">
                                  <p:stCondLst>
                                    <p:cond delay="0"/>
                                  </p:stCondLst>
                                  <p:childTnLst>
                                    <p:set>
                                      <p:cBhvr>
                                        <p:cTn id="25" dur="1" fill="hold">
                                          <p:stCondLst>
                                            <p:cond delay="0"/>
                                          </p:stCondLst>
                                        </p:cTn>
                                        <p:tgtEl>
                                          <p:spTgt spid="6"/>
                                        </p:tgtEl>
                                        <p:attrNameLst>
                                          <p:attrName>style.visibility</p:attrName>
                                        </p:attrNameLst>
                                      </p:cBhvr>
                                      <p:to>
                                        <p:strVal val="visible"/>
                                      </p:to>
                                    </p:set>
                                    <p:animEffect transition="in" filter="fade">
                                      <p:cBhvr>
                                        <p:cTn id="26" dur="1000"/>
                                        <p:tgtEl>
                                          <p:spTgt spid="6"/>
                                        </p:tgtEl>
                                      </p:cBhvr>
                                    </p:animEffect>
                                    <p:anim calcmode="lin" valueType="num">
                                      <p:cBhvr>
                                        <p:cTn id="27" dur="1000" fill="hold"/>
                                        <p:tgtEl>
                                          <p:spTgt spid="6"/>
                                        </p:tgtEl>
                                        <p:attrNameLst>
                                          <p:attrName>ppt_x</p:attrName>
                                        </p:attrNameLst>
                                      </p:cBhvr>
                                      <p:tavLst>
                                        <p:tav tm="0">
                                          <p:val>
                                            <p:strVal val="#ppt_x"/>
                                          </p:val>
                                        </p:tav>
                                        <p:tav tm="100000">
                                          <p:val>
                                            <p:strVal val="#ppt_x"/>
                                          </p:val>
                                        </p:tav>
                                      </p:tavLst>
                                    </p:anim>
                                    <p:anim calcmode="lin" valueType="num">
                                      <p:cBhvr>
                                        <p:cTn id="28"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2">
                                            <p:txEl>
                                              <p:pRg st="2" end="2"/>
                                            </p:txEl>
                                          </p:spTgt>
                                        </p:tgtEl>
                                        <p:attrNameLst>
                                          <p:attrName>style.visibility</p:attrName>
                                        </p:attrNameLst>
                                      </p:cBhvr>
                                      <p:to>
                                        <p:strVal val="visible"/>
                                      </p:to>
                                    </p:set>
                                    <p:animEffect transition="in" filter="fade">
                                      <p:cBhvr>
                                        <p:cTn id="33" dur="1000"/>
                                        <p:tgtEl>
                                          <p:spTgt spid="2">
                                            <p:txEl>
                                              <p:pRg st="2" end="2"/>
                                            </p:txEl>
                                          </p:spTgt>
                                        </p:tgtEl>
                                      </p:cBhvr>
                                    </p:animEffect>
                                    <p:anim calcmode="lin" valueType="num">
                                      <p:cBhvr>
                                        <p:cTn id="34" dur="1000" fill="hold"/>
                                        <p:tgtEl>
                                          <p:spTgt spid="2">
                                            <p:txEl>
                                              <p:pRg st="2" end="2"/>
                                            </p:txEl>
                                          </p:spTgt>
                                        </p:tgtEl>
                                        <p:attrNameLst>
                                          <p:attrName>ppt_x</p:attrName>
                                        </p:attrNameLst>
                                      </p:cBhvr>
                                      <p:tavLst>
                                        <p:tav tm="0">
                                          <p:val>
                                            <p:strVal val="#ppt_x"/>
                                          </p:val>
                                        </p:tav>
                                        <p:tav tm="100000">
                                          <p:val>
                                            <p:strVal val="#ppt_x"/>
                                          </p:val>
                                        </p:tav>
                                      </p:tavLst>
                                    </p:anim>
                                    <p:anim calcmode="lin" valueType="num">
                                      <p:cBhvr>
                                        <p:cTn id="35" dur="1000" fill="hold"/>
                                        <p:tgtEl>
                                          <p:spTgt spid="2">
                                            <p:txEl>
                                              <p:pRg st="2" end="2"/>
                                            </p:txEl>
                                          </p:spTgt>
                                        </p:tgtEl>
                                        <p:attrNameLst>
                                          <p:attrName>ppt_y</p:attrName>
                                        </p:attrNameLst>
                                      </p:cBhvr>
                                      <p:tavLst>
                                        <p:tav tm="0">
                                          <p:val>
                                            <p:strVal val="#ppt_y+.1"/>
                                          </p:val>
                                        </p:tav>
                                        <p:tav tm="100000">
                                          <p:val>
                                            <p:strVal val="#ppt_y"/>
                                          </p:val>
                                        </p:tav>
                                      </p:tavLst>
                                    </p:anim>
                                  </p:childTnLst>
                                </p:cTn>
                              </p:par>
                            </p:childTnLst>
                          </p:cTn>
                        </p:par>
                        <p:par>
                          <p:cTn id="36" fill="hold">
                            <p:stCondLst>
                              <p:cond delay="1000"/>
                            </p:stCondLst>
                            <p:childTnLst>
                              <p:par>
                                <p:cTn id="37" presetID="42" presetClass="entr" presetSubtype="0" fill="hold" grpId="0" nodeType="after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fade">
                                      <p:cBhvr>
                                        <p:cTn id="39" dur="1000"/>
                                        <p:tgtEl>
                                          <p:spTgt spid="7"/>
                                        </p:tgtEl>
                                      </p:cBhvr>
                                    </p:animEffect>
                                    <p:anim calcmode="lin" valueType="num">
                                      <p:cBhvr>
                                        <p:cTn id="40" dur="1000" fill="hold"/>
                                        <p:tgtEl>
                                          <p:spTgt spid="7"/>
                                        </p:tgtEl>
                                        <p:attrNameLst>
                                          <p:attrName>ppt_x</p:attrName>
                                        </p:attrNameLst>
                                      </p:cBhvr>
                                      <p:tavLst>
                                        <p:tav tm="0">
                                          <p:val>
                                            <p:strVal val="#ppt_x"/>
                                          </p:val>
                                        </p:tav>
                                        <p:tav tm="100000">
                                          <p:val>
                                            <p:strVal val="#ppt_x"/>
                                          </p:val>
                                        </p:tav>
                                      </p:tavLst>
                                    </p:anim>
                                    <p:anim calcmode="lin" valueType="num">
                                      <p:cBhvr>
                                        <p:cTn id="41"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2">
                                            <p:txEl>
                                              <p:pRg st="3" end="3"/>
                                            </p:txEl>
                                          </p:spTgt>
                                        </p:tgtEl>
                                        <p:attrNameLst>
                                          <p:attrName>style.visibility</p:attrName>
                                        </p:attrNameLst>
                                      </p:cBhvr>
                                      <p:to>
                                        <p:strVal val="visible"/>
                                      </p:to>
                                    </p:set>
                                    <p:animEffect transition="in" filter="fade">
                                      <p:cBhvr>
                                        <p:cTn id="46" dur="1000"/>
                                        <p:tgtEl>
                                          <p:spTgt spid="2">
                                            <p:txEl>
                                              <p:pRg st="3" end="3"/>
                                            </p:txEl>
                                          </p:spTgt>
                                        </p:tgtEl>
                                      </p:cBhvr>
                                    </p:animEffect>
                                    <p:anim calcmode="lin" valueType="num">
                                      <p:cBhvr>
                                        <p:cTn id="47" dur="1000" fill="hold"/>
                                        <p:tgtEl>
                                          <p:spTgt spid="2">
                                            <p:txEl>
                                              <p:pRg st="3" end="3"/>
                                            </p:txEl>
                                          </p:spTgt>
                                        </p:tgtEl>
                                        <p:attrNameLst>
                                          <p:attrName>ppt_x</p:attrName>
                                        </p:attrNameLst>
                                      </p:cBhvr>
                                      <p:tavLst>
                                        <p:tav tm="0">
                                          <p:val>
                                            <p:strVal val="#ppt_x"/>
                                          </p:val>
                                        </p:tav>
                                        <p:tav tm="100000">
                                          <p:val>
                                            <p:strVal val="#ppt_x"/>
                                          </p:val>
                                        </p:tav>
                                      </p:tavLst>
                                    </p:anim>
                                    <p:anim calcmode="lin" valueType="num">
                                      <p:cBhvr>
                                        <p:cTn id="48" dur="1000" fill="hold"/>
                                        <p:tgtEl>
                                          <p:spTgt spid="2">
                                            <p:txEl>
                                              <p:pRg st="3" end="3"/>
                                            </p:txEl>
                                          </p:spTgt>
                                        </p:tgtEl>
                                        <p:attrNameLst>
                                          <p:attrName>ppt_y</p:attrName>
                                        </p:attrNameLst>
                                      </p:cBhvr>
                                      <p:tavLst>
                                        <p:tav tm="0">
                                          <p:val>
                                            <p:strVal val="#ppt_y+.1"/>
                                          </p:val>
                                        </p:tav>
                                        <p:tav tm="100000">
                                          <p:val>
                                            <p:strVal val="#ppt_y"/>
                                          </p:val>
                                        </p:tav>
                                      </p:tavLst>
                                    </p:anim>
                                  </p:childTnLst>
                                </p:cTn>
                              </p:par>
                            </p:childTnLst>
                          </p:cTn>
                        </p:par>
                        <p:par>
                          <p:cTn id="49" fill="hold">
                            <p:stCondLst>
                              <p:cond delay="4000"/>
                            </p:stCondLst>
                            <p:childTnLst>
                              <p:par>
                                <p:cTn id="50" presetID="42" presetClass="entr" presetSubtype="0" fill="hold" grpId="0" nodeType="after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1000"/>
                                        <p:tgtEl>
                                          <p:spTgt spid="8"/>
                                        </p:tgtEl>
                                      </p:cBhvr>
                                    </p:animEffect>
                                    <p:anim calcmode="lin" valueType="num">
                                      <p:cBhvr>
                                        <p:cTn id="53" dur="1000" fill="hold"/>
                                        <p:tgtEl>
                                          <p:spTgt spid="8"/>
                                        </p:tgtEl>
                                        <p:attrNameLst>
                                          <p:attrName>ppt_x</p:attrName>
                                        </p:attrNameLst>
                                      </p:cBhvr>
                                      <p:tavLst>
                                        <p:tav tm="0">
                                          <p:val>
                                            <p:strVal val="#ppt_x"/>
                                          </p:val>
                                        </p:tav>
                                        <p:tav tm="100000">
                                          <p:val>
                                            <p:strVal val="#ppt_x"/>
                                          </p:val>
                                        </p:tav>
                                      </p:tavLst>
                                    </p:anim>
                                    <p:anim calcmode="lin" valueType="num">
                                      <p:cBhvr>
                                        <p:cTn id="54"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7" grpId="0" animBg="1"/>
      <p:bldP spid="6" grpId="0" animBg="1"/>
      <p:bldP spid="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0978"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2.3 </a:t>
            </a:r>
            <a:r>
              <a:rPr lang="zh-CN" altLang="en-US" sz="3200" b="1" dirty="0">
                <a:gradFill>
                  <a:gsLst>
                    <a:gs pos="0">
                      <a:srgbClr val="FFFFFF"/>
                    </a:gs>
                    <a:gs pos="86000">
                      <a:srgbClr val="FFFFFF"/>
                    </a:gs>
                  </a:gsLst>
                  <a:lin ang="5400000" scaled="0"/>
                </a:gradFill>
                <a:latin typeface="楷体" pitchFamily="49" charset="-122"/>
                <a:ea typeface="楷体" pitchFamily="49" charset="-122"/>
              </a:rPr>
              <a:t>系统流程图</a:t>
            </a:r>
            <a:endParaRPr lang="zh-CN" altLang="en-US" dirty="0">
              <a:effectLst>
                <a:outerShdw blurRad="38100" dist="38100" dir="2700000" algn="tl">
                  <a:srgbClr val="C0C0C0"/>
                </a:outerShdw>
              </a:effectLst>
            </a:endParaRPr>
          </a:p>
        </p:txBody>
      </p:sp>
      <p:sp>
        <p:nvSpPr>
          <p:cNvPr id="239620" name="Rectangle 3"/>
          <p:cNvSpPr>
            <a:spLocks noGrp="1" noChangeArrowheads="1"/>
          </p:cNvSpPr>
          <p:nvPr>
            <p:ph type="body" idx="4294967295"/>
          </p:nvPr>
        </p:nvSpPr>
        <p:spPr>
          <a:xfrm>
            <a:off x="389436" y="1085852"/>
            <a:ext cx="8363937" cy="332399"/>
          </a:xfrm>
        </p:spPr>
        <p:txBody>
          <a:bodyPr/>
          <a:lstStyle/>
          <a:p>
            <a:pPr marL="0" lvl="1" indent="0">
              <a:buNone/>
            </a:pPr>
            <a:r>
              <a:rPr lang="zh-CN" altLang="en-US" sz="2400" b="1" dirty="0" smtClean="0">
                <a:latin typeface="楷体" pitchFamily="49" charset="-122"/>
                <a:ea typeface="楷体" pitchFamily="49" charset="-122"/>
              </a:rPr>
              <a:t>基本符号</a:t>
            </a:r>
            <a:endParaRPr lang="en-US" altLang="zh-CN" sz="2400" dirty="0"/>
          </a:p>
        </p:txBody>
      </p:sp>
      <p:grpSp>
        <p:nvGrpSpPr>
          <p:cNvPr id="11" name="Group 5"/>
          <p:cNvGrpSpPr>
            <a:grpSpLocks/>
          </p:cNvGrpSpPr>
          <p:nvPr/>
        </p:nvGrpSpPr>
        <p:grpSpPr bwMode="auto">
          <a:xfrm>
            <a:off x="2051720" y="965201"/>
            <a:ext cx="6561760" cy="3843337"/>
            <a:chOff x="2160" y="2844"/>
            <a:chExt cx="5040" cy="3276"/>
          </a:xfrm>
        </p:grpSpPr>
        <p:sp>
          <p:nvSpPr>
            <p:cNvPr id="26" name="Rectangle 6"/>
            <p:cNvSpPr>
              <a:spLocks noChangeArrowheads="1"/>
            </p:cNvSpPr>
            <p:nvPr/>
          </p:nvSpPr>
          <p:spPr bwMode="auto">
            <a:xfrm>
              <a:off x="2520" y="3312"/>
              <a:ext cx="540" cy="288"/>
            </a:xfrm>
            <a:prstGeom prst="rect">
              <a:avLst/>
            </a:prstGeom>
            <a:noFill/>
            <a:ln w="349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楷体" pitchFamily="49" charset="-122"/>
                <a:ea typeface="楷体" pitchFamily="49" charset="-122"/>
              </a:endParaRPr>
            </a:p>
          </p:txBody>
        </p:sp>
        <p:sp>
          <p:nvSpPr>
            <p:cNvPr id="27" name="AutoShape 7"/>
            <p:cNvSpPr>
              <a:spLocks noChangeArrowheads="1"/>
            </p:cNvSpPr>
            <p:nvPr/>
          </p:nvSpPr>
          <p:spPr bwMode="auto">
            <a:xfrm>
              <a:off x="2460" y="3960"/>
              <a:ext cx="624" cy="228"/>
            </a:xfrm>
            <a:prstGeom prst="parallelogram">
              <a:avLst>
                <a:gd name="adj" fmla="val 68421"/>
              </a:avLst>
            </a:prstGeom>
            <a:noFill/>
            <a:ln w="349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楷体" pitchFamily="49" charset="-122"/>
                <a:ea typeface="楷体" pitchFamily="49" charset="-122"/>
              </a:endParaRPr>
            </a:p>
          </p:txBody>
        </p:sp>
        <p:sp>
          <p:nvSpPr>
            <p:cNvPr id="28" name="Oval 8"/>
            <p:cNvSpPr>
              <a:spLocks noChangeArrowheads="1"/>
            </p:cNvSpPr>
            <p:nvPr/>
          </p:nvSpPr>
          <p:spPr bwMode="auto">
            <a:xfrm>
              <a:off x="2580" y="4512"/>
              <a:ext cx="360" cy="360"/>
            </a:xfrm>
            <a:prstGeom prst="ellipse">
              <a:avLst/>
            </a:prstGeom>
            <a:noFill/>
            <a:ln w="34925">
              <a:solidFill>
                <a:schemeClr val="tx1"/>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楷体" pitchFamily="49" charset="-122"/>
                <a:ea typeface="楷体" pitchFamily="49" charset="-122"/>
              </a:endParaRPr>
            </a:p>
          </p:txBody>
        </p:sp>
        <p:sp>
          <p:nvSpPr>
            <p:cNvPr id="29" name="AutoShape 9"/>
            <p:cNvSpPr>
              <a:spLocks noChangeArrowheads="1"/>
            </p:cNvSpPr>
            <p:nvPr/>
          </p:nvSpPr>
          <p:spPr bwMode="auto">
            <a:xfrm>
              <a:off x="2580" y="5124"/>
              <a:ext cx="372" cy="372"/>
            </a:xfrm>
            <a:prstGeom prst="flowChartOffpageConnector">
              <a:avLst/>
            </a:prstGeom>
            <a:noFill/>
            <a:ln w="34925">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sz="2000">
                <a:latin typeface="楷体" pitchFamily="49" charset="-122"/>
                <a:ea typeface="楷体" pitchFamily="49" charset="-122"/>
              </a:endParaRPr>
            </a:p>
          </p:txBody>
        </p:sp>
        <p:sp>
          <p:nvSpPr>
            <p:cNvPr id="30" name="Line 10"/>
            <p:cNvSpPr>
              <a:spLocks noChangeShapeType="1"/>
            </p:cNvSpPr>
            <p:nvPr/>
          </p:nvSpPr>
          <p:spPr bwMode="auto">
            <a:xfrm flipH="1">
              <a:off x="2568" y="5832"/>
              <a:ext cx="360" cy="0"/>
            </a:xfrm>
            <a:prstGeom prst="line">
              <a:avLst/>
            </a:prstGeom>
            <a:noFill/>
            <a:ln w="34925">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sp>
          <p:nvSpPr>
            <p:cNvPr id="31" name="Line 11"/>
            <p:cNvSpPr>
              <a:spLocks noChangeShapeType="1"/>
            </p:cNvSpPr>
            <p:nvPr/>
          </p:nvSpPr>
          <p:spPr bwMode="auto">
            <a:xfrm>
              <a:off x="2160" y="3159"/>
              <a:ext cx="5040"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sp>
          <p:nvSpPr>
            <p:cNvPr id="32" name="Line 12"/>
            <p:cNvSpPr>
              <a:spLocks noChangeShapeType="1"/>
            </p:cNvSpPr>
            <p:nvPr/>
          </p:nvSpPr>
          <p:spPr bwMode="auto">
            <a:xfrm>
              <a:off x="2160" y="2847"/>
              <a:ext cx="5040"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sp>
          <p:nvSpPr>
            <p:cNvPr id="33" name="Line 13"/>
            <p:cNvSpPr>
              <a:spLocks noChangeShapeType="1"/>
            </p:cNvSpPr>
            <p:nvPr/>
          </p:nvSpPr>
          <p:spPr bwMode="auto">
            <a:xfrm>
              <a:off x="2160" y="3792"/>
              <a:ext cx="5040"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sp>
          <p:nvSpPr>
            <p:cNvPr id="34" name="Line 14"/>
            <p:cNvSpPr>
              <a:spLocks noChangeShapeType="1"/>
            </p:cNvSpPr>
            <p:nvPr/>
          </p:nvSpPr>
          <p:spPr bwMode="auto">
            <a:xfrm>
              <a:off x="2160" y="4404"/>
              <a:ext cx="5040"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sp>
          <p:nvSpPr>
            <p:cNvPr id="35" name="Line 15"/>
            <p:cNvSpPr>
              <a:spLocks noChangeShapeType="1"/>
            </p:cNvSpPr>
            <p:nvPr/>
          </p:nvSpPr>
          <p:spPr bwMode="auto">
            <a:xfrm>
              <a:off x="2160" y="5028"/>
              <a:ext cx="5040"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sp>
          <p:nvSpPr>
            <p:cNvPr id="36" name="Line 16"/>
            <p:cNvSpPr>
              <a:spLocks noChangeShapeType="1"/>
            </p:cNvSpPr>
            <p:nvPr/>
          </p:nvSpPr>
          <p:spPr bwMode="auto">
            <a:xfrm>
              <a:off x="2160" y="5580"/>
              <a:ext cx="5040"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sp>
          <p:nvSpPr>
            <p:cNvPr id="37" name="Line 17"/>
            <p:cNvSpPr>
              <a:spLocks noChangeShapeType="1"/>
            </p:cNvSpPr>
            <p:nvPr/>
          </p:nvSpPr>
          <p:spPr bwMode="auto">
            <a:xfrm>
              <a:off x="2160" y="6120"/>
              <a:ext cx="5040" cy="0"/>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sp>
          <p:nvSpPr>
            <p:cNvPr id="38" name="Line 18"/>
            <p:cNvSpPr>
              <a:spLocks noChangeShapeType="1"/>
            </p:cNvSpPr>
            <p:nvPr/>
          </p:nvSpPr>
          <p:spPr bwMode="auto">
            <a:xfrm>
              <a:off x="3240" y="2844"/>
              <a:ext cx="0" cy="327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sp>
          <p:nvSpPr>
            <p:cNvPr id="39" name="Line 19"/>
            <p:cNvSpPr>
              <a:spLocks noChangeShapeType="1"/>
            </p:cNvSpPr>
            <p:nvPr/>
          </p:nvSpPr>
          <p:spPr bwMode="auto">
            <a:xfrm>
              <a:off x="4320" y="2844"/>
              <a:ext cx="0" cy="3276"/>
            </a:xfrm>
            <a:prstGeom prst="line">
              <a:avLst/>
            </a:prstGeom>
            <a:noFill/>
            <a:ln w="34925">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sz="2000">
                <a:latin typeface="楷体" pitchFamily="49" charset="-122"/>
                <a:ea typeface="楷体" pitchFamily="49" charset="-122"/>
              </a:endParaRPr>
            </a:p>
          </p:txBody>
        </p:sp>
      </p:grpSp>
      <p:sp>
        <p:nvSpPr>
          <p:cNvPr id="12" name="Text Box 20"/>
          <p:cNvSpPr txBox="1">
            <a:spLocks noChangeArrowheads="1"/>
          </p:cNvSpPr>
          <p:nvPr/>
        </p:nvSpPr>
        <p:spPr bwMode="auto">
          <a:xfrm>
            <a:off x="2554197" y="965201"/>
            <a:ext cx="820220" cy="36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solidFill>
                  <a:srgbClr val="FFFF00"/>
                </a:solidFill>
                <a:latin typeface="楷体" pitchFamily="49" charset="-122"/>
                <a:ea typeface="楷体" pitchFamily="49" charset="-122"/>
              </a:rPr>
              <a:t>符号</a:t>
            </a:r>
          </a:p>
        </p:txBody>
      </p:sp>
      <p:sp>
        <p:nvSpPr>
          <p:cNvPr id="13" name="Text Box 21"/>
          <p:cNvSpPr txBox="1">
            <a:spLocks noChangeArrowheads="1"/>
          </p:cNvSpPr>
          <p:nvPr/>
        </p:nvSpPr>
        <p:spPr bwMode="auto">
          <a:xfrm>
            <a:off x="3848815" y="965201"/>
            <a:ext cx="820220" cy="36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solidFill>
                  <a:srgbClr val="FFFF00"/>
                </a:solidFill>
                <a:latin typeface="楷体" pitchFamily="49" charset="-122"/>
                <a:ea typeface="楷体" pitchFamily="49" charset="-122"/>
              </a:rPr>
              <a:t>名称</a:t>
            </a:r>
          </a:p>
        </p:txBody>
      </p:sp>
      <p:sp>
        <p:nvSpPr>
          <p:cNvPr id="14" name="Text Box 22"/>
          <p:cNvSpPr txBox="1">
            <a:spLocks noChangeArrowheads="1"/>
          </p:cNvSpPr>
          <p:nvPr/>
        </p:nvSpPr>
        <p:spPr bwMode="auto">
          <a:xfrm>
            <a:off x="6257749" y="965201"/>
            <a:ext cx="818742" cy="36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solidFill>
                  <a:srgbClr val="FFFF00"/>
                </a:solidFill>
                <a:latin typeface="楷体" pitchFamily="49" charset="-122"/>
                <a:ea typeface="楷体" pitchFamily="49" charset="-122"/>
              </a:rPr>
              <a:t>说明</a:t>
            </a:r>
          </a:p>
        </p:txBody>
      </p:sp>
      <p:sp>
        <p:nvSpPr>
          <p:cNvPr id="15" name="Text Box 23"/>
          <p:cNvSpPr txBox="1">
            <a:spLocks noChangeArrowheads="1"/>
          </p:cNvSpPr>
          <p:nvPr/>
        </p:nvSpPr>
        <p:spPr bwMode="auto">
          <a:xfrm>
            <a:off x="3822213" y="1513596"/>
            <a:ext cx="820220" cy="36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dirty="0">
                <a:latin typeface="楷体" pitchFamily="49" charset="-122"/>
                <a:ea typeface="楷体" pitchFamily="49" charset="-122"/>
              </a:rPr>
              <a:t>处理</a:t>
            </a:r>
          </a:p>
        </p:txBody>
      </p:sp>
      <p:sp>
        <p:nvSpPr>
          <p:cNvPr id="16" name="Text Box 24"/>
          <p:cNvSpPr txBox="1">
            <a:spLocks noChangeArrowheads="1"/>
          </p:cNvSpPr>
          <p:nvPr/>
        </p:nvSpPr>
        <p:spPr bwMode="auto">
          <a:xfrm>
            <a:off x="4924707" y="1477037"/>
            <a:ext cx="3879419" cy="36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如：程序，处理机，人工加工</a:t>
            </a:r>
          </a:p>
        </p:txBody>
      </p:sp>
      <p:sp>
        <p:nvSpPr>
          <p:cNvPr id="17" name="Text Box 25"/>
          <p:cNvSpPr txBox="1">
            <a:spLocks noChangeArrowheads="1"/>
          </p:cNvSpPr>
          <p:nvPr/>
        </p:nvSpPr>
        <p:spPr bwMode="auto">
          <a:xfrm>
            <a:off x="3535505" y="2246313"/>
            <a:ext cx="1535511" cy="36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输入/输出</a:t>
            </a:r>
          </a:p>
        </p:txBody>
      </p:sp>
      <p:sp>
        <p:nvSpPr>
          <p:cNvPr id="18" name="Text Box 26"/>
          <p:cNvSpPr txBox="1">
            <a:spLocks noChangeArrowheads="1"/>
          </p:cNvSpPr>
          <p:nvPr/>
        </p:nvSpPr>
        <p:spPr bwMode="auto">
          <a:xfrm>
            <a:off x="3875416" y="2977507"/>
            <a:ext cx="820220" cy="36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连接</a:t>
            </a:r>
          </a:p>
        </p:txBody>
      </p:sp>
      <p:sp>
        <p:nvSpPr>
          <p:cNvPr id="19" name="Text Box 27"/>
          <p:cNvSpPr txBox="1">
            <a:spLocks noChangeArrowheads="1"/>
          </p:cNvSpPr>
          <p:nvPr/>
        </p:nvSpPr>
        <p:spPr bwMode="auto">
          <a:xfrm>
            <a:off x="3563585" y="3682804"/>
            <a:ext cx="1228113" cy="36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换页连接</a:t>
            </a:r>
          </a:p>
        </p:txBody>
      </p:sp>
      <p:sp>
        <p:nvSpPr>
          <p:cNvPr id="20" name="Text Box 28"/>
          <p:cNvSpPr txBox="1">
            <a:spLocks noChangeArrowheads="1"/>
          </p:cNvSpPr>
          <p:nvPr/>
        </p:nvSpPr>
        <p:spPr bwMode="auto">
          <a:xfrm>
            <a:off x="3726151" y="4287562"/>
            <a:ext cx="1056680" cy="36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数据流</a:t>
            </a:r>
          </a:p>
        </p:txBody>
      </p:sp>
      <p:sp>
        <p:nvSpPr>
          <p:cNvPr id="21" name="Text Box 29"/>
          <p:cNvSpPr txBox="1">
            <a:spLocks noChangeArrowheads="1"/>
          </p:cNvSpPr>
          <p:nvPr/>
        </p:nvSpPr>
        <p:spPr bwMode="auto">
          <a:xfrm>
            <a:off x="4924707" y="2208230"/>
            <a:ext cx="2407457" cy="36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表示输入或输出</a:t>
            </a:r>
          </a:p>
        </p:txBody>
      </p:sp>
      <p:sp>
        <p:nvSpPr>
          <p:cNvPr id="22" name="Text Box 30"/>
          <p:cNvSpPr txBox="1">
            <a:spLocks noChangeArrowheads="1"/>
          </p:cNvSpPr>
          <p:nvPr/>
        </p:nvSpPr>
        <p:spPr bwMode="auto">
          <a:xfrm>
            <a:off x="4924707" y="2939424"/>
            <a:ext cx="2731111" cy="367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同一页上图的连接</a:t>
            </a:r>
          </a:p>
        </p:txBody>
      </p:sp>
      <p:sp>
        <p:nvSpPr>
          <p:cNvPr id="23" name="Text Box 31"/>
          <p:cNvSpPr txBox="1">
            <a:spLocks noChangeArrowheads="1"/>
          </p:cNvSpPr>
          <p:nvPr/>
        </p:nvSpPr>
        <p:spPr bwMode="auto">
          <a:xfrm>
            <a:off x="4924707" y="3670618"/>
            <a:ext cx="2744412" cy="36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不同页上图的连接</a:t>
            </a:r>
          </a:p>
        </p:txBody>
      </p:sp>
      <p:sp>
        <p:nvSpPr>
          <p:cNvPr id="24" name="Text Box 32"/>
          <p:cNvSpPr txBox="1">
            <a:spLocks noChangeArrowheads="1"/>
          </p:cNvSpPr>
          <p:nvPr/>
        </p:nvSpPr>
        <p:spPr bwMode="auto">
          <a:xfrm>
            <a:off x="4912884" y="4287562"/>
            <a:ext cx="2321740" cy="3655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4925">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指明数据流动方向</a:t>
            </a:r>
          </a:p>
        </p:txBody>
      </p:sp>
    </p:spTree>
    <p:extLst>
      <p:ext uri="{BB962C8B-B14F-4D97-AF65-F5344CB8AC3E}">
        <p14:creationId xmlns:p14="http://schemas.microsoft.com/office/powerpoint/2010/main" val="8488558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
                                        </p:tgtEl>
                                        <p:attrNameLst>
                                          <p:attrName>style.visibility</p:attrName>
                                        </p:attrNameLst>
                                      </p:cBhvr>
                                      <p:to>
                                        <p:strVal val="visible"/>
                                      </p:to>
                                    </p:set>
                                    <p:animEffect transition="in" filter="fade">
                                      <p:cBhvr>
                                        <p:cTn id="14" dur="1000"/>
                                        <p:tgtEl>
                                          <p:spTgt spid="16"/>
                                        </p:tgtEl>
                                      </p:cBhvr>
                                    </p:animEffect>
                                    <p:anim calcmode="lin" valueType="num">
                                      <p:cBhvr>
                                        <p:cTn id="15" dur="1000" fill="hold"/>
                                        <p:tgtEl>
                                          <p:spTgt spid="16"/>
                                        </p:tgtEl>
                                        <p:attrNameLst>
                                          <p:attrName>ppt_x</p:attrName>
                                        </p:attrNameLst>
                                      </p:cBhvr>
                                      <p:tavLst>
                                        <p:tav tm="0">
                                          <p:val>
                                            <p:strVal val="#ppt_x"/>
                                          </p:val>
                                        </p:tav>
                                        <p:tav tm="100000">
                                          <p:val>
                                            <p:strVal val="#ppt_x"/>
                                          </p:val>
                                        </p:tav>
                                      </p:tavLst>
                                    </p:anim>
                                    <p:anim calcmode="lin" valueType="num">
                                      <p:cBhvr>
                                        <p:cTn id="16"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1000"/>
                                        <p:tgtEl>
                                          <p:spTgt spid="17"/>
                                        </p:tgtEl>
                                      </p:cBhvr>
                                    </p:animEffect>
                                    <p:anim calcmode="lin" valueType="num">
                                      <p:cBhvr>
                                        <p:cTn id="22" dur="1000" fill="hold"/>
                                        <p:tgtEl>
                                          <p:spTgt spid="17"/>
                                        </p:tgtEl>
                                        <p:attrNameLst>
                                          <p:attrName>ppt_x</p:attrName>
                                        </p:attrNameLst>
                                      </p:cBhvr>
                                      <p:tavLst>
                                        <p:tav tm="0">
                                          <p:val>
                                            <p:strVal val="#ppt_x"/>
                                          </p:val>
                                        </p:tav>
                                        <p:tav tm="100000">
                                          <p:val>
                                            <p:strVal val="#ppt_x"/>
                                          </p:val>
                                        </p:tav>
                                      </p:tavLst>
                                    </p:anim>
                                    <p:anim calcmode="lin" valueType="num">
                                      <p:cBhvr>
                                        <p:cTn id="23"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21"/>
                                        </p:tgtEl>
                                        <p:attrNameLst>
                                          <p:attrName>style.visibility</p:attrName>
                                        </p:attrNameLst>
                                      </p:cBhvr>
                                      <p:to>
                                        <p:strVal val="visible"/>
                                      </p:to>
                                    </p:set>
                                    <p:animEffect transition="in" filter="fade">
                                      <p:cBhvr>
                                        <p:cTn id="28" dur="1000"/>
                                        <p:tgtEl>
                                          <p:spTgt spid="21"/>
                                        </p:tgtEl>
                                      </p:cBhvr>
                                    </p:animEffect>
                                    <p:anim calcmode="lin" valueType="num">
                                      <p:cBhvr>
                                        <p:cTn id="29" dur="1000" fill="hold"/>
                                        <p:tgtEl>
                                          <p:spTgt spid="21"/>
                                        </p:tgtEl>
                                        <p:attrNameLst>
                                          <p:attrName>ppt_x</p:attrName>
                                        </p:attrNameLst>
                                      </p:cBhvr>
                                      <p:tavLst>
                                        <p:tav tm="0">
                                          <p:val>
                                            <p:strVal val="#ppt_x"/>
                                          </p:val>
                                        </p:tav>
                                        <p:tav tm="100000">
                                          <p:val>
                                            <p:strVal val="#ppt_x"/>
                                          </p:val>
                                        </p:tav>
                                      </p:tavLst>
                                    </p:anim>
                                    <p:anim calcmode="lin" valueType="num">
                                      <p:cBhvr>
                                        <p:cTn id="30" dur="1000" fill="hold"/>
                                        <p:tgtEl>
                                          <p:spTgt spid="21"/>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animEffect transition="in" filter="fade">
                                      <p:cBhvr>
                                        <p:cTn id="35" dur="1000"/>
                                        <p:tgtEl>
                                          <p:spTgt spid="18"/>
                                        </p:tgtEl>
                                      </p:cBhvr>
                                    </p:animEffect>
                                    <p:anim calcmode="lin" valueType="num">
                                      <p:cBhvr>
                                        <p:cTn id="36" dur="1000" fill="hold"/>
                                        <p:tgtEl>
                                          <p:spTgt spid="18"/>
                                        </p:tgtEl>
                                        <p:attrNameLst>
                                          <p:attrName>ppt_x</p:attrName>
                                        </p:attrNameLst>
                                      </p:cBhvr>
                                      <p:tavLst>
                                        <p:tav tm="0">
                                          <p:val>
                                            <p:strVal val="#ppt_x"/>
                                          </p:val>
                                        </p:tav>
                                        <p:tav tm="100000">
                                          <p:val>
                                            <p:strVal val="#ppt_x"/>
                                          </p:val>
                                        </p:tav>
                                      </p:tavLst>
                                    </p:anim>
                                    <p:anim calcmode="lin" valueType="num">
                                      <p:cBhvr>
                                        <p:cTn id="37" dur="1000" fill="hold"/>
                                        <p:tgtEl>
                                          <p:spTgt spid="1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22"/>
                                        </p:tgtEl>
                                        <p:attrNameLst>
                                          <p:attrName>style.visibility</p:attrName>
                                        </p:attrNameLst>
                                      </p:cBhvr>
                                      <p:to>
                                        <p:strVal val="visible"/>
                                      </p:to>
                                    </p:set>
                                    <p:animEffect transition="in" filter="fade">
                                      <p:cBhvr>
                                        <p:cTn id="42" dur="1000"/>
                                        <p:tgtEl>
                                          <p:spTgt spid="22"/>
                                        </p:tgtEl>
                                      </p:cBhvr>
                                    </p:animEffect>
                                    <p:anim calcmode="lin" valueType="num">
                                      <p:cBhvr>
                                        <p:cTn id="43" dur="1000" fill="hold"/>
                                        <p:tgtEl>
                                          <p:spTgt spid="22"/>
                                        </p:tgtEl>
                                        <p:attrNameLst>
                                          <p:attrName>ppt_x</p:attrName>
                                        </p:attrNameLst>
                                      </p:cBhvr>
                                      <p:tavLst>
                                        <p:tav tm="0">
                                          <p:val>
                                            <p:strVal val="#ppt_x"/>
                                          </p:val>
                                        </p:tav>
                                        <p:tav tm="100000">
                                          <p:val>
                                            <p:strVal val="#ppt_x"/>
                                          </p:val>
                                        </p:tav>
                                      </p:tavLst>
                                    </p:anim>
                                    <p:anim calcmode="lin" valueType="num">
                                      <p:cBhvr>
                                        <p:cTn id="44" dur="1000" fill="hold"/>
                                        <p:tgtEl>
                                          <p:spTgt spid="22"/>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animEffect transition="in" filter="fade">
                                      <p:cBhvr>
                                        <p:cTn id="49" dur="1000"/>
                                        <p:tgtEl>
                                          <p:spTgt spid="19"/>
                                        </p:tgtEl>
                                      </p:cBhvr>
                                    </p:animEffect>
                                    <p:anim calcmode="lin" valueType="num">
                                      <p:cBhvr>
                                        <p:cTn id="50" dur="1000" fill="hold"/>
                                        <p:tgtEl>
                                          <p:spTgt spid="19"/>
                                        </p:tgtEl>
                                        <p:attrNameLst>
                                          <p:attrName>ppt_x</p:attrName>
                                        </p:attrNameLst>
                                      </p:cBhvr>
                                      <p:tavLst>
                                        <p:tav tm="0">
                                          <p:val>
                                            <p:strVal val="#ppt_x"/>
                                          </p:val>
                                        </p:tav>
                                        <p:tav tm="100000">
                                          <p:val>
                                            <p:strVal val="#ppt_x"/>
                                          </p:val>
                                        </p:tav>
                                      </p:tavLst>
                                    </p:anim>
                                    <p:anim calcmode="lin" valueType="num">
                                      <p:cBhvr>
                                        <p:cTn id="51"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23"/>
                                        </p:tgtEl>
                                        <p:attrNameLst>
                                          <p:attrName>style.visibility</p:attrName>
                                        </p:attrNameLst>
                                      </p:cBhvr>
                                      <p:to>
                                        <p:strVal val="visible"/>
                                      </p:to>
                                    </p:set>
                                    <p:animEffect transition="in" filter="fade">
                                      <p:cBhvr>
                                        <p:cTn id="56" dur="1000"/>
                                        <p:tgtEl>
                                          <p:spTgt spid="23"/>
                                        </p:tgtEl>
                                      </p:cBhvr>
                                    </p:animEffect>
                                    <p:anim calcmode="lin" valueType="num">
                                      <p:cBhvr>
                                        <p:cTn id="57" dur="1000" fill="hold"/>
                                        <p:tgtEl>
                                          <p:spTgt spid="23"/>
                                        </p:tgtEl>
                                        <p:attrNameLst>
                                          <p:attrName>ppt_x</p:attrName>
                                        </p:attrNameLst>
                                      </p:cBhvr>
                                      <p:tavLst>
                                        <p:tav tm="0">
                                          <p:val>
                                            <p:strVal val="#ppt_x"/>
                                          </p:val>
                                        </p:tav>
                                        <p:tav tm="100000">
                                          <p:val>
                                            <p:strVal val="#ppt_x"/>
                                          </p:val>
                                        </p:tav>
                                      </p:tavLst>
                                    </p:anim>
                                    <p:anim calcmode="lin" valueType="num">
                                      <p:cBhvr>
                                        <p:cTn id="58" dur="1000" fill="hold"/>
                                        <p:tgtEl>
                                          <p:spTgt spid="23"/>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fade">
                                      <p:cBhvr>
                                        <p:cTn id="63" dur="1000"/>
                                        <p:tgtEl>
                                          <p:spTgt spid="20"/>
                                        </p:tgtEl>
                                      </p:cBhvr>
                                    </p:animEffect>
                                    <p:anim calcmode="lin" valueType="num">
                                      <p:cBhvr>
                                        <p:cTn id="64" dur="1000" fill="hold"/>
                                        <p:tgtEl>
                                          <p:spTgt spid="20"/>
                                        </p:tgtEl>
                                        <p:attrNameLst>
                                          <p:attrName>ppt_x</p:attrName>
                                        </p:attrNameLst>
                                      </p:cBhvr>
                                      <p:tavLst>
                                        <p:tav tm="0">
                                          <p:val>
                                            <p:strVal val="#ppt_x"/>
                                          </p:val>
                                        </p:tav>
                                        <p:tav tm="100000">
                                          <p:val>
                                            <p:strVal val="#ppt_x"/>
                                          </p:val>
                                        </p:tav>
                                      </p:tavLst>
                                    </p:anim>
                                    <p:anim calcmode="lin" valueType="num">
                                      <p:cBhvr>
                                        <p:cTn id="65"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24"/>
                                        </p:tgtEl>
                                        <p:attrNameLst>
                                          <p:attrName>style.visibility</p:attrName>
                                        </p:attrNameLst>
                                      </p:cBhvr>
                                      <p:to>
                                        <p:strVal val="visible"/>
                                      </p:to>
                                    </p:set>
                                    <p:animEffect transition="in" filter="fade">
                                      <p:cBhvr>
                                        <p:cTn id="70" dur="1000"/>
                                        <p:tgtEl>
                                          <p:spTgt spid="24"/>
                                        </p:tgtEl>
                                      </p:cBhvr>
                                    </p:animEffect>
                                    <p:anim calcmode="lin" valueType="num">
                                      <p:cBhvr>
                                        <p:cTn id="71" dur="1000" fill="hold"/>
                                        <p:tgtEl>
                                          <p:spTgt spid="24"/>
                                        </p:tgtEl>
                                        <p:attrNameLst>
                                          <p:attrName>ppt_x</p:attrName>
                                        </p:attrNameLst>
                                      </p:cBhvr>
                                      <p:tavLst>
                                        <p:tav tm="0">
                                          <p:val>
                                            <p:strVal val="#ppt_x"/>
                                          </p:val>
                                        </p:tav>
                                        <p:tav tm="100000">
                                          <p:val>
                                            <p:strVal val="#ppt_x"/>
                                          </p:val>
                                        </p:tav>
                                      </p:tavLst>
                                    </p:anim>
                                    <p:anim calcmode="lin" valueType="num">
                                      <p:cBhvr>
                                        <p:cTn id="7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6" grpId="0"/>
      <p:bldP spid="17" grpId="0"/>
      <p:bldP spid="18" grpId="0"/>
      <p:bldP spid="19" grpId="0"/>
      <p:bldP spid="20" grpId="0"/>
      <p:bldP spid="21" grpId="0"/>
      <p:bldP spid="22" grpId="0"/>
      <p:bldP spid="23" grpId="0"/>
      <p:bldP spid="24"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9620" name="Rectangle 3"/>
          <p:cNvSpPr>
            <a:spLocks noGrp="1" noChangeArrowheads="1"/>
          </p:cNvSpPr>
          <p:nvPr>
            <p:ph type="body" idx="4294967295"/>
          </p:nvPr>
        </p:nvSpPr>
        <p:spPr>
          <a:xfrm>
            <a:off x="149319" y="39557"/>
            <a:ext cx="8363937" cy="332399"/>
          </a:xfrm>
        </p:spPr>
        <p:txBody>
          <a:bodyPr/>
          <a:lstStyle/>
          <a:p>
            <a:pPr marL="0" lvl="1" indent="0">
              <a:buNone/>
            </a:pPr>
            <a:r>
              <a:rPr lang="zh-CN" altLang="en-US" sz="2400" b="1" dirty="0">
                <a:latin typeface="楷体" pitchFamily="49" charset="-122"/>
                <a:ea typeface="楷体" pitchFamily="49" charset="-122"/>
              </a:rPr>
              <a:t>系统</a:t>
            </a:r>
            <a:r>
              <a:rPr lang="zh-CN" altLang="en-US" sz="2400" b="1" dirty="0" smtClean="0">
                <a:latin typeface="楷体" pitchFamily="49" charset="-122"/>
                <a:ea typeface="楷体" pitchFamily="49" charset="-122"/>
              </a:rPr>
              <a:t>符号</a:t>
            </a:r>
            <a:endParaRPr lang="en-US" altLang="zh-CN" sz="2400" dirty="0"/>
          </a:p>
        </p:txBody>
      </p:sp>
      <p:grpSp>
        <p:nvGrpSpPr>
          <p:cNvPr id="41" name="Group 5"/>
          <p:cNvGrpSpPr>
            <a:grpSpLocks/>
          </p:cNvGrpSpPr>
          <p:nvPr/>
        </p:nvGrpSpPr>
        <p:grpSpPr bwMode="auto">
          <a:xfrm>
            <a:off x="1769476" y="25577"/>
            <a:ext cx="7204075" cy="5106013"/>
            <a:chOff x="2160" y="7992"/>
            <a:chExt cx="6300" cy="5460"/>
          </a:xfrm>
        </p:grpSpPr>
        <p:sp>
          <p:nvSpPr>
            <p:cNvPr id="84" name="Line 6"/>
            <p:cNvSpPr>
              <a:spLocks noChangeShapeType="1"/>
            </p:cNvSpPr>
            <p:nvPr/>
          </p:nvSpPr>
          <p:spPr bwMode="auto">
            <a:xfrm>
              <a:off x="2160" y="7992"/>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5" name="Line 7"/>
            <p:cNvSpPr>
              <a:spLocks noChangeShapeType="1"/>
            </p:cNvSpPr>
            <p:nvPr/>
          </p:nvSpPr>
          <p:spPr bwMode="auto">
            <a:xfrm>
              <a:off x="2160" y="8304"/>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6" name="Line 8"/>
            <p:cNvSpPr>
              <a:spLocks noChangeShapeType="1"/>
            </p:cNvSpPr>
            <p:nvPr/>
          </p:nvSpPr>
          <p:spPr bwMode="auto">
            <a:xfrm>
              <a:off x="2160" y="8772"/>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7" name="Line 9"/>
            <p:cNvSpPr>
              <a:spLocks noChangeShapeType="1"/>
            </p:cNvSpPr>
            <p:nvPr/>
          </p:nvSpPr>
          <p:spPr bwMode="auto">
            <a:xfrm>
              <a:off x="2160" y="9240"/>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8" name="Line 10"/>
            <p:cNvSpPr>
              <a:spLocks noChangeShapeType="1"/>
            </p:cNvSpPr>
            <p:nvPr/>
          </p:nvSpPr>
          <p:spPr bwMode="auto">
            <a:xfrm>
              <a:off x="2160" y="9708"/>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9" name="Line 11"/>
            <p:cNvSpPr>
              <a:spLocks noChangeShapeType="1"/>
            </p:cNvSpPr>
            <p:nvPr/>
          </p:nvSpPr>
          <p:spPr bwMode="auto">
            <a:xfrm>
              <a:off x="2160" y="10176"/>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0" name="Line 12"/>
            <p:cNvSpPr>
              <a:spLocks noChangeShapeType="1"/>
            </p:cNvSpPr>
            <p:nvPr/>
          </p:nvSpPr>
          <p:spPr bwMode="auto">
            <a:xfrm>
              <a:off x="2160" y="10644"/>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1" name="Line 13"/>
            <p:cNvSpPr>
              <a:spLocks noChangeShapeType="1"/>
            </p:cNvSpPr>
            <p:nvPr/>
          </p:nvSpPr>
          <p:spPr bwMode="auto">
            <a:xfrm>
              <a:off x="2160" y="11112"/>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2" name="Line 14"/>
            <p:cNvSpPr>
              <a:spLocks noChangeShapeType="1"/>
            </p:cNvSpPr>
            <p:nvPr/>
          </p:nvSpPr>
          <p:spPr bwMode="auto">
            <a:xfrm>
              <a:off x="2160" y="11580"/>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3" name="Line 15"/>
            <p:cNvSpPr>
              <a:spLocks noChangeShapeType="1"/>
            </p:cNvSpPr>
            <p:nvPr/>
          </p:nvSpPr>
          <p:spPr bwMode="auto">
            <a:xfrm>
              <a:off x="2160" y="12048"/>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4" name="Line 16"/>
            <p:cNvSpPr>
              <a:spLocks noChangeShapeType="1"/>
            </p:cNvSpPr>
            <p:nvPr/>
          </p:nvSpPr>
          <p:spPr bwMode="auto">
            <a:xfrm>
              <a:off x="2160" y="12516"/>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5" name="Line 17"/>
            <p:cNvSpPr>
              <a:spLocks noChangeShapeType="1"/>
            </p:cNvSpPr>
            <p:nvPr/>
          </p:nvSpPr>
          <p:spPr bwMode="auto">
            <a:xfrm>
              <a:off x="2160" y="12984"/>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6" name="Line 18"/>
            <p:cNvSpPr>
              <a:spLocks noChangeShapeType="1"/>
            </p:cNvSpPr>
            <p:nvPr/>
          </p:nvSpPr>
          <p:spPr bwMode="auto">
            <a:xfrm>
              <a:off x="2160" y="13452"/>
              <a:ext cx="6300" cy="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7" name="Line 19"/>
            <p:cNvSpPr>
              <a:spLocks noChangeShapeType="1"/>
            </p:cNvSpPr>
            <p:nvPr/>
          </p:nvSpPr>
          <p:spPr bwMode="auto">
            <a:xfrm>
              <a:off x="3420" y="7992"/>
              <a:ext cx="0" cy="54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98" name="Line 20"/>
            <p:cNvSpPr>
              <a:spLocks noChangeShapeType="1"/>
            </p:cNvSpPr>
            <p:nvPr/>
          </p:nvSpPr>
          <p:spPr bwMode="auto">
            <a:xfrm>
              <a:off x="4500" y="7992"/>
              <a:ext cx="0" cy="5460"/>
            </a:xfrm>
            <a:prstGeom prst="line">
              <a:avLst/>
            </a:prstGeom>
            <a:noFill/>
            <a:ln w="25400">
              <a:solidFill>
                <a:schemeClr val="tx1"/>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2" name="Text Box 21"/>
          <p:cNvSpPr txBox="1">
            <a:spLocks noChangeArrowheads="1"/>
          </p:cNvSpPr>
          <p:nvPr/>
        </p:nvSpPr>
        <p:spPr bwMode="auto">
          <a:xfrm>
            <a:off x="2256237" y="-21032"/>
            <a:ext cx="841042"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400" b="1" dirty="0">
                <a:solidFill>
                  <a:srgbClr val="FFFF00"/>
                </a:solidFill>
                <a:latin typeface="Times New Roman" pitchFamily="18" charset="0"/>
                <a:ea typeface="黑体" pitchFamily="49" charset="-122"/>
              </a:rPr>
              <a:t>符号</a:t>
            </a:r>
          </a:p>
        </p:txBody>
      </p:sp>
      <p:sp>
        <p:nvSpPr>
          <p:cNvPr id="43" name="Text Box 22"/>
          <p:cNvSpPr txBox="1">
            <a:spLocks noChangeArrowheads="1"/>
          </p:cNvSpPr>
          <p:nvPr/>
        </p:nvSpPr>
        <p:spPr bwMode="auto">
          <a:xfrm>
            <a:off x="3565941" y="-21032"/>
            <a:ext cx="842458"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400" b="1">
                <a:solidFill>
                  <a:srgbClr val="FFFF00"/>
                </a:solidFill>
                <a:latin typeface="Times New Roman" pitchFamily="18" charset="0"/>
                <a:ea typeface="黑体" pitchFamily="49" charset="-122"/>
              </a:rPr>
              <a:t>名称</a:t>
            </a:r>
          </a:p>
        </p:txBody>
      </p:sp>
      <p:sp>
        <p:nvSpPr>
          <p:cNvPr id="44" name="Text Box 23"/>
          <p:cNvSpPr txBox="1">
            <a:spLocks noChangeArrowheads="1"/>
          </p:cNvSpPr>
          <p:nvPr/>
        </p:nvSpPr>
        <p:spPr bwMode="auto">
          <a:xfrm>
            <a:off x="6161277" y="-21032"/>
            <a:ext cx="842458"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400" b="1">
                <a:solidFill>
                  <a:srgbClr val="FFFF00"/>
                </a:solidFill>
                <a:latin typeface="Times New Roman" pitchFamily="18" charset="0"/>
                <a:ea typeface="黑体" pitchFamily="49" charset="-122"/>
              </a:rPr>
              <a:t>说明</a:t>
            </a:r>
          </a:p>
        </p:txBody>
      </p:sp>
      <p:sp>
        <p:nvSpPr>
          <p:cNvPr id="45" name="Text Box 24"/>
          <p:cNvSpPr txBox="1">
            <a:spLocks noChangeArrowheads="1"/>
          </p:cNvSpPr>
          <p:nvPr/>
        </p:nvSpPr>
        <p:spPr bwMode="auto">
          <a:xfrm>
            <a:off x="3325239" y="420634"/>
            <a:ext cx="1087408"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dirty="0">
                <a:latin typeface="楷体" pitchFamily="49" charset="-122"/>
                <a:ea typeface="楷体" pitchFamily="49" charset="-122"/>
              </a:rPr>
              <a:t>穿孔卡片</a:t>
            </a:r>
          </a:p>
        </p:txBody>
      </p:sp>
      <p:sp>
        <p:nvSpPr>
          <p:cNvPr id="46" name="AutoShape 25"/>
          <p:cNvSpPr>
            <a:spLocks noChangeArrowheads="1"/>
          </p:cNvSpPr>
          <p:nvPr/>
        </p:nvSpPr>
        <p:spPr bwMode="auto">
          <a:xfrm>
            <a:off x="2194245" y="396563"/>
            <a:ext cx="505475" cy="269036"/>
          </a:xfrm>
          <a:prstGeom prst="flowChartPunchedCard">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47" name="AutoShape 26"/>
          <p:cNvSpPr>
            <a:spLocks noChangeArrowheads="1"/>
          </p:cNvSpPr>
          <p:nvPr/>
        </p:nvSpPr>
        <p:spPr bwMode="auto">
          <a:xfrm>
            <a:off x="2182917" y="834100"/>
            <a:ext cx="539456" cy="291691"/>
          </a:xfrm>
          <a:prstGeom prst="flowChartDocumen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48" name="Group 27"/>
          <p:cNvGrpSpPr>
            <a:grpSpLocks/>
          </p:cNvGrpSpPr>
          <p:nvPr/>
        </p:nvGrpSpPr>
        <p:grpSpPr bwMode="auto">
          <a:xfrm>
            <a:off x="2284862" y="1260309"/>
            <a:ext cx="336983" cy="314347"/>
            <a:chOff x="9540" y="9708"/>
            <a:chExt cx="360" cy="336"/>
          </a:xfrm>
        </p:grpSpPr>
        <p:sp>
          <p:nvSpPr>
            <p:cNvPr id="82" name="Oval 28"/>
            <p:cNvSpPr>
              <a:spLocks noChangeArrowheads="1"/>
            </p:cNvSpPr>
            <p:nvPr/>
          </p:nvSpPr>
          <p:spPr bwMode="auto">
            <a:xfrm>
              <a:off x="9540" y="9708"/>
              <a:ext cx="336" cy="336"/>
            </a:xfrm>
            <a:prstGeom prst="ellipse">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83" name="Line 29"/>
            <p:cNvSpPr>
              <a:spLocks noChangeShapeType="1"/>
            </p:cNvSpPr>
            <p:nvPr/>
          </p:nvSpPr>
          <p:spPr bwMode="auto">
            <a:xfrm>
              <a:off x="9708" y="10044"/>
              <a:ext cx="192"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49" name="AutoShape 30"/>
          <p:cNvSpPr>
            <a:spLocks noChangeArrowheads="1"/>
          </p:cNvSpPr>
          <p:nvPr/>
        </p:nvSpPr>
        <p:spPr bwMode="auto">
          <a:xfrm>
            <a:off x="2228226" y="1731829"/>
            <a:ext cx="460166" cy="235052"/>
          </a:xfrm>
          <a:prstGeom prst="flowChartOnlineStorage">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0" name="AutoShape 31"/>
          <p:cNvSpPr>
            <a:spLocks noChangeArrowheads="1"/>
          </p:cNvSpPr>
          <p:nvPr/>
        </p:nvSpPr>
        <p:spPr bwMode="auto">
          <a:xfrm>
            <a:off x="2328755" y="2135383"/>
            <a:ext cx="225127" cy="303019"/>
          </a:xfrm>
          <a:prstGeom prst="flowChartMagneticDisk">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1" name="AutoShape 32"/>
          <p:cNvSpPr>
            <a:spLocks noChangeArrowheads="1"/>
          </p:cNvSpPr>
          <p:nvPr/>
        </p:nvSpPr>
        <p:spPr bwMode="auto">
          <a:xfrm>
            <a:off x="2150352" y="3033112"/>
            <a:ext cx="560695" cy="280363"/>
          </a:xfrm>
          <a:prstGeom prst="flowChartDisplay">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2" name="AutoShape 33"/>
          <p:cNvSpPr>
            <a:spLocks noChangeArrowheads="1"/>
          </p:cNvSpPr>
          <p:nvPr/>
        </p:nvSpPr>
        <p:spPr bwMode="auto">
          <a:xfrm>
            <a:off x="2205572" y="2606903"/>
            <a:ext cx="448839" cy="223724"/>
          </a:xfrm>
          <a:prstGeom prst="flowChartMagneticDrum">
            <a:avLst/>
          </a:prstGeom>
          <a:noFill/>
          <a:ln w="25400">
            <a:solidFill>
              <a:schemeClr val="tx2"/>
            </a:solidFill>
            <a:round/>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3" name="AutoShape 34"/>
          <p:cNvSpPr>
            <a:spLocks noChangeArrowheads="1"/>
          </p:cNvSpPr>
          <p:nvPr/>
        </p:nvSpPr>
        <p:spPr bwMode="auto">
          <a:xfrm>
            <a:off x="2239553" y="3470649"/>
            <a:ext cx="359637" cy="269036"/>
          </a:xfrm>
          <a:prstGeom prst="flowChartManualInput">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4" name="AutoShape 35"/>
          <p:cNvSpPr>
            <a:spLocks noChangeArrowheads="1"/>
          </p:cNvSpPr>
          <p:nvPr/>
        </p:nvSpPr>
        <p:spPr bwMode="auto">
          <a:xfrm>
            <a:off x="2182917" y="3919514"/>
            <a:ext cx="471493" cy="225140"/>
          </a:xfrm>
          <a:prstGeom prst="flowChartManualOperation">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sp>
        <p:nvSpPr>
          <p:cNvPr id="55" name="AutoShape 36"/>
          <p:cNvSpPr>
            <a:spLocks noChangeArrowheads="1"/>
          </p:cNvSpPr>
          <p:nvPr/>
        </p:nvSpPr>
        <p:spPr bwMode="auto">
          <a:xfrm>
            <a:off x="2239553" y="4300411"/>
            <a:ext cx="370965" cy="348330"/>
          </a:xfrm>
          <a:prstGeom prst="flowChartProcess">
            <a:avLst/>
          </a:prstGeom>
          <a:noFill/>
          <a:ln w="25400">
            <a:solidFill>
              <a:schemeClr val="tx2"/>
            </a:solidFill>
            <a:miter lim="800000"/>
            <a:headEnd/>
            <a:tailEnd/>
          </a:ln>
          <a:extLst>
            <a:ext uri="{909E8E84-426E-40DD-AFC4-6F175D3DCCD1}">
              <a14:hiddenFill xmlns:a14="http://schemas.microsoft.com/office/drawing/2010/main">
                <a:solidFill>
                  <a:srgbClr val="FFFFFF"/>
                </a:solidFill>
              </a14:hiddenFill>
            </a:ext>
          </a:extLst>
        </p:spPr>
        <p:txBody>
          <a:bodyPr/>
          <a:lstStyle/>
          <a:p>
            <a:endParaRPr lang="zh-CN" altLang="en-US"/>
          </a:p>
        </p:txBody>
      </p:sp>
      <p:grpSp>
        <p:nvGrpSpPr>
          <p:cNvPr id="56" name="Group 37"/>
          <p:cNvGrpSpPr>
            <a:grpSpLocks/>
          </p:cNvGrpSpPr>
          <p:nvPr/>
        </p:nvGrpSpPr>
        <p:grpSpPr bwMode="auto">
          <a:xfrm>
            <a:off x="2284862" y="4839899"/>
            <a:ext cx="336983" cy="145846"/>
            <a:chOff x="9000" y="11424"/>
            <a:chExt cx="360" cy="156"/>
          </a:xfrm>
        </p:grpSpPr>
        <p:sp>
          <p:nvSpPr>
            <p:cNvPr id="79" name="Line 38"/>
            <p:cNvSpPr>
              <a:spLocks noChangeShapeType="1"/>
            </p:cNvSpPr>
            <p:nvPr/>
          </p:nvSpPr>
          <p:spPr bwMode="auto">
            <a:xfrm>
              <a:off x="9000" y="11424"/>
              <a:ext cx="36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0" name="Line 39"/>
            <p:cNvSpPr>
              <a:spLocks noChangeShapeType="1"/>
            </p:cNvSpPr>
            <p:nvPr/>
          </p:nvSpPr>
          <p:spPr bwMode="auto">
            <a:xfrm>
              <a:off x="9000" y="11580"/>
              <a:ext cx="360" cy="0"/>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sp>
          <p:nvSpPr>
            <p:cNvPr id="81" name="Line 40"/>
            <p:cNvSpPr>
              <a:spLocks noChangeShapeType="1"/>
            </p:cNvSpPr>
            <p:nvPr/>
          </p:nvSpPr>
          <p:spPr bwMode="auto">
            <a:xfrm>
              <a:off x="9000" y="11424"/>
              <a:ext cx="360" cy="156"/>
            </a:xfrm>
            <a:prstGeom prst="line">
              <a:avLst/>
            </a:prstGeom>
            <a:noFill/>
            <a:ln w="25400">
              <a:solidFill>
                <a:schemeClr val="tx2"/>
              </a:solidFill>
              <a:round/>
              <a:headEnd/>
              <a:tailEnd/>
            </a:ln>
            <a:extLst>
              <a:ext uri="{909E8E84-426E-40DD-AFC4-6F175D3DCCD1}">
                <a14:hiddenFill xmlns:a14="http://schemas.microsoft.com/office/drawing/2010/main">
                  <a:noFill/>
                </a14:hiddenFill>
              </a:ext>
            </a:extLst>
          </p:spPr>
          <p:txBody>
            <a:bodyPr/>
            <a:lstStyle/>
            <a:p>
              <a:endParaRPr lang="zh-CN" altLang="en-US"/>
            </a:p>
          </p:txBody>
        </p:sp>
      </p:grpSp>
      <p:sp>
        <p:nvSpPr>
          <p:cNvPr id="57" name="Text Box 41"/>
          <p:cNvSpPr txBox="1">
            <a:spLocks noChangeArrowheads="1"/>
          </p:cNvSpPr>
          <p:nvPr/>
        </p:nvSpPr>
        <p:spPr bwMode="auto">
          <a:xfrm>
            <a:off x="3371964" y="832684"/>
            <a:ext cx="842458"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文档</a:t>
            </a:r>
          </a:p>
        </p:txBody>
      </p:sp>
      <p:sp>
        <p:nvSpPr>
          <p:cNvPr id="58" name="Text Box 42"/>
          <p:cNvSpPr txBox="1">
            <a:spLocks noChangeArrowheads="1"/>
          </p:cNvSpPr>
          <p:nvPr/>
        </p:nvSpPr>
        <p:spPr bwMode="auto">
          <a:xfrm>
            <a:off x="3394618" y="1281548"/>
            <a:ext cx="842458"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磁带</a:t>
            </a:r>
          </a:p>
        </p:txBody>
      </p:sp>
      <p:sp>
        <p:nvSpPr>
          <p:cNvPr id="59" name="Text Box 43"/>
          <p:cNvSpPr txBox="1">
            <a:spLocks noChangeArrowheads="1"/>
          </p:cNvSpPr>
          <p:nvPr/>
        </p:nvSpPr>
        <p:spPr bwMode="auto">
          <a:xfrm>
            <a:off x="3383291" y="1696430"/>
            <a:ext cx="1097319"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联机存储</a:t>
            </a:r>
          </a:p>
        </p:txBody>
      </p:sp>
      <p:sp>
        <p:nvSpPr>
          <p:cNvPr id="60" name="Text Box 44"/>
          <p:cNvSpPr txBox="1">
            <a:spLocks noChangeArrowheads="1"/>
          </p:cNvSpPr>
          <p:nvPr/>
        </p:nvSpPr>
        <p:spPr bwMode="auto">
          <a:xfrm>
            <a:off x="3383291" y="2145294"/>
            <a:ext cx="842458"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磁盘</a:t>
            </a:r>
          </a:p>
        </p:txBody>
      </p:sp>
      <p:sp>
        <p:nvSpPr>
          <p:cNvPr id="61" name="Text Box 45"/>
          <p:cNvSpPr txBox="1">
            <a:spLocks noChangeArrowheads="1"/>
          </p:cNvSpPr>
          <p:nvPr/>
        </p:nvSpPr>
        <p:spPr bwMode="auto">
          <a:xfrm>
            <a:off x="3362053" y="2582831"/>
            <a:ext cx="841042"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磁鼓</a:t>
            </a:r>
          </a:p>
        </p:txBody>
      </p:sp>
      <p:sp>
        <p:nvSpPr>
          <p:cNvPr id="62" name="Text Box 46"/>
          <p:cNvSpPr txBox="1">
            <a:spLocks noChangeArrowheads="1"/>
          </p:cNvSpPr>
          <p:nvPr/>
        </p:nvSpPr>
        <p:spPr bwMode="auto">
          <a:xfrm>
            <a:off x="3362053" y="3031696"/>
            <a:ext cx="841042"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显示</a:t>
            </a:r>
          </a:p>
        </p:txBody>
      </p:sp>
      <p:sp>
        <p:nvSpPr>
          <p:cNvPr id="63" name="Text Box 47"/>
          <p:cNvSpPr txBox="1">
            <a:spLocks noChangeArrowheads="1"/>
          </p:cNvSpPr>
          <p:nvPr/>
        </p:nvSpPr>
        <p:spPr bwMode="auto">
          <a:xfrm>
            <a:off x="3337983" y="3457905"/>
            <a:ext cx="1244572"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人工输入</a:t>
            </a:r>
          </a:p>
        </p:txBody>
      </p:sp>
      <p:sp>
        <p:nvSpPr>
          <p:cNvPr id="64" name="Text Box 48"/>
          <p:cNvSpPr txBox="1">
            <a:spLocks noChangeArrowheads="1"/>
          </p:cNvSpPr>
          <p:nvPr/>
        </p:nvSpPr>
        <p:spPr bwMode="auto">
          <a:xfrm>
            <a:off x="3337983" y="3895442"/>
            <a:ext cx="1176609"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人工操作</a:t>
            </a:r>
          </a:p>
        </p:txBody>
      </p:sp>
      <p:sp>
        <p:nvSpPr>
          <p:cNvPr id="65" name="Text Box 49"/>
          <p:cNvSpPr txBox="1">
            <a:spLocks noChangeArrowheads="1"/>
          </p:cNvSpPr>
          <p:nvPr/>
        </p:nvSpPr>
        <p:spPr bwMode="auto">
          <a:xfrm>
            <a:off x="3305417" y="4298995"/>
            <a:ext cx="1141212"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辅助操作</a:t>
            </a:r>
          </a:p>
        </p:txBody>
      </p:sp>
      <p:sp>
        <p:nvSpPr>
          <p:cNvPr id="66" name="Text Box 50"/>
          <p:cNvSpPr txBox="1">
            <a:spLocks noChangeArrowheads="1"/>
          </p:cNvSpPr>
          <p:nvPr/>
        </p:nvSpPr>
        <p:spPr bwMode="auto">
          <a:xfrm>
            <a:off x="3346783" y="4759188"/>
            <a:ext cx="1209175"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通信链路</a:t>
            </a:r>
          </a:p>
        </p:txBody>
      </p:sp>
      <p:sp>
        <p:nvSpPr>
          <p:cNvPr id="67" name="Text Box 51"/>
          <p:cNvSpPr txBox="1">
            <a:spLocks noChangeArrowheads="1"/>
          </p:cNvSpPr>
          <p:nvPr/>
        </p:nvSpPr>
        <p:spPr bwMode="auto">
          <a:xfrm>
            <a:off x="4523216" y="393731"/>
            <a:ext cx="4278428" cy="293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dirty="0">
                <a:latin typeface="楷体" pitchFamily="49" charset="-122"/>
                <a:ea typeface="楷体" pitchFamily="49" charset="-122"/>
              </a:rPr>
              <a:t>穿孔卡片输入/输出，或穿孔卡片文件</a:t>
            </a:r>
          </a:p>
        </p:txBody>
      </p:sp>
      <p:sp>
        <p:nvSpPr>
          <p:cNvPr id="68" name="Text Box 52"/>
          <p:cNvSpPr txBox="1">
            <a:spLocks noChangeArrowheads="1"/>
          </p:cNvSpPr>
          <p:nvPr/>
        </p:nvSpPr>
        <p:spPr bwMode="auto">
          <a:xfrm>
            <a:off x="4523216" y="798700"/>
            <a:ext cx="3861127"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dirty="0">
                <a:latin typeface="楷体" pitchFamily="49" charset="-122"/>
                <a:ea typeface="楷体" pitchFamily="49" charset="-122"/>
              </a:rPr>
              <a:t>打印输出，或打印终端输入数据</a:t>
            </a:r>
          </a:p>
        </p:txBody>
      </p:sp>
      <p:sp>
        <p:nvSpPr>
          <p:cNvPr id="69" name="Text Box 53"/>
          <p:cNvSpPr txBox="1">
            <a:spLocks noChangeArrowheads="1"/>
          </p:cNvSpPr>
          <p:nvPr/>
        </p:nvSpPr>
        <p:spPr bwMode="auto">
          <a:xfrm>
            <a:off x="4523216" y="1247565"/>
            <a:ext cx="3789689"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dirty="0">
                <a:latin typeface="楷体" pitchFamily="49" charset="-122"/>
                <a:ea typeface="楷体" pitchFamily="49" charset="-122"/>
              </a:rPr>
              <a:t>磁带输入/输出，或表示磁带文件</a:t>
            </a:r>
          </a:p>
        </p:txBody>
      </p:sp>
      <p:sp>
        <p:nvSpPr>
          <p:cNvPr id="70" name="Text Box 54"/>
          <p:cNvSpPr txBox="1">
            <a:spLocks noChangeArrowheads="1"/>
          </p:cNvSpPr>
          <p:nvPr/>
        </p:nvSpPr>
        <p:spPr bwMode="auto">
          <a:xfrm>
            <a:off x="4523216" y="1696430"/>
            <a:ext cx="4395175"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dirty="0">
                <a:latin typeface="楷体" pitchFamily="49" charset="-122"/>
                <a:ea typeface="楷体" pitchFamily="49" charset="-122"/>
              </a:rPr>
              <a:t>任何种类磁盘存储，如磁盘、磁鼓等</a:t>
            </a:r>
          </a:p>
        </p:txBody>
      </p:sp>
      <p:sp>
        <p:nvSpPr>
          <p:cNvPr id="71" name="Text Box 55"/>
          <p:cNvSpPr txBox="1">
            <a:spLocks noChangeArrowheads="1"/>
          </p:cNvSpPr>
          <p:nvPr/>
        </p:nvSpPr>
        <p:spPr bwMode="auto">
          <a:xfrm>
            <a:off x="4523216" y="2133967"/>
            <a:ext cx="4620816"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dirty="0">
                <a:latin typeface="楷体" pitchFamily="49" charset="-122"/>
                <a:ea typeface="楷体" pitchFamily="49" charset="-122"/>
              </a:rPr>
              <a:t>磁盘输入/输出，或磁盘上文件、数据库</a:t>
            </a:r>
          </a:p>
        </p:txBody>
      </p:sp>
      <p:sp>
        <p:nvSpPr>
          <p:cNvPr id="72" name="Text Box 56"/>
          <p:cNvSpPr txBox="1">
            <a:spLocks noChangeArrowheads="1"/>
          </p:cNvSpPr>
          <p:nvPr/>
        </p:nvSpPr>
        <p:spPr bwMode="auto">
          <a:xfrm>
            <a:off x="4523216" y="2582831"/>
            <a:ext cx="4560705"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dirty="0">
                <a:latin typeface="楷体" pitchFamily="49" charset="-122"/>
                <a:ea typeface="楷体" pitchFamily="49" charset="-122"/>
              </a:rPr>
              <a:t>磁鼓输入/输出，或磁鼓上文件、数据库</a:t>
            </a:r>
          </a:p>
        </p:txBody>
      </p:sp>
      <p:sp>
        <p:nvSpPr>
          <p:cNvPr id="73" name="Text Box 57"/>
          <p:cNvSpPr txBox="1">
            <a:spLocks noChangeArrowheads="1"/>
          </p:cNvSpPr>
          <p:nvPr/>
        </p:nvSpPr>
        <p:spPr bwMode="auto">
          <a:xfrm>
            <a:off x="4523216" y="3009040"/>
            <a:ext cx="3501509"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显示器部件</a:t>
            </a:r>
          </a:p>
        </p:txBody>
      </p:sp>
      <p:sp>
        <p:nvSpPr>
          <p:cNvPr id="74" name="Text Box 58"/>
          <p:cNvSpPr txBox="1">
            <a:spLocks noChangeArrowheads="1"/>
          </p:cNvSpPr>
          <p:nvPr/>
        </p:nvSpPr>
        <p:spPr bwMode="auto">
          <a:xfrm>
            <a:off x="4523216" y="3446577"/>
            <a:ext cx="3501509"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人工输入数据，如填写表格</a:t>
            </a:r>
          </a:p>
        </p:txBody>
      </p:sp>
      <p:sp>
        <p:nvSpPr>
          <p:cNvPr id="75" name="Text Box 59"/>
          <p:cNvSpPr txBox="1">
            <a:spLocks noChangeArrowheads="1"/>
          </p:cNvSpPr>
          <p:nvPr/>
        </p:nvSpPr>
        <p:spPr bwMode="auto">
          <a:xfrm>
            <a:off x="4523216" y="3884114"/>
            <a:ext cx="3501509"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人工完成的处理</a:t>
            </a:r>
          </a:p>
        </p:txBody>
      </p:sp>
      <p:sp>
        <p:nvSpPr>
          <p:cNvPr id="76" name="Text Box 60"/>
          <p:cNvSpPr txBox="1">
            <a:spLocks noChangeArrowheads="1"/>
          </p:cNvSpPr>
          <p:nvPr/>
        </p:nvSpPr>
        <p:spPr bwMode="auto">
          <a:xfrm>
            <a:off x="4523216" y="4321651"/>
            <a:ext cx="3501509"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a:latin typeface="楷体" pitchFamily="49" charset="-122"/>
                <a:ea typeface="楷体" pitchFamily="49" charset="-122"/>
              </a:rPr>
              <a:t>使用辅助设备进行的脱机操作</a:t>
            </a:r>
          </a:p>
        </p:txBody>
      </p:sp>
      <p:sp>
        <p:nvSpPr>
          <p:cNvPr id="77" name="Text Box 61"/>
          <p:cNvSpPr txBox="1">
            <a:spLocks noChangeArrowheads="1"/>
          </p:cNvSpPr>
          <p:nvPr/>
        </p:nvSpPr>
        <p:spPr bwMode="auto">
          <a:xfrm>
            <a:off x="4523216" y="4759188"/>
            <a:ext cx="3501509" cy="29169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chemeClr val="tx1"/>
                </a:solidFill>
                <a:miter lim="800000"/>
                <a:headEnd/>
                <a:tailEnd/>
              </a14:hiddenLine>
            </a:ext>
          </a:extLst>
        </p:spPr>
        <p:txBody>
          <a:bodyPr lIns="0" tIns="0" rIns="0" bIns="0"/>
          <a:lstStyle/>
          <a:p>
            <a:pPr algn="just" eaLnBrk="0" hangingPunct="0"/>
            <a:r>
              <a:rPr lang="zh-CN" altLang="en-US" sz="2000" b="1" dirty="0">
                <a:latin typeface="楷体" pitchFamily="49" charset="-122"/>
                <a:ea typeface="楷体" pitchFamily="49" charset="-122"/>
              </a:rPr>
              <a:t>通过远程通信线路传送数据</a:t>
            </a:r>
          </a:p>
        </p:txBody>
      </p:sp>
      <p:sp>
        <p:nvSpPr>
          <p:cNvPr id="2" name="矩形 1"/>
          <p:cNvSpPr/>
          <p:nvPr/>
        </p:nvSpPr>
        <p:spPr>
          <a:xfrm>
            <a:off x="172308" y="459784"/>
            <a:ext cx="1447363" cy="4708981"/>
          </a:xfrm>
          <a:prstGeom prst="rect">
            <a:avLst/>
          </a:prstGeom>
        </p:spPr>
        <p:txBody>
          <a:bodyPr wrap="square">
            <a:spAutoFit/>
          </a:bodyPr>
          <a:lstStyle/>
          <a:p>
            <a:r>
              <a:rPr lang="en-US" altLang="zh-CN" sz="2000" b="1" dirty="0" smtClean="0">
                <a:latin typeface="楷体" pitchFamily="49" charset="-122"/>
                <a:ea typeface="楷体" pitchFamily="49" charset="-122"/>
              </a:rPr>
              <a:t>1.</a:t>
            </a:r>
            <a:r>
              <a:rPr lang="zh-CN" altLang="en-US" sz="2000" b="1" dirty="0" smtClean="0">
                <a:latin typeface="楷体" pitchFamily="49" charset="-122"/>
                <a:ea typeface="楷体" pitchFamily="49" charset="-122"/>
              </a:rPr>
              <a:t>把</a:t>
            </a:r>
            <a:r>
              <a:rPr lang="zh-CN" altLang="en-US" sz="2000" b="1" dirty="0">
                <a:latin typeface="楷体" pitchFamily="49" charset="-122"/>
                <a:ea typeface="楷体" pitchFamily="49" charset="-122"/>
              </a:rPr>
              <a:t>一个广义的输入输出操作具体化为读写存储在特殊设备上的文件（或数据库</a:t>
            </a:r>
            <a:r>
              <a:rPr lang="zh-CN" altLang="en-US" sz="2000" b="1" dirty="0" smtClean="0">
                <a:latin typeface="楷体" pitchFamily="49" charset="-122"/>
                <a:ea typeface="楷体" pitchFamily="49" charset="-122"/>
              </a:rPr>
              <a:t>）；</a:t>
            </a:r>
            <a:endParaRPr lang="en-US" altLang="zh-CN" sz="2000" b="1" dirty="0" smtClean="0">
              <a:latin typeface="楷体" pitchFamily="49" charset="-122"/>
              <a:ea typeface="楷体" pitchFamily="49" charset="-122"/>
            </a:endParaRPr>
          </a:p>
          <a:p>
            <a:r>
              <a:rPr lang="en-US" altLang="zh-CN" sz="2000" b="1" dirty="0" smtClean="0">
                <a:latin typeface="楷体" pitchFamily="49" charset="-122"/>
                <a:ea typeface="楷体" pitchFamily="49" charset="-122"/>
              </a:rPr>
              <a:t>2.</a:t>
            </a:r>
            <a:r>
              <a:rPr lang="zh-CN" altLang="en-US" sz="2000" b="1" dirty="0" smtClean="0">
                <a:latin typeface="楷体" pitchFamily="49" charset="-122"/>
                <a:ea typeface="楷体" pitchFamily="49" charset="-122"/>
              </a:rPr>
              <a:t>把</a:t>
            </a:r>
            <a:r>
              <a:rPr lang="zh-CN" altLang="en-US" sz="2000" b="1" dirty="0">
                <a:latin typeface="楷体" pitchFamily="49" charset="-122"/>
                <a:ea typeface="楷体" pitchFamily="49" charset="-122"/>
              </a:rPr>
              <a:t>抽象处理具体化为特定的程序或手工操作</a:t>
            </a:r>
            <a:r>
              <a:rPr lang="zh-CN" altLang="en-US" sz="2000" b="1" dirty="0" smtClean="0">
                <a:latin typeface="楷体" pitchFamily="49" charset="-122"/>
                <a:ea typeface="楷体" pitchFamily="49" charset="-122"/>
              </a:rPr>
              <a:t>等。</a:t>
            </a:r>
            <a:endParaRPr lang="zh-CN" altLang="en-US" sz="2000" b="1" dirty="0">
              <a:latin typeface="楷体" pitchFamily="49" charset="-122"/>
              <a:ea typeface="楷体" pitchFamily="49" charset="-122"/>
            </a:endParaRPr>
          </a:p>
        </p:txBody>
      </p:sp>
    </p:spTree>
    <p:extLst>
      <p:ext uri="{BB962C8B-B14F-4D97-AF65-F5344CB8AC3E}">
        <p14:creationId xmlns:p14="http://schemas.microsoft.com/office/powerpoint/2010/main" val="4246829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animEffect transition="in" filter="fade">
                                      <p:cBhvr>
                                        <p:cTn id="7" dur="1000"/>
                                        <p:tgtEl>
                                          <p:spTgt spid="45"/>
                                        </p:tgtEl>
                                      </p:cBhvr>
                                    </p:animEffect>
                                    <p:anim calcmode="lin" valueType="num">
                                      <p:cBhvr>
                                        <p:cTn id="8" dur="1000" fill="hold"/>
                                        <p:tgtEl>
                                          <p:spTgt spid="45"/>
                                        </p:tgtEl>
                                        <p:attrNameLst>
                                          <p:attrName>ppt_x</p:attrName>
                                        </p:attrNameLst>
                                      </p:cBhvr>
                                      <p:tavLst>
                                        <p:tav tm="0">
                                          <p:val>
                                            <p:strVal val="#ppt_x"/>
                                          </p:val>
                                        </p:tav>
                                        <p:tav tm="100000">
                                          <p:val>
                                            <p:strVal val="#ppt_x"/>
                                          </p:val>
                                        </p:tav>
                                      </p:tavLst>
                                    </p:anim>
                                    <p:anim calcmode="lin" valueType="num">
                                      <p:cBhvr>
                                        <p:cTn id="9" dur="1000" fill="hold"/>
                                        <p:tgtEl>
                                          <p:spTgt spid="4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67"/>
                                        </p:tgtEl>
                                        <p:attrNameLst>
                                          <p:attrName>style.visibility</p:attrName>
                                        </p:attrNameLst>
                                      </p:cBhvr>
                                      <p:to>
                                        <p:strVal val="visible"/>
                                      </p:to>
                                    </p:set>
                                    <p:animEffect transition="in" filter="fade">
                                      <p:cBhvr>
                                        <p:cTn id="14" dur="1000"/>
                                        <p:tgtEl>
                                          <p:spTgt spid="67"/>
                                        </p:tgtEl>
                                      </p:cBhvr>
                                    </p:animEffect>
                                    <p:anim calcmode="lin" valueType="num">
                                      <p:cBhvr>
                                        <p:cTn id="15" dur="1000" fill="hold"/>
                                        <p:tgtEl>
                                          <p:spTgt spid="67"/>
                                        </p:tgtEl>
                                        <p:attrNameLst>
                                          <p:attrName>ppt_x</p:attrName>
                                        </p:attrNameLst>
                                      </p:cBhvr>
                                      <p:tavLst>
                                        <p:tav tm="0">
                                          <p:val>
                                            <p:strVal val="#ppt_x"/>
                                          </p:val>
                                        </p:tav>
                                        <p:tav tm="100000">
                                          <p:val>
                                            <p:strVal val="#ppt_x"/>
                                          </p:val>
                                        </p:tav>
                                      </p:tavLst>
                                    </p:anim>
                                    <p:anim calcmode="lin" valueType="num">
                                      <p:cBhvr>
                                        <p:cTn id="16" dur="1000" fill="hold"/>
                                        <p:tgtEl>
                                          <p:spTgt spid="67"/>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57"/>
                                        </p:tgtEl>
                                        <p:attrNameLst>
                                          <p:attrName>style.visibility</p:attrName>
                                        </p:attrNameLst>
                                      </p:cBhvr>
                                      <p:to>
                                        <p:strVal val="visible"/>
                                      </p:to>
                                    </p:set>
                                    <p:animEffect transition="in" filter="fade">
                                      <p:cBhvr>
                                        <p:cTn id="21" dur="1000"/>
                                        <p:tgtEl>
                                          <p:spTgt spid="57"/>
                                        </p:tgtEl>
                                      </p:cBhvr>
                                    </p:animEffect>
                                    <p:anim calcmode="lin" valueType="num">
                                      <p:cBhvr>
                                        <p:cTn id="22" dur="1000" fill="hold"/>
                                        <p:tgtEl>
                                          <p:spTgt spid="57"/>
                                        </p:tgtEl>
                                        <p:attrNameLst>
                                          <p:attrName>ppt_x</p:attrName>
                                        </p:attrNameLst>
                                      </p:cBhvr>
                                      <p:tavLst>
                                        <p:tav tm="0">
                                          <p:val>
                                            <p:strVal val="#ppt_x"/>
                                          </p:val>
                                        </p:tav>
                                        <p:tav tm="100000">
                                          <p:val>
                                            <p:strVal val="#ppt_x"/>
                                          </p:val>
                                        </p:tav>
                                      </p:tavLst>
                                    </p:anim>
                                    <p:anim calcmode="lin" valueType="num">
                                      <p:cBhvr>
                                        <p:cTn id="23"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68"/>
                                        </p:tgtEl>
                                        <p:attrNameLst>
                                          <p:attrName>style.visibility</p:attrName>
                                        </p:attrNameLst>
                                      </p:cBhvr>
                                      <p:to>
                                        <p:strVal val="visible"/>
                                      </p:to>
                                    </p:set>
                                    <p:animEffect transition="in" filter="fade">
                                      <p:cBhvr>
                                        <p:cTn id="28" dur="1000"/>
                                        <p:tgtEl>
                                          <p:spTgt spid="68"/>
                                        </p:tgtEl>
                                      </p:cBhvr>
                                    </p:animEffect>
                                    <p:anim calcmode="lin" valueType="num">
                                      <p:cBhvr>
                                        <p:cTn id="29" dur="1000" fill="hold"/>
                                        <p:tgtEl>
                                          <p:spTgt spid="68"/>
                                        </p:tgtEl>
                                        <p:attrNameLst>
                                          <p:attrName>ppt_x</p:attrName>
                                        </p:attrNameLst>
                                      </p:cBhvr>
                                      <p:tavLst>
                                        <p:tav tm="0">
                                          <p:val>
                                            <p:strVal val="#ppt_x"/>
                                          </p:val>
                                        </p:tav>
                                        <p:tav tm="100000">
                                          <p:val>
                                            <p:strVal val="#ppt_x"/>
                                          </p:val>
                                        </p:tav>
                                      </p:tavLst>
                                    </p:anim>
                                    <p:anim calcmode="lin" valueType="num">
                                      <p:cBhvr>
                                        <p:cTn id="30" dur="1000" fill="hold"/>
                                        <p:tgtEl>
                                          <p:spTgt spid="68"/>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58"/>
                                        </p:tgtEl>
                                        <p:attrNameLst>
                                          <p:attrName>style.visibility</p:attrName>
                                        </p:attrNameLst>
                                      </p:cBhvr>
                                      <p:to>
                                        <p:strVal val="visible"/>
                                      </p:to>
                                    </p:set>
                                    <p:animEffect transition="in" filter="fade">
                                      <p:cBhvr>
                                        <p:cTn id="35" dur="1000"/>
                                        <p:tgtEl>
                                          <p:spTgt spid="58"/>
                                        </p:tgtEl>
                                      </p:cBhvr>
                                    </p:animEffect>
                                    <p:anim calcmode="lin" valueType="num">
                                      <p:cBhvr>
                                        <p:cTn id="36" dur="1000" fill="hold"/>
                                        <p:tgtEl>
                                          <p:spTgt spid="58"/>
                                        </p:tgtEl>
                                        <p:attrNameLst>
                                          <p:attrName>ppt_x</p:attrName>
                                        </p:attrNameLst>
                                      </p:cBhvr>
                                      <p:tavLst>
                                        <p:tav tm="0">
                                          <p:val>
                                            <p:strVal val="#ppt_x"/>
                                          </p:val>
                                        </p:tav>
                                        <p:tav tm="100000">
                                          <p:val>
                                            <p:strVal val="#ppt_x"/>
                                          </p:val>
                                        </p:tav>
                                      </p:tavLst>
                                    </p:anim>
                                    <p:anim calcmode="lin" valueType="num">
                                      <p:cBhvr>
                                        <p:cTn id="37" dur="1000" fill="hold"/>
                                        <p:tgtEl>
                                          <p:spTgt spid="58"/>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69"/>
                                        </p:tgtEl>
                                        <p:attrNameLst>
                                          <p:attrName>style.visibility</p:attrName>
                                        </p:attrNameLst>
                                      </p:cBhvr>
                                      <p:to>
                                        <p:strVal val="visible"/>
                                      </p:to>
                                    </p:set>
                                    <p:animEffect transition="in" filter="fade">
                                      <p:cBhvr>
                                        <p:cTn id="42" dur="1000"/>
                                        <p:tgtEl>
                                          <p:spTgt spid="69"/>
                                        </p:tgtEl>
                                      </p:cBhvr>
                                    </p:animEffect>
                                    <p:anim calcmode="lin" valueType="num">
                                      <p:cBhvr>
                                        <p:cTn id="43" dur="1000" fill="hold"/>
                                        <p:tgtEl>
                                          <p:spTgt spid="69"/>
                                        </p:tgtEl>
                                        <p:attrNameLst>
                                          <p:attrName>ppt_x</p:attrName>
                                        </p:attrNameLst>
                                      </p:cBhvr>
                                      <p:tavLst>
                                        <p:tav tm="0">
                                          <p:val>
                                            <p:strVal val="#ppt_x"/>
                                          </p:val>
                                        </p:tav>
                                        <p:tav tm="100000">
                                          <p:val>
                                            <p:strVal val="#ppt_x"/>
                                          </p:val>
                                        </p:tav>
                                      </p:tavLst>
                                    </p:anim>
                                    <p:anim calcmode="lin" valueType="num">
                                      <p:cBhvr>
                                        <p:cTn id="44" dur="1000" fill="hold"/>
                                        <p:tgtEl>
                                          <p:spTgt spid="69"/>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59"/>
                                        </p:tgtEl>
                                        <p:attrNameLst>
                                          <p:attrName>style.visibility</p:attrName>
                                        </p:attrNameLst>
                                      </p:cBhvr>
                                      <p:to>
                                        <p:strVal val="visible"/>
                                      </p:to>
                                    </p:set>
                                    <p:animEffect transition="in" filter="fade">
                                      <p:cBhvr>
                                        <p:cTn id="49" dur="1000"/>
                                        <p:tgtEl>
                                          <p:spTgt spid="59"/>
                                        </p:tgtEl>
                                      </p:cBhvr>
                                    </p:animEffect>
                                    <p:anim calcmode="lin" valueType="num">
                                      <p:cBhvr>
                                        <p:cTn id="50" dur="1000" fill="hold"/>
                                        <p:tgtEl>
                                          <p:spTgt spid="59"/>
                                        </p:tgtEl>
                                        <p:attrNameLst>
                                          <p:attrName>ppt_x</p:attrName>
                                        </p:attrNameLst>
                                      </p:cBhvr>
                                      <p:tavLst>
                                        <p:tav tm="0">
                                          <p:val>
                                            <p:strVal val="#ppt_x"/>
                                          </p:val>
                                        </p:tav>
                                        <p:tav tm="100000">
                                          <p:val>
                                            <p:strVal val="#ppt_x"/>
                                          </p:val>
                                        </p:tav>
                                      </p:tavLst>
                                    </p:anim>
                                    <p:anim calcmode="lin" valueType="num">
                                      <p:cBhvr>
                                        <p:cTn id="51" dur="1000" fill="hold"/>
                                        <p:tgtEl>
                                          <p:spTgt spid="59"/>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70"/>
                                        </p:tgtEl>
                                        <p:attrNameLst>
                                          <p:attrName>style.visibility</p:attrName>
                                        </p:attrNameLst>
                                      </p:cBhvr>
                                      <p:to>
                                        <p:strVal val="visible"/>
                                      </p:to>
                                    </p:set>
                                    <p:animEffect transition="in" filter="fade">
                                      <p:cBhvr>
                                        <p:cTn id="56" dur="1000"/>
                                        <p:tgtEl>
                                          <p:spTgt spid="70"/>
                                        </p:tgtEl>
                                      </p:cBhvr>
                                    </p:animEffect>
                                    <p:anim calcmode="lin" valueType="num">
                                      <p:cBhvr>
                                        <p:cTn id="57" dur="1000" fill="hold"/>
                                        <p:tgtEl>
                                          <p:spTgt spid="70"/>
                                        </p:tgtEl>
                                        <p:attrNameLst>
                                          <p:attrName>ppt_x</p:attrName>
                                        </p:attrNameLst>
                                      </p:cBhvr>
                                      <p:tavLst>
                                        <p:tav tm="0">
                                          <p:val>
                                            <p:strVal val="#ppt_x"/>
                                          </p:val>
                                        </p:tav>
                                        <p:tav tm="100000">
                                          <p:val>
                                            <p:strVal val="#ppt_x"/>
                                          </p:val>
                                        </p:tav>
                                      </p:tavLst>
                                    </p:anim>
                                    <p:anim calcmode="lin" valueType="num">
                                      <p:cBhvr>
                                        <p:cTn id="58" dur="1000" fill="hold"/>
                                        <p:tgtEl>
                                          <p:spTgt spid="70"/>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60"/>
                                        </p:tgtEl>
                                        <p:attrNameLst>
                                          <p:attrName>style.visibility</p:attrName>
                                        </p:attrNameLst>
                                      </p:cBhvr>
                                      <p:to>
                                        <p:strVal val="visible"/>
                                      </p:to>
                                    </p:set>
                                    <p:animEffect transition="in" filter="fade">
                                      <p:cBhvr>
                                        <p:cTn id="63" dur="1000"/>
                                        <p:tgtEl>
                                          <p:spTgt spid="60"/>
                                        </p:tgtEl>
                                      </p:cBhvr>
                                    </p:animEffect>
                                    <p:anim calcmode="lin" valueType="num">
                                      <p:cBhvr>
                                        <p:cTn id="64" dur="1000" fill="hold"/>
                                        <p:tgtEl>
                                          <p:spTgt spid="60"/>
                                        </p:tgtEl>
                                        <p:attrNameLst>
                                          <p:attrName>ppt_x</p:attrName>
                                        </p:attrNameLst>
                                      </p:cBhvr>
                                      <p:tavLst>
                                        <p:tav tm="0">
                                          <p:val>
                                            <p:strVal val="#ppt_x"/>
                                          </p:val>
                                        </p:tav>
                                        <p:tav tm="100000">
                                          <p:val>
                                            <p:strVal val="#ppt_x"/>
                                          </p:val>
                                        </p:tav>
                                      </p:tavLst>
                                    </p:anim>
                                    <p:anim calcmode="lin" valueType="num">
                                      <p:cBhvr>
                                        <p:cTn id="65" dur="1000" fill="hold"/>
                                        <p:tgtEl>
                                          <p:spTgt spid="60"/>
                                        </p:tgtEl>
                                        <p:attrNameLst>
                                          <p:attrName>ppt_y</p:attrName>
                                        </p:attrNameLst>
                                      </p:cBhvr>
                                      <p:tavLst>
                                        <p:tav tm="0">
                                          <p:val>
                                            <p:strVal val="#ppt_y+.1"/>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42" presetClass="entr" presetSubtype="0" fill="hold" grpId="0" nodeType="clickEffect">
                                  <p:stCondLst>
                                    <p:cond delay="0"/>
                                  </p:stCondLst>
                                  <p:childTnLst>
                                    <p:set>
                                      <p:cBhvr>
                                        <p:cTn id="69" dur="1" fill="hold">
                                          <p:stCondLst>
                                            <p:cond delay="0"/>
                                          </p:stCondLst>
                                        </p:cTn>
                                        <p:tgtEl>
                                          <p:spTgt spid="71"/>
                                        </p:tgtEl>
                                        <p:attrNameLst>
                                          <p:attrName>style.visibility</p:attrName>
                                        </p:attrNameLst>
                                      </p:cBhvr>
                                      <p:to>
                                        <p:strVal val="visible"/>
                                      </p:to>
                                    </p:set>
                                    <p:animEffect transition="in" filter="fade">
                                      <p:cBhvr>
                                        <p:cTn id="70" dur="1000"/>
                                        <p:tgtEl>
                                          <p:spTgt spid="71"/>
                                        </p:tgtEl>
                                      </p:cBhvr>
                                    </p:animEffect>
                                    <p:anim calcmode="lin" valueType="num">
                                      <p:cBhvr>
                                        <p:cTn id="71" dur="1000" fill="hold"/>
                                        <p:tgtEl>
                                          <p:spTgt spid="71"/>
                                        </p:tgtEl>
                                        <p:attrNameLst>
                                          <p:attrName>ppt_x</p:attrName>
                                        </p:attrNameLst>
                                      </p:cBhvr>
                                      <p:tavLst>
                                        <p:tav tm="0">
                                          <p:val>
                                            <p:strVal val="#ppt_x"/>
                                          </p:val>
                                        </p:tav>
                                        <p:tav tm="100000">
                                          <p:val>
                                            <p:strVal val="#ppt_x"/>
                                          </p:val>
                                        </p:tav>
                                      </p:tavLst>
                                    </p:anim>
                                    <p:anim calcmode="lin" valueType="num">
                                      <p:cBhvr>
                                        <p:cTn id="72" dur="1000" fill="hold"/>
                                        <p:tgtEl>
                                          <p:spTgt spid="71"/>
                                        </p:tgtEl>
                                        <p:attrNameLst>
                                          <p:attrName>ppt_y</p:attrName>
                                        </p:attrNameLst>
                                      </p:cBhvr>
                                      <p:tavLst>
                                        <p:tav tm="0">
                                          <p:val>
                                            <p:strVal val="#ppt_y+.1"/>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42" presetClass="entr" presetSubtype="0" fill="hold" grpId="0" nodeType="clickEffect">
                                  <p:stCondLst>
                                    <p:cond delay="0"/>
                                  </p:stCondLst>
                                  <p:childTnLst>
                                    <p:set>
                                      <p:cBhvr>
                                        <p:cTn id="76" dur="1" fill="hold">
                                          <p:stCondLst>
                                            <p:cond delay="0"/>
                                          </p:stCondLst>
                                        </p:cTn>
                                        <p:tgtEl>
                                          <p:spTgt spid="61"/>
                                        </p:tgtEl>
                                        <p:attrNameLst>
                                          <p:attrName>style.visibility</p:attrName>
                                        </p:attrNameLst>
                                      </p:cBhvr>
                                      <p:to>
                                        <p:strVal val="visible"/>
                                      </p:to>
                                    </p:set>
                                    <p:animEffect transition="in" filter="fade">
                                      <p:cBhvr>
                                        <p:cTn id="77" dur="1000"/>
                                        <p:tgtEl>
                                          <p:spTgt spid="61"/>
                                        </p:tgtEl>
                                      </p:cBhvr>
                                    </p:animEffect>
                                    <p:anim calcmode="lin" valueType="num">
                                      <p:cBhvr>
                                        <p:cTn id="78" dur="1000" fill="hold"/>
                                        <p:tgtEl>
                                          <p:spTgt spid="61"/>
                                        </p:tgtEl>
                                        <p:attrNameLst>
                                          <p:attrName>ppt_x</p:attrName>
                                        </p:attrNameLst>
                                      </p:cBhvr>
                                      <p:tavLst>
                                        <p:tav tm="0">
                                          <p:val>
                                            <p:strVal val="#ppt_x"/>
                                          </p:val>
                                        </p:tav>
                                        <p:tav tm="100000">
                                          <p:val>
                                            <p:strVal val="#ppt_x"/>
                                          </p:val>
                                        </p:tav>
                                      </p:tavLst>
                                    </p:anim>
                                    <p:anim calcmode="lin" valueType="num">
                                      <p:cBhvr>
                                        <p:cTn id="79" dur="1000" fill="hold"/>
                                        <p:tgtEl>
                                          <p:spTgt spid="61"/>
                                        </p:tgtEl>
                                        <p:attrNameLst>
                                          <p:attrName>ppt_y</p:attrName>
                                        </p:attrNameLst>
                                      </p:cBhvr>
                                      <p:tavLst>
                                        <p:tav tm="0">
                                          <p:val>
                                            <p:strVal val="#ppt_y+.1"/>
                                          </p:val>
                                        </p:tav>
                                        <p:tav tm="100000">
                                          <p:val>
                                            <p:strVal val="#ppt_y"/>
                                          </p:val>
                                        </p:tav>
                                      </p:tavLst>
                                    </p:anim>
                                  </p:childTnLst>
                                </p:cTn>
                              </p:par>
                            </p:childTnLst>
                          </p:cTn>
                        </p:par>
                      </p:childTnLst>
                    </p:cTn>
                  </p:par>
                  <p:par>
                    <p:cTn id="80" fill="hold">
                      <p:stCondLst>
                        <p:cond delay="indefinite"/>
                      </p:stCondLst>
                      <p:childTnLst>
                        <p:par>
                          <p:cTn id="81" fill="hold">
                            <p:stCondLst>
                              <p:cond delay="0"/>
                            </p:stCondLst>
                            <p:childTnLst>
                              <p:par>
                                <p:cTn id="82" presetID="42" presetClass="entr" presetSubtype="0" fill="hold" grpId="0" nodeType="clickEffect">
                                  <p:stCondLst>
                                    <p:cond delay="0"/>
                                  </p:stCondLst>
                                  <p:childTnLst>
                                    <p:set>
                                      <p:cBhvr>
                                        <p:cTn id="83" dur="1" fill="hold">
                                          <p:stCondLst>
                                            <p:cond delay="0"/>
                                          </p:stCondLst>
                                        </p:cTn>
                                        <p:tgtEl>
                                          <p:spTgt spid="72"/>
                                        </p:tgtEl>
                                        <p:attrNameLst>
                                          <p:attrName>style.visibility</p:attrName>
                                        </p:attrNameLst>
                                      </p:cBhvr>
                                      <p:to>
                                        <p:strVal val="visible"/>
                                      </p:to>
                                    </p:set>
                                    <p:animEffect transition="in" filter="fade">
                                      <p:cBhvr>
                                        <p:cTn id="84" dur="1000"/>
                                        <p:tgtEl>
                                          <p:spTgt spid="72"/>
                                        </p:tgtEl>
                                      </p:cBhvr>
                                    </p:animEffect>
                                    <p:anim calcmode="lin" valueType="num">
                                      <p:cBhvr>
                                        <p:cTn id="85" dur="1000" fill="hold"/>
                                        <p:tgtEl>
                                          <p:spTgt spid="72"/>
                                        </p:tgtEl>
                                        <p:attrNameLst>
                                          <p:attrName>ppt_x</p:attrName>
                                        </p:attrNameLst>
                                      </p:cBhvr>
                                      <p:tavLst>
                                        <p:tav tm="0">
                                          <p:val>
                                            <p:strVal val="#ppt_x"/>
                                          </p:val>
                                        </p:tav>
                                        <p:tav tm="100000">
                                          <p:val>
                                            <p:strVal val="#ppt_x"/>
                                          </p:val>
                                        </p:tav>
                                      </p:tavLst>
                                    </p:anim>
                                    <p:anim calcmode="lin" valueType="num">
                                      <p:cBhvr>
                                        <p:cTn id="86" dur="1000" fill="hold"/>
                                        <p:tgtEl>
                                          <p:spTgt spid="72"/>
                                        </p:tgtEl>
                                        <p:attrNameLst>
                                          <p:attrName>ppt_y</p:attrName>
                                        </p:attrNameLst>
                                      </p:cBhvr>
                                      <p:tavLst>
                                        <p:tav tm="0">
                                          <p:val>
                                            <p:strVal val="#ppt_y+.1"/>
                                          </p:val>
                                        </p:tav>
                                        <p:tav tm="100000">
                                          <p:val>
                                            <p:strVal val="#ppt_y"/>
                                          </p:val>
                                        </p:tav>
                                      </p:tavLst>
                                    </p:anim>
                                  </p:childTnLst>
                                </p:cTn>
                              </p:par>
                            </p:childTnLst>
                          </p:cTn>
                        </p:par>
                      </p:childTnLst>
                    </p:cTn>
                  </p:par>
                  <p:par>
                    <p:cTn id="87" fill="hold">
                      <p:stCondLst>
                        <p:cond delay="indefinite"/>
                      </p:stCondLst>
                      <p:childTnLst>
                        <p:par>
                          <p:cTn id="88" fill="hold">
                            <p:stCondLst>
                              <p:cond delay="0"/>
                            </p:stCondLst>
                            <p:childTnLst>
                              <p:par>
                                <p:cTn id="89" presetID="42" presetClass="entr" presetSubtype="0" fill="hold" grpId="0" nodeType="clickEffect">
                                  <p:stCondLst>
                                    <p:cond delay="0"/>
                                  </p:stCondLst>
                                  <p:childTnLst>
                                    <p:set>
                                      <p:cBhvr>
                                        <p:cTn id="90" dur="1" fill="hold">
                                          <p:stCondLst>
                                            <p:cond delay="0"/>
                                          </p:stCondLst>
                                        </p:cTn>
                                        <p:tgtEl>
                                          <p:spTgt spid="62"/>
                                        </p:tgtEl>
                                        <p:attrNameLst>
                                          <p:attrName>style.visibility</p:attrName>
                                        </p:attrNameLst>
                                      </p:cBhvr>
                                      <p:to>
                                        <p:strVal val="visible"/>
                                      </p:to>
                                    </p:set>
                                    <p:animEffect transition="in" filter="fade">
                                      <p:cBhvr>
                                        <p:cTn id="91" dur="1000"/>
                                        <p:tgtEl>
                                          <p:spTgt spid="62"/>
                                        </p:tgtEl>
                                      </p:cBhvr>
                                    </p:animEffect>
                                    <p:anim calcmode="lin" valueType="num">
                                      <p:cBhvr>
                                        <p:cTn id="92" dur="1000" fill="hold"/>
                                        <p:tgtEl>
                                          <p:spTgt spid="62"/>
                                        </p:tgtEl>
                                        <p:attrNameLst>
                                          <p:attrName>ppt_x</p:attrName>
                                        </p:attrNameLst>
                                      </p:cBhvr>
                                      <p:tavLst>
                                        <p:tav tm="0">
                                          <p:val>
                                            <p:strVal val="#ppt_x"/>
                                          </p:val>
                                        </p:tav>
                                        <p:tav tm="100000">
                                          <p:val>
                                            <p:strVal val="#ppt_x"/>
                                          </p:val>
                                        </p:tav>
                                      </p:tavLst>
                                    </p:anim>
                                    <p:anim calcmode="lin" valueType="num">
                                      <p:cBhvr>
                                        <p:cTn id="93" dur="1000" fill="hold"/>
                                        <p:tgtEl>
                                          <p:spTgt spid="62"/>
                                        </p:tgtEl>
                                        <p:attrNameLst>
                                          <p:attrName>ppt_y</p:attrName>
                                        </p:attrNameLst>
                                      </p:cBhvr>
                                      <p:tavLst>
                                        <p:tav tm="0">
                                          <p:val>
                                            <p:strVal val="#ppt_y+.1"/>
                                          </p:val>
                                        </p:tav>
                                        <p:tav tm="100000">
                                          <p:val>
                                            <p:strVal val="#ppt_y"/>
                                          </p:val>
                                        </p:tav>
                                      </p:tavLst>
                                    </p:anim>
                                  </p:childTnLst>
                                </p:cTn>
                              </p:par>
                            </p:childTnLst>
                          </p:cTn>
                        </p:par>
                      </p:childTnLst>
                    </p:cTn>
                  </p:par>
                  <p:par>
                    <p:cTn id="94" fill="hold">
                      <p:stCondLst>
                        <p:cond delay="indefinite"/>
                      </p:stCondLst>
                      <p:childTnLst>
                        <p:par>
                          <p:cTn id="95" fill="hold">
                            <p:stCondLst>
                              <p:cond delay="0"/>
                            </p:stCondLst>
                            <p:childTnLst>
                              <p:par>
                                <p:cTn id="96" presetID="42" presetClass="entr" presetSubtype="0" fill="hold" grpId="0" nodeType="clickEffect">
                                  <p:stCondLst>
                                    <p:cond delay="0"/>
                                  </p:stCondLst>
                                  <p:childTnLst>
                                    <p:set>
                                      <p:cBhvr>
                                        <p:cTn id="97" dur="1" fill="hold">
                                          <p:stCondLst>
                                            <p:cond delay="0"/>
                                          </p:stCondLst>
                                        </p:cTn>
                                        <p:tgtEl>
                                          <p:spTgt spid="73"/>
                                        </p:tgtEl>
                                        <p:attrNameLst>
                                          <p:attrName>style.visibility</p:attrName>
                                        </p:attrNameLst>
                                      </p:cBhvr>
                                      <p:to>
                                        <p:strVal val="visible"/>
                                      </p:to>
                                    </p:set>
                                    <p:animEffect transition="in" filter="fade">
                                      <p:cBhvr>
                                        <p:cTn id="98" dur="1000"/>
                                        <p:tgtEl>
                                          <p:spTgt spid="73"/>
                                        </p:tgtEl>
                                      </p:cBhvr>
                                    </p:animEffect>
                                    <p:anim calcmode="lin" valueType="num">
                                      <p:cBhvr>
                                        <p:cTn id="99" dur="1000" fill="hold"/>
                                        <p:tgtEl>
                                          <p:spTgt spid="73"/>
                                        </p:tgtEl>
                                        <p:attrNameLst>
                                          <p:attrName>ppt_x</p:attrName>
                                        </p:attrNameLst>
                                      </p:cBhvr>
                                      <p:tavLst>
                                        <p:tav tm="0">
                                          <p:val>
                                            <p:strVal val="#ppt_x"/>
                                          </p:val>
                                        </p:tav>
                                        <p:tav tm="100000">
                                          <p:val>
                                            <p:strVal val="#ppt_x"/>
                                          </p:val>
                                        </p:tav>
                                      </p:tavLst>
                                    </p:anim>
                                    <p:anim calcmode="lin" valueType="num">
                                      <p:cBhvr>
                                        <p:cTn id="100" dur="1000" fill="hold"/>
                                        <p:tgtEl>
                                          <p:spTgt spid="73"/>
                                        </p:tgtEl>
                                        <p:attrNameLst>
                                          <p:attrName>ppt_y</p:attrName>
                                        </p:attrNameLst>
                                      </p:cBhvr>
                                      <p:tavLst>
                                        <p:tav tm="0">
                                          <p:val>
                                            <p:strVal val="#ppt_y+.1"/>
                                          </p:val>
                                        </p:tav>
                                        <p:tav tm="100000">
                                          <p:val>
                                            <p:strVal val="#ppt_y"/>
                                          </p:val>
                                        </p:tav>
                                      </p:tavLst>
                                    </p:anim>
                                  </p:childTnLst>
                                </p:cTn>
                              </p:par>
                            </p:childTnLst>
                          </p:cTn>
                        </p:par>
                      </p:childTnLst>
                    </p:cTn>
                  </p:par>
                  <p:par>
                    <p:cTn id="101" fill="hold">
                      <p:stCondLst>
                        <p:cond delay="indefinite"/>
                      </p:stCondLst>
                      <p:childTnLst>
                        <p:par>
                          <p:cTn id="102" fill="hold">
                            <p:stCondLst>
                              <p:cond delay="0"/>
                            </p:stCondLst>
                            <p:childTnLst>
                              <p:par>
                                <p:cTn id="103" presetID="42" presetClass="entr" presetSubtype="0" fill="hold" grpId="0" nodeType="clickEffect">
                                  <p:stCondLst>
                                    <p:cond delay="0"/>
                                  </p:stCondLst>
                                  <p:childTnLst>
                                    <p:set>
                                      <p:cBhvr>
                                        <p:cTn id="104" dur="1" fill="hold">
                                          <p:stCondLst>
                                            <p:cond delay="0"/>
                                          </p:stCondLst>
                                        </p:cTn>
                                        <p:tgtEl>
                                          <p:spTgt spid="63"/>
                                        </p:tgtEl>
                                        <p:attrNameLst>
                                          <p:attrName>style.visibility</p:attrName>
                                        </p:attrNameLst>
                                      </p:cBhvr>
                                      <p:to>
                                        <p:strVal val="visible"/>
                                      </p:to>
                                    </p:set>
                                    <p:animEffect transition="in" filter="fade">
                                      <p:cBhvr>
                                        <p:cTn id="105" dur="1000"/>
                                        <p:tgtEl>
                                          <p:spTgt spid="63"/>
                                        </p:tgtEl>
                                      </p:cBhvr>
                                    </p:animEffect>
                                    <p:anim calcmode="lin" valueType="num">
                                      <p:cBhvr>
                                        <p:cTn id="106" dur="1000" fill="hold"/>
                                        <p:tgtEl>
                                          <p:spTgt spid="63"/>
                                        </p:tgtEl>
                                        <p:attrNameLst>
                                          <p:attrName>ppt_x</p:attrName>
                                        </p:attrNameLst>
                                      </p:cBhvr>
                                      <p:tavLst>
                                        <p:tav tm="0">
                                          <p:val>
                                            <p:strVal val="#ppt_x"/>
                                          </p:val>
                                        </p:tav>
                                        <p:tav tm="100000">
                                          <p:val>
                                            <p:strVal val="#ppt_x"/>
                                          </p:val>
                                        </p:tav>
                                      </p:tavLst>
                                    </p:anim>
                                    <p:anim calcmode="lin" valueType="num">
                                      <p:cBhvr>
                                        <p:cTn id="107" dur="1000" fill="hold"/>
                                        <p:tgtEl>
                                          <p:spTgt spid="63"/>
                                        </p:tgtEl>
                                        <p:attrNameLst>
                                          <p:attrName>ppt_y</p:attrName>
                                        </p:attrNameLst>
                                      </p:cBhvr>
                                      <p:tavLst>
                                        <p:tav tm="0">
                                          <p:val>
                                            <p:strVal val="#ppt_y+.1"/>
                                          </p:val>
                                        </p:tav>
                                        <p:tav tm="100000">
                                          <p:val>
                                            <p:strVal val="#ppt_y"/>
                                          </p:val>
                                        </p:tav>
                                      </p:tavLst>
                                    </p:anim>
                                  </p:childTnLst>
                                </p:cTn>
                              </p:par>
                            </p:childTnLst>
                          </p:cTn>
                        </p:par>
                      </p:childTnLst>
                    </p:cTn>
                  </p:par>
                  <p:par>
                    <p:cTn id="108" fill="hold">
                      <p:stCondLst>
                        <p:cond delay="indefinite"/>
                      </p:stCondLst>
                      <p:childTnLst>
                        <p:par>
                          <p:cTn id="109" fill="hold">
                            <p:stCondLst>
                              <p:cond delay="0"/>
                            </p:stCondLst>
                            <p:childTnLst>
                              <p:par>
                                <p:cTn id="110" presetID="42" presetClass="entr" presetSubtype="0" fill="hold" grpId="0" nodeType="clickEffect">
                                  <p:stCondLst>
                                    <p:cond delay="0"/>
                                  </p:stCondLst>
                                  <p:childTnLst>
                                    <p:set>
                                      <p:cBhvr>
                                        <p:cTn id="111" dur="1" fill="hold">
                                          <p:stCondLst>
                                            <p:cond delay="0"/>
                                          </p:stCondLst>
                                        </p:cTn>
                                        <p:tgtEl>
                                          <p:spTgt spid="74"/>
                                        </p:tgtEl>
                                        <p:attrNameLst>
                                          <p:attrName>style.visibility</p:attrName>
                                        </p:attrNameLst>
                                      </p:cBhvr>
                                      <p:to>
                                        <p:strVal val="visible"/>
                                      </p:to>
                                    </p:set>
                                    <p:animEffect transition="in" filter="fade">
                                      <p:cBhvr>
                                        <p:cTn id="112" dur="1000"/>
                                        <p:tgtEl>
                                          <p:spTgt spid="74"/>
                                        </p:tgtEl>
                                      </p:cBhvr>
                                    </p:animEffect>
                                    <p:anim calcmode="lin" valueType="num">
                                      <p:cBhvr>
                                        <p:cTn id="113" dur="1000" fill="hold"/>
                                        <p:tgtEl>
                                          <p:spTgt spid="74"/>
                                        </p:tgtEl>
                                        <p:attrNameLst>
                                          <p:attrName>ppt_x</p:attrName>
                                        </p:attrNameLst>
                                      </p:cBhvr>
                                      <p:tavLst>
                                        <p:tav tm="0">
                                          <p:val>
                                            <p:strVal val="#ppt_x"/>
                                          </p:val>
                                        </p:tav>
                                        <p:tav tm="100000">
                                          <p:val>
                                            <p:strVal val="#ppt_x"/>
                                          </p:val>
                                        </p:tav>
                                      </p:tavLst>
                                    </p:anim>
                                    <p:anim calcmode="lin" valueType="num">
                                      <p:cBhvr>
                                        <p:cTn id="114" dur="1000" fill="hold"/>
                                        <p:tgtEl>
                                          <p:spTgt spid="74"/>
                                        </p:tgtEl>
                                        <p:attrNameLst>
                                          <p:attrName>ppt_y</p:attrName>
                                        </p:attrNameLst>
                                      </p:cBhvr>
                                      <p:tavLst>
                                        <p:tav tm="0">
                                          <p:val>
                                            <p:strVal val="#ppt_y+.1"/>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42" presetClass="entr" presetSubtype="0" fill="hold" grpId="0" nodeType="clickEffect">
                                  <p:stCondLst>
                                    <p:cond delay="0"/>
                                  </p:stCondLst>
                                  <p:childTnLst>
                                    <p:set>
                                      <p:cBhvr>
                                        <p:cTn id="118" dur="1" fill="hold">
                                          <p:stCondLst>
                                            <p:cond delay="0"/>
                                          </p:stCondLst>
                                        </p:cTn>
                                        <p:tgtEl>
                                          <p:spTgt spid="64"/>
                                        </p:tgtEl>
                                        <p:attrNameLst>
                                          <p:attrName>style.visibility</p:attrName>
                                        </p:attrNameLst>
                                      </p:cBhvr>
                                      <p:to>
                                        <p:strVal val="visible"/>
                                      </p:to>
                                    </p:set>
                                    <p:animEffect transition="in" filter="fade">
                                      <p:cBhvr>
                                        <p:cTn id="119" dur="1000"/>
                                        <p:tgtEl>
                                          <p:spTgt spid="64"/>
                                        </p:tgtEl>
                                      </p:cBhvr>
                                    </p:animEffect>
                                    <p:anim calcmode="lin" valueType="num">
                                      <p:cBhvr>
                                        <p:cTn id="120" dur="1000" fill="hold"/>
                                        <p:tgtEl>
                                          <p:spTgt spid="64"/>
                                        </p:tgtEl>
                                        <p:attrNameLst>
                                          <p:attrName>ppt_x</p:attrName>
                                        </p:attrNameLst>
                                      </p:cBhvr>
                                      <p:tavLst>
                                        <p:tav tm="0">
                                          <p:val>
                                            <p:strVal val="#ppt_x"/>
                                          </p:val>
                                        </p:tav>
                                        <p:tav tm="100000">
                                          <p:val>
                                            <p:strVal val="#ppt_x"/>
                                          </p:val>
                                        </p:tav>
                                      </p:tavLst>
                                    </p:anim>
                                    <p:anim calcmode="lin" valueType="num">
                                      <p:cBhvr>
                                        <p:cTn id="121" dur="1000" fill="hold"/>
                                        <p:tgtEl>
                                          <p:spTgt spid="64"/>
                                        </p:tgtEl>
                                        <p:attrNameLst>
                                          <p:attrName>ppt_y</p:attrName>
                                        </p:attrNameLst>
                                      </p:cBhvr>
                                      <p:tavLst>
                                        <p:tav tm="0">
                                          <p:val>
                                            <p:strVal val="#ppt_y+.1"/>
                                          </p:val>
                                        </p:tav>
                                        <p:tav tm="100000">
                                          <p:val>
                                            <p:strVal val="#ppt_y"/>
                                          </p:val>
                                        </p:tav>
                                      </p:tavLst>
                                    </p:anim>
                                  </p:childTnLst>
                                </p:cTn>
                              </p:par>
                            </p:childTnLst>
                          </p:cTn>
                        </p:par>
                      </p:childTnLst>
                    </p:cTn>
                  </p:par>
                  <p:par>
                    <p:cTn id="122" fill="hold">
                      <p:stCondLst>
                        <p:cond delay="indefinite"/>
                      </p:stCondLst>
                      <p:childTnLst>
                        <p:par>
                          <p:cTn id="123" fill="hold">
                            <p:stCondLst>
                              <p:cond delay="0"/>
                            </p:stCondLst>
                            <p:childTnLst>
                              <p:par>
                                <p:cTn id="124" presetID="42" presetClass="entr" presetSubtype="0" fill="hold" grpId="0" nodeType="clickEffect">
                                  <p:stCondLst>
                                    <p:cond delay="0"/>
                                  </p:stCondLst>
                                  <p:childTnLst>
                                    <p:set>
                                      <p:cBhvr>
                                        <p:cTn id="125" dur="1" fill="hold">
                                          <p:stCondLst>
                                            <p:cond delay="0"/>
                                          </p:stCondLst>
                                        </p:cTn>
                                        <p:tgtEl>
                                          <p:spTgt spid="75"/>
                                        </p:tgtEl>
                                        <p:attrNameLst>
                                          <p:attrName>style.visibility</p:attrName>
                                        </p:attrNameLst>
                                      </p:cBhvr>
                                      <p:to>
                                        <p:strVal val="visible"/>
                                      </p:to>
                                    </p:set>
                                    <p:animEffect transition="in" filter="fade">
                                      <p:cBhvr>
                                        <p:cTn id="126" dur="1000"/>
                                        <p:tgtEl>
                                          <p:spTgt spid="75"/>
                                        </p:tgtEl>
                                      </p:cBhvr>
                                    </p:animEffect>
                                    <p:anim calcmode="lin" valueType="num">
                                      <p:cBhvr>
                                        <p:cTn id="127" dur="1000" fill="hold"/>
                                        <p:tgtEl>
                                          <p:spTgt spid="75"/>
                                        </p:tgtEl>
                                        <p:attrNameLst>
                                          <p:attrName>ppt_x</p:attrName>
                                        </p:attrNameLst>
                                      </p:cBhvr>
                                      <p:tavLst>
                                        <p:tav tm="0">
                                          <p:val>
                                            <p:strVal val="#ppt_x"/>
                                          </p:val>
                                        </p:tav>
                                        <p:tav tm="100000">
                                          <p:val>
                                            <p:strVal val="#ppt_x"/>
                                          </p:val>
                                        </p:tav>
                                      </p:tavLst>
                                    </p:anim>
                                    <p:anim calcmode="lin" valueType="num">
                                      <p:cBhvr>
                                        <p:cTn id="128" dur="1000" fill="hold"/>
                                        <p:tgtEl>
                                          <p:spTgt spid="75"/>
                                        </p:tgtEl>
                                        <p:attrNameLst>
                                          <p:attrName>ppt_y</p:attrName>
                                        </p:attrNameLst>
                                      </p:cBhvr>
                                      <p:tavLst>
                                        <p:tav tm="0">
                                          <p:val>
                                            <p:strVal val="#ppt_y+.1"/>
                                          </p:val>
                                        </p:tav>
                                        <p:tav tm="100000">
                                          <p:val>
                                            <p:strVal val="#ppt_y"/>
                                          </p:val>
                                        </p:tav>
                                      </p:tavLst>
                                    </p:anim>
                                  </p:childTnLst>
                                </p:cTn>
                              </p:par>
                            </p:childTnLst>
                          </p:cTn>
                        </p:par>
                      </p:childTnLst>
                    </p:cTn>
                  </p:par>
                  <p:par>
                    <p:cTn id="129" fill="hold">
                      <p:stCondLst>
                        <p:cond delay="indefinite"/>
                      </p:stCondLst>
                      <p:childTnLst>
                        <p:par>
                          <p:cTn id="130" fill="hold">
                            <p:stCondLst>
                              <p:cond delay="0"/>
                            </p:stCondLst>
                            <p:childTnLst>
                              <p:par>
                                <p:cTn id="131" presetID="42" presetClass="entr" presetSubtype="0" fill="hold" grpId="0" nodeType="clickEffect">
                                  <p:stCondLst>
                                    <p:cond delay="0"/>
                                  </p:stCondLst>
                                  <p:childTnLst>
                                    <p:set>
                                      <p:cBhvr>
                                        <p:cTn id="132" dur="1" fill="hold">
                                          <p:stCondLst>
                                            <p:cond delay="0"/>
                                          </p:stCondLst>
                                        </p:cTn>
                                        <p:tgtEl>
                                          <p:spTgt spid="65"/>
                                        </p:tgtEl>
                                        <p:attrNameLst>
                                          <p:attrName>style.visibility</p:attrName>
                                        </p:attrNameLst>
                                      </p:cBhvr>
                                      <p:to>
                                        <p:strVal val="visible"/>
                                      </p:to>
                                    </p:set>
                                    <p:animEffect transition="in" filter="fade">
                                      <p:cBhvr>
                                        <p:cTn id="133" dur="1000"/>
                                        <p:tgtEl>
                                          <p:spTgt spid="65"/>
                                        </p:tgtEl>
                                      </p:cBhvr>
                                    </p:animEffect>
                                    <p:anim calcmode="lin" valueType="num">
                                      <p:cBhvr>
                                        <p:cTn id="134" dur="1000" fill="hold"/>
                                        <p:tgtEl>
                                          <p:spTgt spid="65"/>
                                        </p:tgtEl>
                                        <p:attrNameLst>
                                          <p:attrName>ppt_x</p:attrName>
                                        </p:attrNameLst>
                                      </p:cBhvr>
                                      <p:tavLst>
                                        <p:tav tm="0">
                                          <p:val>
                                            <p:strVal val="#ppt_x"/>
                                          </p:val>
                                        </p:tav>
                                        <p:tav tm="100000">
                                          <p:val>
                                            <p:strVal val="#ppt_x"/>
                                          </p:val>
                                        </p:tav>
                                      </p:tavLst>
                                    </p:anim>
                                    <p:anim calcmode="lin" valueType="num">
                                      <p:cBhvr>
                                        <p:cTn id="135" dur="1000" fill="hold"/>
                                        <p:tgtEl>
                                          <p:spTgt spid="65"/>
                                        </p:tgtEl>
                                        <p:attrNameLst>
                                          <p:attrName>ppt_y</p:attrName>
                                        </p:attrNameLst>
                                      </p:cBhvr>
                                      <p:tavLst>
                                        <p:tav tm="0">
                                          <p:val>
                                            <p:strVal val="#ppt_y+.1"/>
                                          </p:val>
                                        </p:tav>
                                        <p:tav tm="100000">
                                          <p:val>
                                            <p:strVal val="#ppt_y"/>
                                          </p:val>
                                        </p:tav>
                                      </p:tavLst>
                                    </p:anim>
                                  </p:childTnLst>
                                </p:cTn>
                              </p:par>
                            </p:childTnLst>
                          </p:cTn>
                        </p:par>
                      </p:childTnLst>
                    </p:cTn>
                  </p:par>
                  <p:par>
                    <p:cTn id="136" fill="hold">
                      <p:stCondLst>
                        <p:cond delay="indefinite"/>
                      </p:stCondLst>
                      <p:childTnLst>
                        <p:par>
                          <p:cTn id="137" fill="hold">
                            <p:stCondLst>
                              <p:cond delay="0"/>
                            </p:stCondLst>
                            <p:childTnLst>
                              <p:par>
                                <p:cTn id="138" presetID="42" presetClass="entr" presetSubtype="0" fill="hold" grpId="0" nodeType="clickEffect">
                                  <p:stCondLst>
                                    <p:cond delay="0"/>
                                  </p:stCondLst>
                                  <p:childTnLst>
                                    <p:set>
                                      <p:cBhvr>
                                        <p:cTn id="139" dur="1" fill="hold">
                                          <p:stCondLst>
                                            <p:cond delay="0"/>
                                          </p:stCondLst>
                                        </p:cTn>
                                        <p:tgtEl>
                                          <p:spTgt spid="76"/>
                                        </p:tgtEl>
                                        <p:attrNameLst>
                                          <p:attrName>style.visibility</p:attrName>
                                        </p:attrNameLst>
                                      </p:cBhvr>
                                      <p:to>
                                        <p:strVal val="visible"/>
                                      </p:to>
                                    </p:set>
                                    <p:animEffect transition="in" filter="fade">
                                      <p:cBhvr>
                                        <p:cTn id="140" dur="1000"/>
                                        <p:tgtEl>
                                          <p:spTgt spid="76"/>
                                        </p:tgtEl>
                                      </p:cBhvr>
                                    </p:animEffect>
                                    <p:anim calcmode="lin" valueType="num">
                                      <p:cBhvr>
                                        <p:cTn id="141" dur="1000" fill="hold"/>
                                        <p:tgtEl>
                                          <p:spTgt spid="76"/>
                                        </p:tgtEl>
                                        <p:attrNameLst>
                                          <p:attrName>ppt_x</p:attrName>
                                        </p:attrNameLst>
                                      </p:cBhvr>
                                      <p:tavLst>
                                        <p:tav tm="0">
                                          <p:val>
                                            <p:strVal val="#ppt_x"/>
                                          </p:val>
                                        </p:tav>
                                        <p:tav tm="100000">
                                          <p:val>
                                            <p:strVal val="#ppt_x"/>
                                          </p:val>
                                        </p:tav>
                                      </p:tavLst>
                                    </p:anim>
                                    <p:anim calcmode="lin" valueType="num">
                                      <p:cBhvr>
                                        <p:cTn id="142" dur="1000" fill="hold"/>
                                        <p:tgtEl>
                                          <p:spTgt spid="76"/>
                                        </p:tgtEl>
                                        <p:attrNameLst>
                                          <p:attrName>ppt_y</p:attrName>
                                        </p:attrNameLst>
                                      </p:cBhvr>
                                      <p:tavLst>
                                        <p:tav tm="0">
                                          <p:val>
                                            <p:strVal val="#ppt_y+.1"/>
                                          </p:val>
                                        </p:tav>
                                        <p:tav tm="100000">
                                          <p:val>
                                            <p:strVal val="#ppt_y"/>
                                          </p:val>
                                        </p:tav>
                                      </p:tavLst>
                                    </p:anim>
                                  </p:childTnLst>
                                </p:cTn>
                              </p:par>
                            </p:childTnLst>
                          </p:cTn>
                        </p:par>
                      </p:childTnLst>
                    </p:cTn>
                  </p:par>
                  <p:par>
                    <p:cTn id="143" fill="hold">
                      <p:stCondLst>
                        <p:cond delay="indefinite"/>
                      </p:stCondLst>
                      <p:childTnLst>
                        <p:par>
                          <p:cTn id="144" fill="hold">
                            <p:stCondLst>
                              <p:cond delay="0"/>
                            </p:stCondLst>
                            <p:childTnLst>
                              <p:par>
                                <p:cTn id="145" presetID="42" presetClass="entr" presetSubtype="0" fill="hold" grpId="0" nodeType="clickEffect">
                                  <p:stCondLst>
                                    <p:cond delay="0"/>
                                  </p:stCondLst>
                                  <p:childTnLst>
                                    <p:set>
                                      <p:cBhvr>
                                        <p:cTn id="146" dur="1" fill="hold">
                                          <p:stCondLst>
                                            <p:cond delay="0"/>
                                          </p:stCondLst>
                                        </p:cTn>
                                        <p:tgtEl>
                                          <p:spTgt spid="66"/>
                                        </p:tgtEl>
                                        <p:attrNameLst>
                                          <p:attrName>style.visibility</p:attrName>
                                        </p:attrNameLst>
                                      </p:cBhvr>
                                      <p:to>
                                        <p:strVal val="visible"/>
                                      </p:to>
                                    </p:set>
                                    <p:animEffect transition="in" filter="fade">
                                      <p:cBhvr>
                                        <p:cTn id="147" dur="1000"/>
                                        <p:tgtEl>
                                          <p:spTgt spid="66"/>
                                        </p:tgtEl>
                                      </p:cBhvr>
                                    </p:animEffect>
                                    <p:anim calcmode="lin" valueType="num">
                                      <p:cBhvr>
                                        <p:cTn id="148" dur="1000" fill="hold"/>
                                        <p:tgtEl>
                                          <p:spTgt spid="66"/>
                                        </p:tgtEl>
                                        <p:attrNameLst>
                                          <p:attrName>ppt_x</p:attrName>
                                        </p:attrNameLst>
                                      </p:cBhvr>
                                      <p:tavLst>
                                        <p:tav tm="0">
                                          <p:val>
                                            <p:strVal val="#ppt_x"/>
                                          </p:val>
                                        </p:tav>
                                        <p:tav tm="100000">
                                          <p:val>
                                            <p:strVal val="#ppt_x"/>
                                          </p:val>
                                        </p:tav>
                                      </p:tavLst>
                                    </p:anim>
                                    <p:anim calcmode="lin" valueType="num">
                                      <p:cBhvr>
                                        <p:cTn id="149" dur="1000" fill="hold"/>
                                        <p:tgtEl>
                                          <p:spTgt spid="66"/>
                                        </p:tgtEl>
                                        <p:attrNameLst>
                                          <p:attrName>ppt_y</p:attrName>
                                        </p:attrNameLst>
                                      </p:cBhvr>
                                      <p:tavLst>
                                        <p:tav tm="0">
                                          <p:val>
                                            <p:strVal val="#ppt_y+.1"/>
                                          </p:val>
                                        </p:tav>
                                        <p:tav tm="100000">
                                          <p:val>
                                            <p:strVal val="#ppt_y"/>
                                          </p:val>
                                        </p:tav>
                                      </p:tavLst>
                                    </p:anim>
                                  </p:childTnLst>
                                </p:cTn>
                              </p:par>
                            </p:childTnLst>
                          </p:cTn>
                        </p:par>
                      </p:childTnLst>
                    </p:cTn>
                  </p:par>
                  <p:par>
                    <p:cTn id="150" fill="hold">
                      <p:stCondLst>
                        <p:cond delay="indefinite"/>
                      </p:stCondLst>
                      <p:childTnLst>
                        <p:par>
                          <p:cTn id="151" fill="hold">
                            <p:stCondLst>
                              <p:cond delay="0"/>
                            </p:stCondLst>
                            <p:childTnLst>
                              <p:par>
                                <p:cTn id="152" presetID="42" presetClass="entr" presetSubtype="0" fill="hold" grpId="0" nodeType="clickEffect">
                                  <p:stCondLst>
                                    <p:cond delay="0"/>
                                  </p:stCondLst>
                                  <p:childTnLst>
                                    <p:set>
                                      <p:cBhvr>
                                        <p:cTn id="153" dur="1" fill="hold">
                                          <p:stCondLst>
                                            <p:cond delay="0"/>
                                          </p:stCondLst>
                                        </p:cTn>
                                        <p:tgtEl>
                                          <p:spTgt spid="77"/>
                                        </p:tgtEl>
                                        <p:attrNameLst>
                                          <p:attrName>style.visibility</p:attrName>
                                        </p:attrNameLst>
                                      </p:cBhvr>
                                      <p:to>
                                        <p:strVal val="visible"/>
                                      </p:to>
                                    </p:set>
                                    <p:animEffect transition="in" filter="fade">
                                      <p:cBhvr>
                                        <p:cTn id="154" dur="1000"/>
                                        <p:tgtEl>
                                          <p:spTgt spid="77"/>
                                        </p:tgtEl>
                                      </p:cBhvr>
                                    </p:animEffect>
                                    <p:anim calcmode="lin" valueType="num">
                                      <p:cBhvr>
                                        <p:cTn id="155" dur="1000" fill="hold"/>
                                        <p:tgtEl>
                                          <p:spTgt spid="77"/>
                                        </p:tgtEl>
                                        <p:attrNameLst>
                                          <p:attrName>ppt_x</p:attrName>
                                        </p:attrNameLst>
                                      </p:cBhvr>
                                      <p:tavLst>
                                        <p:tav tm="0">
                                          <p:val>
                                            <p:strVal val="#ppt_x"/>
                                          </p:val>
                                        </p:tav>
                                        <p:tav tm="100000">
                                          <p:val>
                                            <p:strVal val="#ppt_x"/>
                                          </p:val>
                                        </p:tav>
                                      </p:tavLst>
                                    </p:anim>
                                    <p:anim calcmode="lin" valueType="num">
                                      <p:cBhvr>
                                        <p:cTn id="156" dur="1000" fill="hold"/>
                                        <p:tgtEl>
                                          <p:spTgt spid="77"/>
                                        </p:tgtEl>
                                        <p:attrNameLst>
                                          <p:attrName>ppt_y</p:attrName>
                                        </p:attrNameLst>
                                      </p:cBhvr>
                                      <p:tavLst>
                                        <p:tav tm="0">
                                          <p:val>
                                            <p:strVal val="#ppt_y+.1"/>
                                          </p:val>
                                        </p:tav>
                                        <p:tav tm="100000">
                                          <p:val>
                                            <p:strVal val="#ppt_y"/>
                                          </p:val>
                                        </p:tav>
                                      </p:tavLst>
                                    </p:anim>
                                  </p:childTnLst>
                                </p:cTn>
                              </p:par>
                            </p:childTnLst>
                          </p:cTn>
                        </p:par>
                      </p:childTnLst>
                    </p:cTn>
                  </p:par>
                  <p:par>
                    <p:cTn id="157" fill="hold">
                      <p:stCondLst>
                        <p:cond delay="indefinite"/>
                      </p:stCondLst>
                      <p:childTnLst>
                        <p:par>
                          <p:cTn id="158" fill="hold">
                            <p:stCondLst>
                              <p:cond delay="0"/>
                            </p:stCondLst>
                            <p:childTnLst>
                              <p:par>
                                <p:cTn id="159" presetID="42" presetClass="entr" presetSubtype="0" fill="hold" nodeType="clickEffect">
                                  <p:stCondLst>
                                    <p:cond delay="0"/>
                                  </p:stCondLst>
                                  <p:childTnLst>
                                    <p:set>
                                      <p:cBhvr>
                                        <p:cTn id="160" dur="1" fill="hold">
                                          <p:stCondLst>
                                            <p:cond delay="0"/>
                                          </p:stCondLst>
                                        </p:cTn>
                                        <p:tgtEl>
                                          <p:spTgt spid="2">
                                            <p:txEl>
                                              <p:pRg st="0" end="0"/>
                                            </p:txEl>
                                          </p:spTgt>
                                        </p:tgtEl>
                                        <p:attrNameLst>
                                          <p:attrName>style.visibility</p:attrName>
                                        </p:attrNameLst>
                                      </p:cBhvr>
                                      <p:to>
                                        <p:strVal val="visible"/>
                                      </p:to>
                                    </p:set>
                                    <p:animEffect transition="in" filter="fade">
                                      <p:cBhvr>
                                        <p:cTn id="161" dur="1000"/>
                                        <p:tgtEl>
                                          <p:spTgt spid="2">
                                            <p:txEl>
                                              <p:pRg st="0" end="0"/>
                                            </p:txEl>
                                          </p:spTgt>
                                        </p:tgtEl>
                                      </p:cBhvr>
                                    </p:animEffect>
                                    <p:anim calcmode="lin" valueType="num">
                                      <p:cBhvr>
                                        <p:cTn id="162" dur="1000" fill="hold"/>
                                        <p:tgtEl>
                                          <p:spTgt spid="2">
                                            <p:txEl>
                                              <p:pRg st="0" end="0"/>
                                            </p:txEl>
                                          </p:spTgt>
                                        </p:tgtEl>
                                        <p:attrNameLst>
                                          <p:attrName>ppt_x</p:attrName>
                                        </p:attrNameLst>
                                      </p:cBhvr>
                                      <p:tavLst>
                                        <p:tav tm="0">
                                          <p:val>
                                            <p:strVal val="#ppt_x"/>
                                          </p:val>
                                        </p:tav>
                                        <p:tav tm="100000">
                                          <p:val>
                                            <p:strVal val="#ppt_x"/>
                                          </p:val>
                                        </p:tav>
                                      </p:tavLst>
                                    </p:anim>
                                    <p:anim calcmode="lin" valueType="num">
                                      <p:cBhvr>
                                        <p:cTn id="163" dur="1000" fill="hold"/>
                                        <p:tgtEl>
                                          <p:spTgt spid="2">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64" fill="hold">
                      <p:stCondLst>
                        <p:cond delay="indefinite"/>
                      </p:stCondLst>
                      <p:childTnLst>
                        <p:par>
                          <p:cTn id="165" fill="hold">
                            <p:stCondLst>
                              <p:cond delay="0"/>
                            </p:stCondLst>
                            <p:childTnLst>
                              <p:par>
                                <p:cTn id="166" presetID="42" presetClass="entr" presetSubtype="0" fill="hold" nodeType="clickEffect">
                                  <p:stCondLst>
                                    <p:cond delay="0"/>
                                  </p:stCondLst>
                                  <p:childTnLst>
                                    <p:set>
                                      <p:cBhvr>
                                        <p:cTn id="167" dur="1" fill="hold">
                                          <p:stCondLst>
                                            <p:cond delay="0"/>
                                          </p:stCondLst>
                                        </p:cTn>
                                        <p:tgtEl>
                                          <p:spTgt spid="2">
                                            <p:txEl>
                                              <p:pRg st="1" end="1"/>
                                            </p:txEl>
                                          </p:spTgt>
                                        </p:tgtEl>
                                        <p:attrNameLst>
                                          <p:attrName>style.visibility</p:attrName>
                                        </p:attrNameLst>
                                      </p:cBhvr>
                                      <p:to>
                                        <p:strVal val="visible"/>
                                      </p:to>
                                    </p:set>
                                    <p:animEffect transition="in" filter="fade">
                                      <p:cBhvr>
                                        <p:cTn id="168" dur="1000"/>
                                        <p:tgtEl>
                                          <p:spTgt spid="2">
                                            <p:txEl>
                                              <p:pRg st="1" end="1"/>
                                            </p:txEl>
                                          </p:spTgt>
                                        </p:tgtEl>
                                      </p:cBhvr>
                                    </p:animEffect>
                                    <p:anim calcmode="lin" valueType="num">
                                      <p:cBhvr>
                                        <p:cTn id="169" dur="1000" fill="hold"/>
                                        <p:tgtEl>
                                          <p:spTgt spid="2">
                                            <p:txEl>
                                              <p:pRg st="1" end="1"/>
                                            </p:txEl>
                                          </p:spTgt>
                                        </p:tgtEl>
                                        <p:attrNameLst>
                                          <p:attrName>ppt_x</p:attrName>
                                        </p:attrNameLst>
                                      </p:cBhvr>
                                      <p:tavLst>
                                        <p:tav tm="0">
                                          <p:val>
                                            <p:strVal val="#ppt_x"/>
                                          </p:val>
                                        </p:tav>
                                        <p:tav tm="100000">
                                          <p:val>
                                            <p:strVal val="#ppt_x"/>
                                          </p:val>
                                        </p:tav>
                                      </p:tavLst>
                                    </p:anim>
                                    <p:anim calcmode="lin" valueType="num">
                                      <p:cBhvr>
                                        <p:cTn id="170" dur="1000" fill="hold"/>
                                        <p:tgtEl>
                                          <p:spTgt spid="2">
                                            <p:txEl>
                                              <p:pRg st="1" end="1"/>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57" grpId="0"/>
      <p:bldP spid="58" grpId="0"/>
      <p:bldP spid="59" grpId="0"/>
      <p:bldP spid="60" grpId="0"/>
      <p:bldP spid="61" grpId="0"/>
      <p:bldP spid="62" grpId="0"/>
      <p:bldP spid="63" grpId="0"/>
      <p:bldP spid="64" grpId="0"/>
      <p:bldP spid="65" grpId="0"/>
      <p:bldP spid="66" grpId="0"/>
      <p:bldP spid="67" grpId="0"/>
      <p:bldP spid="68" grpId="0"/>
      <p:bldP spid="69" grpId="0"/>
      <p:bldP spid="70" grpId="0"/>
      <p:bldP spid="71" grpId="0"/>
      <p:bldP spid="72" grpId="0"/>
      <p:bldP spid="73" grpId="0"/>
      <p:bldP spid="74" grpId="0"/>
      <p:bldP spid="75" grpId="0"/>
      <p:bldP spid="76" grpId="0"/>
      <p:bldP spid="7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4050"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2.3 </a:t>
            </a:r>
            <a:r>
              <a:rPr lang="zh-CN" altLang="en-US" sz="3600" b="1" dirty="0">
                <a:gradFill>
                  <a:gsLst>
                    <a:gs pos="0">
                      <a:srgbClr val="FFFFFF"/>
                    </a:gs>
                    <a:gs pos="86000">
                      <a:srgbClr val="FFFFFF"/>
                    </a:gs>
                  </a:gsLst>
                  <a:lin ang="5400000" scaled="0"/>
                </a:gradFill>
                <a:latin typeface="楷体" pitchFamily="49" charset="-122"/>
                <a:ea typeface="楷体" pitchFamily="49" charset="-122"/>
              </a:rPr>
              <a:t>系统流程图</a:t>
            </a:r>
            <a:endParaRPr lang="zh-CN" altLang="en-US" dirty="0">
              <a:effectLst>
                <a:outerShdw blurRad="38100" dist="38100" dir="2700000" algn="tl">
                  <a:srgbClr val="C0C0C0"/>
                </a:outerShdw>
              </a:effectLst>
            </a:endParaRPr>
          </a:p>
        </p:txBody>
      </p:sp>
      <p:sp>
        <p:nvSpPr>
          <p:cNvPr id="242692" name="Rectangle 3"/>
          <p:cNvSpPr>
            <a:spLocks noGrp="1" noChangeArrowheads="1"/>
          </p:cNvSpPr>
          <p:nvPr>
            <p:ph type="body" idx="4294967295"/>
          </p:nvPr>
        </p:nvSpPr>
        <p:spPr>
          <a:xfrm>
            <a:off x="389436" y="1085852"/>
            <a:ext cx="8363937" cy="2468368"/>
          </a:xfrm>
        </p:spPr>
        <p:txBody>
          <a:bodyPr/>
          <a:lstStyle/>
          <a:p>
            <a:pPr marL="0" indent="0">
              <a:buNone/>
            </a:pPr>
            <a:r>
              <a:rPr lang="zh-CN" altLang="en-US" sz="3200" b="1" dirty="0" smtClean="0">
                <a:latin typeface="楷体" pitchFamily="49" charset="-122"/>
                <a:ea typeface="楷体" pitchFamily="49" charset="-122"/>
              </a:rPr>
              <a:t>系统流程图例</a:t>
            </a:r>
            <a:r>
              <a:rPr lang="en-US" altLang="zh-CN" sz="3200" b="1" dirty="0" smtClean="0">
                <a:latin typeface="楷体" pitchFamily="49" charset="-122"/>
                <a:ea typeface="楷体" pitchFamily="49" charset="-122"/>
              </a:rPr>
              <a:t>1 </a:t>
            </a:r>
            <a:r>
              <a:rPr lang="zh-CN" altLang="en-US" sz="3200" b="1" dirty="0" smtClean="0">
                <a:latin typeface="楷体" pitchFamily="49" charset="-122"/>
                <a:ea typeface="楷体" pitchFamily="49" charset="-122"/>
              </a:rPr>
              <a:t>－ 库存管理</a:t>
            </a:r>
          </a:p>
          <a:p>
            <a:pPr marL="0" lvl="1" indent="0">
              <a:buFont typeface="Wingdings" pitchFamily="2" charset="2"/>
              <a:buNone/>
            </a:pPr>
            <a:r>
              <a:rPr lang="zh-CN" altLang="en-US" sz="2800" b="1" dirty="0" smtClean="0">
                <a:latin typeface="楷体" pitchFamily="49" charset="-122"/>
                <a:ea typeface="楷体" pitchFamily="49" charset="-122"/>
              </a:rPr>
              <a:t>某</a:t>
            </a:r>
            <a:r>
              <a:rPr lang="zh-CN" altLang="en-US" sz="2800" b="1" dirty="0">
                <a:latin typeface="楷体" pitchFamily="49" charset="-122"/>
                <a:ea typeface="楷体" pitchFamily="49" charset="-122"/>
              </a:rPr>
              <a:t>装配厂有一座零件仓库，仓库中现有各种零件的数量以及每种零件的库存量临界值等数据记录在库存清单主文件中。如果哪种零件的库存量少于它的临界值时，则应报告给采购部门以便定货。规定每天向采购部门送一次定货报告</a:t>
            </a:r>
            <a:r>
              <a:rPr lang="zh-CN" altLang="en-US" sz="2800" dirty="0"/>
              <a:t>。</a:t>
            </a:r>
          </a:p>
        </p:txBody>
      </p:sp>
    </p:spTree>
    <p:extLst>
      <p:ext uri="{BB962C8B-B14F-4D97-AF65-F5344CB8AC3E}">
        <p14:creationId xmlns:p14="http://schemas.microsoft.com/office/powerpoint/2010/main" val="100616361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242692">
                                            <p:txEl>
                                              <p:pRg st="0" end="0"/>
                                            </p:txEl>
                                          </p:spTgt>
                                        </p:tgtEl>
                                        <p:attrNameLst>
                                          <p:attrName>style.visibility</p:attrName>
                                        </p:attrNameLst>
                                      </p:cBhvr>
                                      <p:to>
                                        <p:strVal val="visible"/>
                                      </p:to>
                                    </p:set>
                                    <p:animEffect transition="in" filter="box(in)">
                                      <p:cBhvr>
                                        <p:cTn id="7" dur="500"/>
                                        <p:tgtEl>
                                          <p:spTgt spid="242692">
                                            <p:txEl>
                                              <p:pRg st="0" end="0"/>
                                            </p:txEl>
                                          </p:spTgt>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242692">
                                            <p:txEl>
                                              <p:pRg st="1" end="1"/>
                                            </p:txEl>
                                          </p:spTgt>
                                        </p:tgtEl>
                                        <p:attrNameLst>
                                          <p:attrName>style.visibility</p:attrName>
                                        </p:attrNameLst>
                                      </p:cBhvr>
                                      <p:to>
                                        <p:strVal val="visible"/>
                                      </p:to>
                                    </p:set>
                                    <p:animEffect transition="in" filter="box(in)">
                                      <p:cBhvr>
                                        <p:cTn id="10" dur="500"/>
                                        <p:tgtEl>
                                          <p:spTgt spid="242692">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692"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itchFamily="49" charset="-122"/>
                <a:ea typeface="楷体" pitchFamily="49" charset="-122"/>
              </a:rPr>
              <a:t>提纲</a:t>
            </a:r>
            <a:endParaRPr lang="zh-CN" altLang="en-US" b="1" dirty="0">
              <a:latin typeface="楷体" pitchFamily="49" charset="-122"/>
              <a:ea typeface="楷体" pitchFamily="49" charset="-122"/>
            </a:endParaRPr>
          </a:p>
        </p:txBody>
      </p:sp>
      <p:grpSp>
        <p:nvGrpSpPr>
          <p:cNvPr id="4" name="Group 4"/>
          <p:cNvGrpSpPr/>
          <p:nvPr/>
        </p:nvGrpSpPr>
        <p:grpSpPr>
          <a:xfrm>
            <a:off x="70855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550006"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170259"/>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371183"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82604"/>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系统流程图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70720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83951"/>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数据流图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491244"/>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数据字典</a:t>
              </a:r>
            </a:p>
          </p:txBody>
        </p:sp>
      </p:grpSp>
      <p:grpSp>
        <p:nvGrpSpPr>
          <p:cNvPr id="3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736740"/>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成本</a:t>
              </a:r>
              <a:r>
                <a:rPr lang="en-US" altLang="zh-CN" sz="2400" b="1" dirty="0" smtClean="0">
                  <a:gradFill>
                    <a:gsLst>
                      <a:gs pos="0">
                        <a:srgbClr val="FFFFFF"/>
                      </a:gs>
                      <a:gs pos="86000">
                        <a:srgbClr val="FFFFFF"/>
                      </a:gs>
                    </a:gsLst>
                    <a:lin ang="5400000" scaled="0"/>
                  </a:gradFill>
                  <a:latin typeface="楷体" pitchFamily="49" charset="-122"/>
                  <a:ea typeface="楷体" pitchFamily="49" charset="-122"/>
                </a:rPr>
                <a:t>/</a:t>
              </a: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效益分析</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6" presetClass="emph" presetSubtype="0" fill="hold" nodeType="clickEffect">
                                  <p:stCondLst>
                                    <p:cond delay="0"/>
                                  </p:stCondLst>
                                  <p:childTnLst>
                                    <p:animEffect transition="out" filter="fade">
                                      <p:cBhvr>
                                        <p:cTn id="30" dur="500" tmFilter="0, 0; .2, .5; .8, .5; 1, 0"/>
                                        <p:tgtEl>
                                          <p:spTgt spid="4"/>
                                        </p:tgtEl>
                                      </p:cBhvr>
                                    </p:animEffect>
                                    <p:animScale>
                                      <p:cBhvr>
                                        <p:cTn id="31" dur="250" autoRev="1" fill="hold"/>
                                        <p:tgtEl>
                                          <p:spTgt spid="4"/>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2.3 </a:t>
            </a:r>
            <a:r>
              <a:rPr lang="zh-CN" altLang="en-US" sz="3200" b="1" dirty="0">
                <a:gradFill>
                  <a:gsLst>
                    <a:gs pos="0">
                      <a:srgbClr val="FFFFFF"/>
                    </a:gs>
                    <a:gs pos="86000">
                      <a:srgbClr val="FFFFFF"/>
                    </a:gs>
                  </a:gsLst>
                  <a:lin ang="5400000" scaled="0"/>
                </a:gradFill>
                <a:latin typeface="楷体" pitchFamily="49" charset="-122"/>
                <a:ea typeface="楷体" pitchFamily="49" charset="-122"/>
              </a:rPr>
              <a:t>系统流程图</a:t>
            </a:r>
            <a:endParaRPr lang="zh-CN" altLang="en-US" dirty="0">
              <a:effectLst>
                <a:outerShdw blurRad="38100" dist="38100" dir="2700000" algn="tl">
                  <a:srgbClr val="C0C0C0"/>
                </a:outerShdw>
              </a:effectLst>
            </a:endParaRPr>
          </a:p>
        </p:txBody>
      </p:sp>
      <p:sp>
        <p:nvSpPr>
          <p:cNvPr id="243716" name="Rectangle 3"/>
          <p:cNvSpPr>
            <a:spLocks noGrp="1" noChangeArrowheads="1"/>
          </p:cNvSpPr>
          <p:nvPr>
            <p:ph type="body" idx="4294967295"/>
          </p:nvPr>
        </p:nvSpPr>
        <p:spPr>
          <a:xfrm>
            <a:off x="323528" y="771550"/>
            <a:ext cx="4758628" cy="4284250"/>
          </a:xfrm>
        </p:spPr>
        <p:txBody>
          <a:bodyPr/>
          <a:lstStyle/>
          <a:p>
            <a:pPr marL="0" lvl="2" indent="0"/>
            <a:r>
              <a:rPr lang="zh-CN" altLang="en-US" sz="2400" b="1" dirty="0" smtClean="0">
                <a:latin typeface="楷体" pitchFamily="49" charset="-122"/>
                <a:ea typeface="楷体" pitchFamily="49" charset="-122"/>
              </a:rPr>
              <a:t>装配</a:t>
            </a:r>
            <a:r>
              <a:rPr lang="zh-CN" altLang="en-US" sz="2400" b="1" dirty="0">
                <a:latin typeface="楷体" pitchFamily="49" charset="-122"/>
                <a:ea typeface="楷体" pitchFamily="49" charset="-122"/>
              </a:rPr>
              <a:t>厂使用一台小型计算机处理更新库存清单主文件和产生定货报告的任务</a:t>
            </a:r>
            <a:r>
              <a:rPr lang="zh-CN" altLang="en-US" sz="2400" b="1" dirty="0" smtClean="0">
                <a:latin typeface="楷体" pitchFamily="49" charset="-122"/>
                <a:ea typeface="楷体" pitchFamily="49" charset="-122"/>
              </a:rPr>
              <a:t>。</a:t>
            </a:r>
            <a:endParaRPr lang="en-US" altLang="zh-CN" sz="2400" b="1" dirty="0" smtClean="0">
              <a:latin typeface="楷体" pitchFamily="49" charset="-122"/>
              <a:ea typeface="楷体" pitchFamily="49" charset="-122"/>
            </a:endParaRPr>
          </a:p>
          <a:p>
            <a:pPr marL="0" lvl="2" indent="0"/>
            <a:r>
              <a:rPr lang="zh-CN" altLang="en-US" sz="2400" b="1" dirty="0" smtClean="0">
                <a:latin typeface="楷体" pitchFamily="49" charset="-122"/>
                <a:ea typeface="楷体" pitchFamily="49" charset="-122"/>
              </a:rPr>
              <a:t>零件库存量的每一次变化称为一个事务，由放在仓库中的</a:t>
            </a:r>
            <a:r>
              <a:rPr lang="en-US" altLang="zh-CN" sz="2400" b="1" dirty="0" smtClean="0">
                <a:latin typeface="楷体" pitchFamily="49" charset="-122"/>
                <a:ea typeface="楷体" pitchFamily="49" charset="-122"/>
              </a:rPr>
              <a:t>CRT</a:t>
            </a:r>
            <a:r>
              <a:rPr lang="zh-CN" altLang="en-US" sz="2400" b="1" dirty="0" smtClean="0">
                <a:latin typeface="楷体" pitchFamily="49" charset="-122"/>
                <a:ea typeface="楷体" pitchFamily="49" charset="-122"/>
              </a:rPr>
              <a:t>终端</a:t>
            </a:r>
            <a:r>
              <a:rPr lang="zh-CN" altLang="en-US" sz="2400" b="1" dirty="0">
                <a:latin typeface="楷体" pitchFamily="49" charset="-122"/>
                <a:ea typeface="楷体" pitchFamily="49" charset="-122"/>
              </a:rPr>
              <a:t>输入到计算机</a:t>
            </a:r>
            <a:r>
              <a:rPr lang="zh-CN" altLang="en-US" sz="2400" b="1" dirty="0" smtClean="0">
                <a:latin typeface="楷体" pitchFamily="49" charset="-122"/>
                <a:ea typeface="楷体" pitchFamily="49" charset="-122"/>
              </a:rPr>
              <a:t>中</a:t>
            </a:r>
            <a:r>
              <a:rPr lang="en-US" altLang="zh-CN" sz="2400" b="1" dirty="0" smtClean="0">
                <a:latin typeface="楷体" pitchFamily="49" charset="-122"/>
                <a:ea typeface="楷体" pitchFamily="49" charset="-122"/>
              </a:rPr>
              <a:t>;</a:t>
            </a:r>
            <a:endParaRPr lang="zh-CN" altLang="en-US" sz="2400" b="1" dirty="0">
              <a:latin typeface="楷体" pitchFamily="49" charset="-122"/>
              <a:ea typeface="楷体" pitchFamily="49" charset="-122"/>
            </a:endParaRPr>
          </a:p>
          <a:p>
            <a:pPr marL="0" lvl="2" indent="0"/>
            <a:r>
              <a:rPr lang="zh-CN" altLang="en-US" sz="2400" b="1" dirty="0">
                <a:latin typeface="楷体" pitchFamily="49" charset="-122"/>
                <a:ea typeface="楷体" pitchFamily="49" charset="-122"/>
              </a:rPr>
              <a:t>系统中的库存清单程序负责对事务进行处理，更新存储在磁盘上的库存清单</a:t>
            </a:r>
            <a:r>
              <a:rPr lang="zh-CN" altLang="en-US" sz="2400" b="1" dirty="0" smtClean="0">
                <a:latin typeface="楷体" pitchFamily="49" charset="-122"/>
                <a:ea typeface="楷体" pitchFamily="49" charset="-122"/>
              </a:rPr>
              <a:t>主文件</a:t>
            </a:r>
            <a:r>
              <a:rPr lang="en-US" altLang="zh-CN" sz="2400" b="1" dirty="0" smtClean="0">
                <a:latin typeface="楷体" pitchFamily="49" charset="-122"/>
                <a:ea typeface="楷体" pitchFamily="49" charset="-122"/>
              </a:rPr>
              <a:t>;</a:t>
            </a:r>
            <a:endParaRPr lang="zh-CN" altLang="en-US" sz="2400" b="1" dirty="0">
              <a:latin typeface="楷体" pitchFamily="49" charset="-122"/>
              <a:ea typeface="楷体" pitchFamily="49" charset="-122"/>
            </a:endParaRPr>
          </a:p>
          <a:p>
            <a:pPr marL="0" lvl="2" indent="0"/>
            <a:r>
              <a:rPr lang="zh-CN" altLang="en-US" sz="2400" b="1" dirty="0">
                <a:latin typeface="楷体" pitchFamily="49" charset="-122"/>
                <a:ea typeface="楷体" pitchFamily="49" charset="-122"/>
              </a:rPr>
              <a:t>必要的定货信息写在磁带</a:t>
            </a:r>
            <a:r>
              <a:rPr lang="zh-CN" altLang="en-US" sz="2400" b="1" dirty="0" smtClean="0">
                <a:latin typeface="楷体" pitchFamily="49" charset="-122"/>
                <a:ea typeface="楷体" pitchFamily="49" charset="-122"/>
              </a:rPr>
              <a:t>上</a:t>
            </a:r>
            <a:r>
              <a:rPr lang="en-US" altLang="zh-CN" sz="2400" b="1" dirty="0" smtClean="0">
                <a:latin typeface="楷体" pitchFamily="49" charset="-122"/>
                <a:ea typeface="楷体" pitchFamily="49" charset="-122"/>
              </a:rPr>
              <a:t>;</a:t>
            </a:r>
            <a:endParaRPr lang="zh-CN" altLang="en-US" sz="2400" b="1" dirty="0">
              <a:latin typeface="楷体" pitchFamily="49" charset="-122"/>
              <a:ea typeface="楷体" pitchFamily="49" charset="-122"/>
            </a:endParaRPr>
          </a:p>
          <a:p>
            <a:pPr marL="0" lvl="2" indent="0"/>
            <a:r>
              <a:rPr lang="zh-CN" altLang="en-US" sz="2400" b="1" dirty="0">
                <a:latin typeface="楷体" pitchFamily="49" charset="-122"/>
                <a:ea typeface="楷体" pitchFamily="49" charset="-122"/>
              </a:rPr>
              <a:t>每天由报告生成程序读一次磁带，生成并打印出定货</a:t>
            </a:r>
            <a:r>
              <a:rPr lang="zh-CN" altLang="en-US" sz="2400" b="1" dirty="0" smtClean="0">
                <a:latin typeface="楷体" pitchFamily="49" charset="-122"/>
                <a:ea typeface="楷体" pitchFamily="49" charset="-122"/>
              </a:rPr>
              <a:t>报告</a:t>
            </a:r>
            <a:endParaRPr lang="zh-CN" altLang="en-US" sz="2400" b="1" dirty="0">
              <a:latin typeface="楷体" pitchFamily="49" charset="-122"/>
              <a:ea typeface="楷体" pitchFamily="49" charset="-122"/>
            </a:endParaRPr>
          </a:p>
        </p:txBody>
      </p:sp>
      <p:sp>
        <p:nvSpPr>
          <p:cNvPr id="4" name="AutoShape 5"/>
          <p:cNvSpPr>
            <a:spLocks noChangeArrowheads="1"/>
          </p:cNvSpPr>
          <p:nvPr/>
        </p:nvSpPr>
        <p:spPr bwMode="auto">
          <a:xfrm>
            <a:off x="5383088" y="750094"/>
            <a:ext cx="1219200" cy="457200"/>
          </a:xfrm>
          <a:prstGeom prst="flowChartDisplay">
            <a:avLst/>
          </a:prstGeom>
          <a:solidFill>
            <a:schemeClr val="accent1"/>
          </a:solidFill>
          <a:ln w="12700" cap="sq">
            <a:solidFill>
              <a:schemeClr val="tx1"/>
            </a:solidFill>
            <a:miter lim="800000"/>
            <a:headEnd type="none" w="sm" len="sm"/>
            <a:tailEnd type="none" w="sm" len="sm"/>
          </a:ln>
        </p:spPr>
        <p:txBody>
          <a:bodyPr wrap="none" anchor="ct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5" name="Rectangle 6"/>
          <p:cNvSpPr>
            <a:spLocks noChangeArrowheads="1"/>
          </p:cNvSpPr>
          <p:nvPr/>
        </p:nvSpPr>
        <p:spPr bwMode="auto">
          <a:xfrm>
            <a:off x="5306888" y="1550194"/>
            <a:ext cx="14478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6" name="AutoShape 7"/>
          <p:cNvSpPr>
            <a:spLocks noChangeArrowheads="1"/>
          </p:cNvSpPr>
          <p:nvPr/>
        </p:nvSpPr>
        <p:spPr bwMode="auto">
          <a:xfrm>
            <a:off x="5535488" y="2407444"/>
            <a:ext cx="1066800" cy="514350"/>
          </a:xfrm>
          <a:prstGeom prst="flowChartMagneticTape">
            <a:avLst/>
          </a:prstGeom>
          <a:solidFill>
            <a:schemeClr val="accent1"/>
          </a:solidFill>
          <a:ln w="12700" cap="sq">
            <a:solidFill>
              <a:schemeClr val="tx1"/>
            </a:solidFill>
            <a:miter lim="800000"/>
            <a:headEnd type="none" w="sm" len="sm"/>
            <a:tailEnd type="none" w="sm" len="sm"/>
          </a:ln>
        </p:spPr>
        <p:txBody>
          <a:bodyPr wrap="none" anchor="ct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7" name="Rectangle 8"/>
          <p:cNvSpPr>
            <a:spLocks noChangeArrowheads="1"/>
          </p:cNvSpPr>
          <p:nvPr/>
        </p:nvSpPr>
        <p:spPr bwMode="auto">
          <a:xfrm>
            <a:off x="5383088" y="3321844"/>
            <a:ext cx="1447800" cy="457200"/>
          </a:xfrm>
          <a:prstGeom prst="rect">
            <a:avLst/>
          </a:prstGeom>
          <a:solidFill>
            <a:schemeClr val="accent1"/>
          </a:solidFill>
          <a:ln w="12700" cap="sq">
            <a:solidFill>
              <a:schemeClr val="tx1"/>
            </a:solidFill>
            <a:miter lim="800000"/>
            <a:headEnd type="none" w="sm" len="sm"/>
            <a:tailEnd type="none" w="sm" len="sm"/>
          </a:ln>
        </p:spPr>
        <p:txBody>
          <a:bodyPr wrap="none" anchor="ct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8" name="AutoShape 9"/>
          <p:cNvSpPr>
            <a:spLocks noChangeArrowheads="1"/>
          </p:cNvSpPr>
          <p:nvPr/>
        </p:nvSpPr>
        <p:spPr bwMode="auto">
          <a:xfrm>
            <a:off x="5383088" y="4179094"/>
            <a:ext cx="1447800" cy="571500"/>
          </a:xfrm>
          <a:prstGeom prst="flowChartDocument">
            <a:avLst/>
          </a:prstGeom>
          <a:solidFill>
            <a:schemeClr val="accent1"/>
          </a:solidFill>
          <a:ln w="12700" cap="sq">
            <a:solidFill>
              <a:schemeClr val="tx1"/>
            </a:solidFill>
            <a:miter lim="800000"/>
            <a:headEnd type="none" w="sm" len="sm"/>
            <a:tailEnd type="none" w="sm" len="sm"/>
          </a:ln>
        </p:spPr>
        <p:txBody>
          <a:bodyPr wrap="none" anchor="ct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9" name="AutoShape 10"/>
          <p:cNvSpPr>
            <a:spLocks noChangeArrowheads="1"/>
          </p:cNvSpPr>
          <p:nvPr/>
        </p:nvSpPr>
        <p:spPr bwMode="auto">
          <a:xfrm>
            <a:off x="7745288" y="1493044"/>
            <a:ext cx="1066800" cy="628650"/>
          </a:xfrm>
          <a:prstGeom prst="flowChartMagneticDisk">
            <a:avLst/>
          </a:prstGeom>
          <a:solidFill>
            <a:schemeClr val="accent1"/>
          </a:solidFill>
          <a:ln w="12700" cap="sq">
            <a:solidFill>
              <a:schemeClr val="tx1"/>
            </a:solidFill>
            <a:round/>
            <a:headEnd type="none" w="sm" len="sm"/>
            <a:tailEnd type="none" w="sm" len="sm"/>
          </a:ln>
        </p:spPr>
        <p:txBody>
          <a:bodyPr wrap="none" anchor="ctr"/>
          <a:lstStyle/>
          <a:p>
            <a:pPr>
              <a:lnSpc>
                <a:spcPct val="80000"/>
              </a:lnSpc>
              <a:buSzPct val="70000"/>
              <a:buFont typeface="Wingdings" pitchFamily="2" charset="2"/>
              <a:buChar char="n"/>
            </a:pPr>
            <a:endParaRPr lang="zh-CN" altLang="zh-CN" sz="2400" b="1">
              <a:latin typeface="楷体" pitchFamily="49" charset="-122"/>
              <a:ea typeface="楷体" pitchFamily="49" charset="-122"/>
            </a:endParaRPr>
          </a:p>
        </p:txBody>
      </p:sp>
      <p:sp>
        <p:nvSpPr>
          <p:cNvPr id="10" name="Line 11"/>
          <p:cNvSpPr>
            <a:spLocks noChangeShapeType="1"/>
          </p:cNvSpPr>
          <p:nvPr/>
        </p:nvSpPr>
        <p:spPr bwMode="auto">
          <a:xfrm>
            <a:off x="6068888" y="1207294"/>
            <a:ext cx="0" cy="34290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11" name="Line 12"/>
          <p:cNvSpPr>
            <a:spLocks noChangeShapeType="1"/>
          </p:cNvSpPr>
          <p:nvPr/>
        </p:nvSpPr>
        <p:spPr bwMode="auto">
          <a:xfrm>
            <a:off x="6068888" y="2007394"/>
            <a:ext cx="0" cy="40005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12" name="Line 13"/>
          <p:cNvSpPr>
            <a:spLocks noChangeShapeType="1"/>
          </p:cNvSpPr>
          <p:nvPr/>
        </p:nvSpPr>
        <p:spPr bwMode="auto">
          <a:xfrm>
            <a:off x="6068888" y="2921794"/>
            <a:ext cx="0" cy="40005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13" name="Line 14"/>
          <p:cNvSpPr>
            <a:spLocks noChangeShapeType="1"/>
          </p:cNvSpPr>
          <p:nvPr/>
        </p:nvSpPr>
        <p:spPr bwMode="auto">
          <a:xfrm>
            <a:off x="6068888" y="3779044"/>
            <a:ext cx="0" cy="40005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14" name="Line 15"/>
          <p:cNvSpPr>
            <a:spLocks noChangeShapeType="1"/>
          </p:cNvSpPr>
          <p:nvPr/>
        </p:nvSpPr>
        <p:spPr bwMode="auto">
          <a:xfrm>
            <a:off x="6754688" y="1778794"/>
            <a:ext cx="990600" cy="0"/>
          </a:xfrm>
          <a:prstGeom prst="line">
            <a:avLst/>
          </a:prstGeom>
          <a:noFill/>
          <a:ln w="127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a:lstStyle/>
          <a:p>
            <a:endParaRPr lang="zh-CN" altLang="en-US" b="1">
              <a:latin typeface="楷体" pitchFamily="49" charset="-122"/>
              <a:ea typeface="楷体" pitchFamily="49" charset="-122"/>
            </a:endParaRPr>
          </a:p>
        </p:txBody>
      </p:sp>
      <p:sp>
        <p:nvSpPr>
          <p:cNvPr id="15" name="Text Box 16"/>
          <p:cNvSpPr txBox="1">
            <a:spLocks noChangeArrowheads="1"/>
          </p:cNvSpPr>
          <p:nvPr/>
        </p:nvSpPr>
        <p:spPr bwMode="auto">
          <a:xfrm>
            <a:off x="5611688" y="807244"/>
            <a:ext cx="9144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ct val="100000"/>
              </a:lnSpc>
              <a:spcBef>
                <a:spcPct val="50000"/>
              </a:spcBef>
              <a:buClrTx/>
              <a:buSzTx/>
              <a:buFontTx/>
              <a:buNone/>
            </a:pPr>
            <a:r>
              <a:rPr kumimoji="1" lang="zh-CN" altLang="en-US" sz="2000" b="1">
                <a:latin typeface="楷体" pitchFamily="49" charset="-122"/>
                <a:ea typeface="楷体" pitchFamily="49" charset="-122"/>
              </a:rPr>
              <a:t>事务</a:t>
            </a:r>
          </a:p>
        </p:txBody>
      </p:sp>
      <p:sp>
        <p:nvSpPr>
          <p:cNvPr id="16" name="Text Box 17"/>
          <p:cNvSpPr txBox="1">
            <a:spLocks noChangeArrowheads="1"/>
          </p:cNvSpPr>
          <p:nvPr/>
        </p:nvSpPr>
        <p:spPr bwMode="auto">
          <a:xfrm>
            <a:off x="5230688" y="1607344"/>
            <a:ext cx="16002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ct val="100000"/>
              </a:lnSpc>
              <a:spcBef>
                <a:spcPct val="50000"/>
              </a:spcBef>
              <a:buClrTx/>
              <a:buSzTx/>
              <a:buFontTx/>
              <a:buNone/>
            </a:pPr>
            <a:r>
              <a:rPr kumimoji="1" lang="zh-CN" altLang="en-US" sz="1800" b="1">
                <a:latin typeface="楷体" pitchFamily="49" charset="-122"/>
                <a:ea typeface="楷体" pitchFamily="49" charset="-122"/>
              </a:rPr>
              <a:t>库存清单程序</a:t>
            </a:r>
          </a:p>
        </p:txBody>
      </p:sp>
      <p:sp>
        <p:nvSpPr>
          <p:cNvPr id="17" name="Text Box 18"/>
          <p:cNvSpPr txBox="1">
            <a:spLocks noChangeArrowheads="1"/>
          </p:cNvSpPr>
          <p:nvPr/>
        </p:nvSpPr>
        <p:spPr bwMode="auto">
          <a:xfrm>
            <a:off x="7669088" y="1640681"/>
            <a:ext cx="12954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ct val="100000"/>
              </a:lnSpc>
              <a:spcBef>
                <a:spcPct val="50000"/>
              </a:spcBef>
              <a:buClrTx/>
              <a:buSzTx/>
              <a:buFontTx/>
              <a:buNone/>
            </a:pPr>
            <a:r>
              <a:rPr kumimoji="1" lang="zh-CN" altLang="en-US" sz="1800" b="1">
                <a:latin typeface="楷体" pitchFamily="49" charset="-122"/>
                <a:ea typeface="楷体" pitchFamily="49" charset="-122"/>
              </a:rPr>
              <a:t>库存清单主文件</a:t>
            </a:r>
          </a:p>
        </p:txBody>
      </p:sp>
      <p:sp>
        <p:nvSpPr>
          <p:cNvPr id="18" name="Text Box 19"/>
          <p:cNvSpPr txBox="1">
            <a:spLocks noChangeArrowheads="1"/>
          </p:cNvSpPr>
          <p:nvPr/>
        </p:nvSpPr>
        <p:spPr bwMode="auto">
          <a:xfrm>
            <a:off x="5764088" y="2440781"/>
            <a:ext cx="838200"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zh-CN" altLang="en-US" sz="1800" b="1">
                <a:latin typeface="楷体" pitchFamily="49" charset="-122"/>
                <a:ea typeface="楷体" pitchFamily="49" charset="-122"/>
              </a:rPr>
              <a:t>订货信息</a:t>
            </a:r>
          </a:p>
        </p:txBody>
      </p:sp>
      <p:sp>
        <p:nvSpPr>
          <p:cNvPr id="19" name="Text Box 20"/>
          <p:cNvSpPr txBox="1">
            <a:spLocks noChangeArrowheads="1"/>
          </p:cNvSpPr>
          <p:nvPr/>
        </p:nvSpPr>
        <p:spPr bwMode="auto">
          <a:xfrm>
            <a:off x="5306888" y="3389710"/>
            <a:ext cx="17526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zh-CN" altLang="en-US" sz="1800" b="1" dirty="0">
                <a:latin typeface="楷体" pitchFamily="49" charset="-122"/>
                <a:ea typeface="楷体" pitchFamily="49" charset="-122"/>
              </a:rPr>
              <a:t>报告</a:t>
            </a:r>
            <a:r>
              <a:rPr kumimoji="1" lang="zh-CN" altLang="en-US" sz="1800" b="1" dirty="0" smtClean="0">
                <a:latin typeface="楷体" pitchFamily="49" charset="-122"/>
                <a:ea typeface="楷体" pitchFamily="49" charset="-122"/>
              </a:rPr>
              <a:t>生成</a:t>
            </a:r>
            <a:r>
              <a:rPr kumimoji="1" lang="zh-CN" altLang="en-US" sz="1800" b="1" dirty="0">
                <a:latin typeface="楷体" pitchFamily="49" charset="-122"/>
                <a:ea typeface="楷体" pitchFamily="49" charset="-122"/>
              </a:rPr>
              <a:t>程序</a:t>
            </a:r>
          </a:p>
        </p:txBody>
      </p:sp>
      <p:sp>
        <p:nvSpPr>
          <p:cNvPr id="20" name="Text Box 21"/>
          <p:cNvSpPr txBox="1">
            <a:spLocks noChangeArrowheads="1"/>
          </p:cNvSpPr>
          <p:nvPr/>
        </p:nvSpPr>
        <p:spPr bwMode="auto">
          <a:xfrm>
            <a:off x="5383088" y="4236244"/>
            <a:ext cx="1524000"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ct val="100000"/>
              </a:lnSpc>
              <a:spcBef>
                <a:spcPct val="50000"/>
              </a:spcBef>
              <a:buClrTx/>
              <a:buSzTx/>
              <a:buFontTx/>
              <a:buNone/>
            </a:pPr>
            <a:r>
              <a:rPr kumimoji="1" lang="zh-CN" altLang="en-US" sz="2000" b="1">
                <a:latin typeface="楷体" pitchFamily="49" charset="-122"/>
                <a:ea typeface="楷体" pitchFamily="49" charset="-122"/>
              </a:rPr>
              <a:t>订货报表</a:t>
            </a:r>
          </a:p>
        </p:txBody>
      </p:sp>
    </p:spTree>
    <p:extLst>
      <p:ext uri="{BB962C8B-B14F-4D97-AF65-F5344CB8AC3E}">
        <p14:creationId xmlns:p14="http://schemas.microsoft.com/office/powerpoint/2010/main" val="85238349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43716">
                                            <p:txEl>
                                              <p:pRg st="0" end="0"/>
                                            </p:txEl>
                                          </p:spTgt>
                                        </p:tgtEl>
                                        <p:attrNameLst>
                                          <p:attrName>style.visibility</p:attrName>
                                        </p:attrNameLst>
                                      </p:cBhvr>
                                      <p:to>
                                        <p:strVal val="visible"/>
                                      </p:to>
                                    </p:set>
                                    <p:animEffect transition="in" filter="checkerboard(across)">
                                      <p:cBhvr>
                                        <p:cTn id="7" dur="500"/>
                                        <p:tgtEl>
                                          <p:spTgt spid="2437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5" presetClass="entr" presetSubtype="10" fill="hold" grpId="0" nodeType="clickEffect">
                                  <p:stCondLst>
                                    <p:cond delay="0"/>
                                  </p:stCondLst>
                                  <p:childTnLst>
                                    <p:set>
                                      <p:cBhvr>
                                        <p:cTn id="11" dur="1" fill="hold">
                                          <p:stCondLst>
                                            <p:cond delay="0"/>
                                          </p:stCondLst>
                                        </p:cTn>
                                        <p:tgtEl>
                                          <p:spTgt spid="243716">
                                            <p:txEl>
                                              <p:pRg st="1" end="1"/>
                                            </p:txEl>
                                          </p:spTgt>
                                        </p:tgtEl>
                                        <p:attrNameLst>
                                          <p:attrName>style.visibility</p:attrName>
                                        </p:attrNameLst>
                                      </p:cBhvr>
                                      <p:to>
                                        <p:strVal val="visible"/>
                                      </p:to>
                                    </p:set>
                                    <p:animEffect transition="in" filter="checkerboard(across)">
                                      <p:cBhvr>
                                        <p:cTn id="12" dur="500"/>
                                        <p:tgtEl>
                                          <p:spTgt spid="2437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5" presetClass="entr" presetSubtype="10" fill="hold" grpId="0" nodeType="clickEffect">
                                  <p:stCondLst>
                                    <p:cond delay="0"/>
                                  </p:stCondLst>
                                  <p:childTnLst>
                                    <p:set>
                                      <p:cBhvr>
                                        <p:cTn id="16" dur="1" fill="hold">
                                          <p:stCondLst>
                                            <p:cond delay="0"/>
                                          </p:stCondLst>
                                        </p:cTn>
                                        <p:tgtEl>
                                          <p:spTgt spid="243716">
                                            <p:txEl>
                                              <p:pRg st="2" end="2"/>
                                            </p:txEl>
                                          </p:spTgt>
                                        </p:tgtEl>
                                        <p:attrNameLst>
                                          <p:attrName>style.visibility</p:attrName>
                                        </p:attrNameLst>
                                      </p:cBhvr>
                                      <p:to>
                                        <p:strVal val="visible"/>
                                      </p:to>
                                    </p:set>
                                    <p:animEffect transition="in" filter="checkerboard(across)">
                                      <p:cBhvr>
                                        <p:cTn id="17" dur="500"/>
                                        <p:tgtEl>
                                          <p:spTgt spid="2437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5" presetClass="entr" presetSubtype="10" fill="hold" grpId="0" nodeType="clickEffect">
                                  <p:stCondLst>
                                    <p:cond delay="0"/>
                                  </p:stCondLst>
                                  <p:childTnLst>
                                    <p:set>
                                      <p:cBhvr>
                                        <p:cTn id="21" dur="1" fill="hold">
                                          <p:stCondLst>
                                            <p:cond delay="0"/>
                                          </p:stCondLst>
                                        </p:cTn>
                                        <p:tgtEl>
                                          <p:spTgt spid="243716">
                                            <p:txEl>
                                              <p:pRg st="3" end="3"/>
                                            </p:txEl>
                                          </p:spTgt>
                                        </p:tgtEl>
                                        <p:attrNameLst>
                                          <p:attrName>style.visibility</p:attrName>
                                        </p:attrNameLst>
                                      </p:cBhvr>
                                      <p:to>
                                        <p:strVal val="visible"/>
                                      </p:to>
                                    </p:set>
                                    <p:animEffect transition="in" filter="checkerboard(across)">
                                      <p:cBhvr>
                                        <p:cTn id="22" dur="500"/>
                                        <p:tgtEl>
                                          <p:spTgt spid="2437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5" presetClass="entr" presetSubtype="10" fill="hold" grpId="0" nodeType="clickEffect">
                                  <p:stCondLst>
                                    <p:cond delay="0"/>
                                  </p:stCondLst>
                                  <p:childTnLst>
                                    <p:set>
                                      <p:cBhvr>
                                        <p:cTn id="26" dur="1" fill="hold">
                                          <p:stCondLst>
                                            <p:cond delay="0"/>
                                          </p:stCondLst>
                                        </p:cTn>
                                        <p:tgtEl>
                                          <p:spTgt spid="243716">
                                            <p:txEl>
                                              <p:pRg st="4" end="4"/>
                                            </p:txEl>
                                          </p:spTgt>
                                        </p:tgtEl>
                                        <p:attrNameLst>
                                          <p:attrName>style.visibility</p:attrName>
                                        </p:attrNameLst>
                                      </p:cBhvr>
                                      <p:to>
                                        <p:strVal val="visible"/>
                                      </p:to>
                                    </p:set>
                                    <p:animEffect transition="in" filter="checkerboard(across)">
                                      <p:cBhvr>
                                        <p:cTn id="27" dur="500"/>
                                        <p:tgtEl>
                                          <p:spTgt spid="2437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5" presetClass="entr" presetSubtype="10" fill="hold" grpId="0"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checkerboard(across)">
                                      <p:cBhvr>
                                        <p:cTn id="32" dur="500"/>
                                        <p:tgtEl>
                                          <p:spTgt spid="4"/>
                                        </p:tgtEl>
                                      </p:cBhvr>
                                    </p:animEffect>
                                  </p:childTnLst>
                                </p:cTn>
                              </p:par>
                              <p:par>
                                <p:cTn id="33" presetID="5" presetClass="entr" presetSubtype="10" fill="hold" nodeType="withEffect">
                                  <p:stCondLst>
                                    <p:cond delay="0"/>
                                  </p:stCondLst>
                                  <p:childTnLst>
                                    <p:set>
                                      <p:cBhvr>
                                        <p:cTn id="34" dur="1" fill="hold">
                                          <p:stCondLst>
                                            <p:cond delay="0"/>
                                          </p:stCondLst>
                                        </p:cTn>
                                        <p:tgtEl>
                                          <p:spTgt spid="5"/>
                                        </p:tgtEl>
                                        <p:attrNameLst>
                                          <p:attrName>style.visibility</p:attrName>
                                        </p:attrNameLst>
                                      </p:cBhvr>
                                      <p:to>
                                        <p:strVal val="visible"/>
                                      </p:to>
                                    </p:set>
                                    <p:animEffect transition="in" filter="checkerboard(across)">
                                      <p:cBhvr>
                                        <p:cTn id="35" dur="500"/>
                                        <p:tgtEl>
                                          <p:spTgt spid="5"/>
                                        </p:tgtEl>
                                      </p:cBhvr>
                                    </p:animEffect>
                                  </p:childTnLst>
                                </p:cTn>
                              </p:par>
                              <p:par>
                                <p:cTn id="36" presetID="5" presetClass="entr" presetSubtype="10" fill="hold" nodeType="withEffect">
                                  <p:stCondLst>
                                    <p:cond delay="0"/>
                                  </p:stCondLst>
                                  <p:childTnLst>
                                    <p:set>
                                      <p:cBhvr>
                                        <p:cTn id="37" dur="1" fill="hold">
                                          <p:stCondLst>
                                            <p:cond delay="0"/>
                                          </p:stCondLst>
                                        </p:cTn>
                                        <p:tgtEl>
                                          <p:spTgt spid="6"/>
                                        </p:tgtEl>
                                        <p:attrNameLst>
                                          <p:attrName>style.visibility</p:attrName>
                                        </p:attrNameLst>
                                      </p:cBhvr>
                                      <p:to>
                                        <p:strVal val="visible"/>
                                      </p:to>
                                    </p:set>
                                    <p:animEffect transition="in" filter="checkerboard(across)">
                                      <p:cBhvr>
                                        <p:cTn id="38" dur="500"/>
                                        <p:tgtEl>
                                          <p:spTgt spid="6"/>
                                        </p:tgtEl>
                                      </p:cBhvr>
                                    </p:animEffect>
                                  </p:childTnLst>
                                </p:cTn>
                              </p:par>
                              <p:par>
                                <p:cTn id="39" presetID="5" presetClass="entr" presetSubtype="10" fill="hold" nodeType="withEffect">
                                  <p:stCondLst>
                                    <p:cond delay="0"/>
                                  </p:stCondLst>
                                  <p:childTnLst>
                                    <p:set>
                                      <p:cBhvr>
                                        <p:cTn id="40" dur="1" fill="hold">
                                          <p:stCondLst>
                                            <p:cond delay="0"/>
                                          </p:stCondLst>
                                        </p:cTn>
                                        <p:tgtEl>
                                          <p:spTgt spid="7"/>
                                        </p:tgtEl>
                                        <p:attrNameLst>
                                          <p:attrName>style.visibility</p:attrName>
                                        </p:attrNameLst>
                                      </p:cBhvr>
                                      <p:to>
                                        <p:strVal val="visible"/>
                                      </p:to>
                                    </p:set>
                                    <p:animEffect transition="in" filter="checkerboard(across)">
                                      <p:cBhvr>
                                        <p:cTn id="41" dur="500"/>
                                        <p:tgtEl>
                                          <p:spTgt spid="7"/>
                                        </p:tgtEl>
                                      </p:cBhvr>
                                    </p:animEffect>
                                  </p:childTnLst>
                                </p:cTn>
                              </p:par>
                              <p:par>
                                <p:cTn id="42" presetID="5" presetClass="entr" presetSubtype="10" fill="hold" nodeType="withEffect">
                                  <p:stCondLst>
                                    <p:cond delay="0"/>
                                  </p:stCondLst>
                                  <p:childTnLst>
                                    <p:set>
                                      <p:cBhvr>
                                        <p:cTn id="43" dur="1" fill="hold">
                                          <p:stCondLst>
                                            <p:cond delay="0"/>
                                          </p:stCondLst>
                                        </p:cTn>
                                        <p:tgtEl>
                                          <p:spTgt spid="8"/>
                                        </p:tgtEl>
                                        <p:attrNameLst>
                                          <p:attrName>style.visibility</p:attrName>
                                        </p:attrNameLst>
                                      </p:cBhvr>
                                      <p:to>
                                        <p:strVal val="visible"/>
                                      </p:to>
                                    </p:set>
                                    <p:animEffect transition="in" filter="checkerboard(across)">
                                      <p:cBhvr>
                                        <p:cTn id="44" dur="500"/>
                                        <p:tgtEl>
                                          <p:spTgt spid="8"/>
                                        </p:tgtEl>
                                      </p:cBhvr>
                                    </p:animEffect>
                                  </p:childTnLst>
                                </p:cTn>
                              </p:par>
                              <p:par>
                                <p:cTn id="45" presetID="5" presetClass="entr" presetSubtype="10" fill="hold" nodeType="withEffect">
                                  <p:stCondLst>
                                    <p:cond delay="0"/>
                                  </p:stCondLst>
                                  <p:childTnLst>
                                    <p:set>
                                      <p:cBhvr>
                                        <p:cTn id="46" dur="1" fill="hold">
                                          <p:stCondLst>
                                            <p:cond delay="0"/>
                                          </p:stCondLst>
                                        </p:cTn>
                                        <p:tgtEl>
                                          <p:spTgt spid="9"/>
                                        </p:tgtEl>
                                        <p:attrNameLst>
                                          <p:attrName>style.visibility</p:attrName>
                                        </p:attrNameLst>
                                      </p:cBhvr>
                                      <p:to>
                                        <p:strVal val="visible"/>
                                      </p:to>
                                    </p:set>
                                    <p:animEffect transition="in" filter="checkerboard(across)">
                                      <p:cBhvr>
                                        <p:cTn id="47" dur="500"/>
                                        <p:tgtEl>
                                          <p:spTgt spid="9"/>
                                        </p:tgtEl>
                                      </p:cBhvr>
                                    </p:animEffect>
                                  </p:childTnLst>
                                </p:cTn>
                              </p:par>
                              <p:par>
                                <p:cTn id="48" presetID="5" presetClass="entr" presetSubtype="10" fill="hold" grpId="0" nodeType="withEffect">
                                  <p:stCondLst>
                                    <p:cond delay="0"/>
                                  </p:stCondLst>
                                  <p:childTnLst>
                                    <p:set>
                                      <p:cBhvr>
                                        <p:cTn id="49" dur="1" fill="hold">
                                          <p:stCondLst>
                                            <p:cond delay="0"/>
                                          </p:stCondLst>
                                        </p:cTn>
                                        <p:tgtEl>
                                          <p:spTgt spid="10"/>
                                        </p:tgtEl>
                                        <p:attrNameLst>
                                          <p:attrName>style.visibility</p:attrName>
                                        </p:attrNameLst>
                                      </p:cBhvr>
                                      <p:to>
                                        <p:strVal val="visible"/>
                                      </p:to>
                                    </p:set>
                                    <p:animEffect transition="in" filter="checkerboard(across)">
                                      <p:cBhvr>
                                        <p:cTn id="50" dur="500"/>
                                        <p:tgtEl>
                                          <p:spTgt spid="10"/>
                                        </p:tgtEl>
                                      </p:cBhvr>
                                    </p:animEffect>
                                  </p:childTnLst>
                                </p:cTn>
                              </p:par>
                              <p:par>
                                <p:cTn id="51" presetID="5" presetClass="entr" presetSubtype="10" fill="hold" grpId="0" nodeType="with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checkerboard(across)">
                                      <p:cBhvr>
                                        <p:cTn id="53" dur="500"/>
                                        <p:tgtEl>
                                          <p:spTgt spid="11"/>
                                        </p:tgtEl>
                                      </p:cBhvr>
                                    </p:animEffect>
                                  </p:childTnLst>
                                </p:cTn>
                              </p:par>
                              <p:par>
                                <p:cTn id="54" presetID="5" presetClass="entr" presetSubtype="10" fill="hold" grpId="0" nodeType="withEffect">
                                  <p:stCondLst>
                                    <p:cond delay="0"/>
                                  </p:stCondLst>
                                  <p:childTnLst>
                                    <p:set>
                                      <p:cBhvr>
                                        <p:cTn id="55" dur="1" fill="hold">
                                          <p:stCondLst>
                                            <p:cond delay="0"/>
                                          </p:stCondLst>
                                        </p:cTn>
                                        <p:tgtEl>
                                          <p:spTgt spid="12"/>
                                        </p:tgtEl>
                                        <p:attrNameLst>
                                          <p:attrName>style.visibility</p:attrName>
                                        </p:attrNameLst>
                                      </p:cBhvr>
                                      <p:to>
                                        <p:strVal val="visible"/>
                                      </p:to>
                                    </p:set>
                                    <p:animEffect transition="in" filter="checkerboard(across)">
                                      <p:cBhvr>
                                        <p:cTn id="56" dur="500"/>
                                        <p:tgtEl>
                                          <p:spTgt spid="12"/>
                                        </p:tgtEl>
                                      </p:cBhvr>
                                    </p:animEffect>
                                  </p:childTnLst>
                                </p:cTn>
                              </p:par>
                              <p:par>
                                <p:cTn id="57" presetID="5" presetClass="entr" presetSubtype="10" fill="hold" grpId="0" nodeType="withEffect">
                                  <p:stCondLst>
                                    <p:cond delay="0"/>
                                  </p:stCondLst>
                                  <p:childTnLst>
                                    <p:set>
                                      <p:cBhvr>
                                        <p:cTn id="58" dur="1" fill="hold">
                                          <p:stCondLst>
                                            <p:cond delay="0"/>
                                          </p:stCondLst>
                                        </p:cTn>
                                        <p:tgtEl>
                                          <p:spTgt spid="13"/>
                                        </p:tgtEl>
                                        <p:attrNameLst>
                                          <p:attrName>style.visibility</p:attrName>
                                        </p:attrNameLst>
                                      </p:cBhvr>
                                      <p:to>
                                        <p:strVal val="visible"/>
                                      </p:to>
                                    </p:set>
                                    <p:animEffect transition="in" filter="checkerboard(across)">
                                      <p:cBhvr>
                                        <p:cTn id="59" dur="500"/>
                                        <p:tgtEl>
                                          <p:spTgt spid="13"/>
                                        </p:tgtEl>
                                      </p:cBhvr>
                                    </p:animEffect>
                                  </p:childTnLst>
                                </p:cTn>
                              </p:par>
                              <p:par>
                                <p:cTn id="60" presetID="5" presetClass="entr" presetSubtype="10" fill="hold" grpId="0" nodeType="withEffect">
                                  <p:stCondLst>
                                    <p:cond delay="0"/>
                                  </p:stCondLst>
                                  <p:childTnLst>
                                    <p:set>
                                      <p:cBhvr>
                                        <p:cTn id="61" dur="1" fill="hold">
                                          <p:stCondLst>
                                            <p:cond delay="0"/>
                                          </p:stCondLst>
                                        </p:cTn>
                                        <p:tgtEl>
                                          <p:spTgt spid="14"/>
                                        </p:tgtEl>
                                        <p:attrNameLst>
                                          <p:attrName>style.visibility</p:attrName>
                                        </p:attrNameLst>
                                      </p:cBhvr>
                                      <p:to>
                                        <p:strVal val="visible"/>
                                      </p:to>
                                    </p:set>
                                    <p:animEffect transition="in" filter="checkerboard(across)">
                                      <p:cBhvr>
                                        <p:cTn id="62" dur="500"/>
                                        <p:tgtEl>
                                          <p:spTgt spid="14"/>
                                        </p:tgtEl>
                                      </p:cBhvr>
                                    </p:animEffect>
                                  </p:childTnLst>
                                </p:cTn>
                              </p:par>
                              <p:par>
                                <p:cTn id="63" presetID="5" presetClass="entr" presetSubtype="10" fill="hold" nodeType="withEffect">
                                  <p:stCondLst>
                                    <p:cond delay="0"/>
                                  </p:stCondLst>
                                  <p:childTnLst>
                                    <p:set>
                                      <p:cBhvr>
                                        <p:cTn id="64" dur="1" fill="hold">
                                          <p:stCondLst>
                                            <p:cond delay="0"/>
                                          </p:stCondLst>
                                        </p:cTn>
                                        <p:tgtEl>
                                          <p:spTgt spid="15"/>
                                        </p:tgtEl>
                                        <p:attrNameLst>
                                          <p:attrName>style.visibility</p:attrName>
                                        </p:attrNameLst>
                                      </p:cBhvr>
                                      <p:to>
                                        <p:strVal val="visible"/>
                                      </p:to>
                                    </p:set>
                                    <p:animEffect transition="in" filter="checkerboard(across)">
                                      <p:cBhvr>
                                        <p:cTn id="65" dur="500"/>
                                        <p:tgtEl>
                                          <p:spTgt spid="15"/>
                                        </p:tgtEl>
                                      </p:cBhvr>
                                    </p:animEffect>
                                  </p:childTnLst>
                                </p:cTn>
                              </p:par>
                              <p:par>
                                <p:cTn id="66" presetID="5" presetClass="entr" presetSubtype="10" fill="hold" nodeType="withEffect">
                                  <p:stCondLst>
                                    <p:cond delay="0"/>
                                  </p:stCondLst>
                                  <p:childTnLst>
                                    <p:set>
                                      <p:cBhvr>
                                        <p:cTn id="67" dur="1" fill="hold">
                                          <p:stCondLst>
                                            <p:cond delay="0"/>
                                          </p:stCondLst>
                                        </p:cTn>
                                        <p:tgtEl>
                                          <p:spTgt spid="16"/>
                                        </p:tgtEl>
                                        <p:attrNameLst>
                                          <p:attrName>style.visibility</p:attrName>
                                        </p:attrNameLst>
                                      </p:cBhvr>
                                      <p:to>
                                        <p:strVal val="visible"/>
                                      </p:to>
                                    </p:set>
                                    <p:animEffect transition="in" filter="checkerboard(across)">
                                      <p:cBhvr>
                                        <p:cTn id="68" dur="500"/>
                                        <p:tgtEl>
                                          <p:spTgt spid="16"/>
                                        </p:tgtEl>
                                      </p:cBhvr>
                                    </p:animEffect>
                                  </p:childTnLst>
                                </p:cTn>
                              </p:par>
                              <p:par>
                                <p:cTn id="69" presetID="5" presetClass="entr" presetSubtype="10" fill="hold" nodeType="withEffect">
                                  <p:stCondLst>
                                    <p:cond delay="0"/>
                                  </p:stCondLst>
                                  <p:childTnLst>
                                    <p:set>
                                      <p:cBhvr>
                                        <p:cTn id="70" dur="1" fill="hold">
                                          <p:stCondLst>
                                            <p:cond delay="0"/>
                                          </p:stCondLst>
                                        </p:cTn>
                                        <p:tgtEl>
                                          <p:spTgt spid="17"/>
                                        </p:tgtEl>
                                        <p:attrNameLst>
                                          <p:attrName>style.visibility</p:attrName>
                                        </p:attrNameLst>
                                      </p:cBhvr>
                                      <p:to>
                                        <p:strVal val="visible"/>
                                      </p:to>
                                    </p:set>
                                    <p:animEffect transition="in" filter="checkerboard(across)">
                                      <p:cBhvr>
                                        <p:cTn id="71" dur="500"/>
                                        <p:tgtEl>
                                          <p:spTgt spid="17"/>
                                        </p:tgtEl>
                                      </p:cBhvr>
                                    </p:animEffect>
                                  </p:childTnLst>
                                </p:cTn>
                              </p:par>
                              <p:par>
                                <p:cTn id="72" presetID="5" presetClass="entr" presetSubtype="10" fill="hold" nodeType="withEffect">
                                  <p:stCondLst>
                                    <p:cond delay="0"/>
                                  </p:stCondLst>
                                  <p:childTnLst>
                                    <p:set>
                                      <p:cBhvr>
                                        <p:cTn id="73" dur="1" fill="hold">
                                          <p:stCondLst>
                                            <p:cond delay="0"/>
                                          </p:stCondLst>
                                        </p:cTn>
                                        <p:tgtEl>
                                          <p:spTgt spid="18"/>
                                        </p:tgtEl>
                                        <p:attrNameLst>
                                          <p:attrName>style.visibility</p:attrName>
                                        </p:attrNameLst>
                                      </p:cBhvr>
                                      <p:to>
                                        <p:strVal val="visible"/>
                                      </p:to>
                                    </p:set>
                                    <p:animEffect transition="in" filter="checkerboard(across)">
                                      <p:cBhvr>
                                        <p:cTn id="74" dur="500"/>
                                        <p:tgtEl>
                                          <p:spTgt spid="18"/>
                                        </p:tgtEl>
                                      </p:cBhvr>
                                    </p:animEffect>
                                  </p:childTnLst>
                                </p:cTn>
                              </p:par>
                              <p:par>
                                <p:cTn id="75" presetID="5" presetClass="entr" presetSubtype="10" fill="hold" nodeType="withEffect">
                                  <p:stCondLst>
                                    <p:cond delay="0"/>
                                  </p:stCondLst>
                                  <p:childTnLst>
                                    <p:set>
                                      <p:cBhvr>
                                        <p:cTn id="76" dur="1" fill="hold">
                                          <p:stCondLst>
                                            <p:cond delay="0"/>
                                          </p:stCondLst>
                                        </p:cTn>
                                        <p:tgtEl>
                                          <p:spTgt spid="19"/>
                                        </p:tgtEl>
                                        <p:attrNameLst>
                                          <p:attrName>style.visibility</p:attrName>
                                        </p:attrNameLst>
                                      </p:cBhvr>
                                      <p:to>
                                        <p:strVal val="visible"/>
                                      </p:to>
                                    </p:set>
                                    <p:animEffect transition="in" filter="checkerboard(across)">
                                      <p:cBhvr>
                                        <p:cTn id="77" dur="500"/>
                                        <p:tgtEl>
                                          <p:spTgt spid="19"/>
                                        </p:tgtEl>
                                      </p:cBhvr>
                                    </p:animEffect>
                                  </p:childTnLst>
                                </p:cTn>
                              </p:par>
                              <p:par>
                                <p:cTn id="78" presetID="5" presetClass="entr" presetSubtype="10" fill="hold" nodeType="withEffect">
                                  <p:stCondLst>
                                    <p:cond delay="0"/>
                                  </p:stCondLst>
                                  <p:childTnLst>
                                    <p:set>
                                      <p:cBhvr>
                                        <p:cTn id="79" dur="1" fill="hold">
                                          <p:stCondLst>
                                            <p:cond delay="0"/>
                                          </p:stCondLst>
                                        </p:cTn>
                                        <p:tgtEl>
                                          <p:spTgt spid="20"/>
                                        </p:tgtEl>
                                        <p:attrNameLst>
                                          <p:attrName>style.visibility</p:attrName>
                                        </p:attrNameLst>
                                      </p:cBhvr>
                                      <p:to>
                                        <p:strVal val="visible"/>
                                      </p:to>
                                    </p:set>
                                    <p:animEffect transition="in" filter="checkerboard(across)">
                                      <p:cBhvr>
                                        <p:cTn id="80"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716" grpId="0" build="p"/>
      <p:bldP spid="4" grpId="0" animBg="1"/>
      <p:bldP spid="10" grpId="0" animBg="1"/>
      <p:bldP spid="11" grpId="0" animBg="1"/>
      <p:bldP spid="12" grpId="0" animBg="1"/>
      <p:bldP spid="13" grpId="0" animBg="1"/>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itchFamily="49" charset="-122"/>
                <a:ea typeface="楷体" pitchFamily="49" charset="-122"/>
              </a:rPr>
              <a:t>提纲</a:t>
            </a:r>
            <a:endParaRPr lang="zh-CN" altLang="en-US" b="1" dirty="0">
              <a:latin typeface="楷体" pitchFamily="49" charset="-122"/>
              <a:ea typeface="楷体" pitchFamily="49" charset="-122"/>
            </a:endParaRPr>
          </a:p>
        </p:txBody>
      </p:sp>
      <p:grpSp>
        <p:nvGrpSpPr>
          <p:cNvPr id="4" name="Group 4"/>
          <p:cNvGrpSpPr/>
          <p:nvPr/>
        </p:nvGrpSpPr>
        <p:grpSpPr>
          <a:xfrm>
            <a:off x="70855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550006"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170259"/>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371183"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82604"/>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系统流程图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70720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83951"/>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数据流图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491244"/>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数据字典</a:t>
              </a:r>
            </a:p>
          </p:txBody>
        </p:sp>
      </p:grpSp>
      <p:grpSp>
        <p:nvGrpSpPr>
          <p:cNvPr id="3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736740"/>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成本</a:t>
              </a:r>
              <a:r>
                <a:rPr lang="en-US" altLang="zh-CN" sz="2400" b="1" dirty="0" smtClean="0">
                  <a:gradFill>
                    <a:gsLst>
                      <a:gs pos="0">
                        <a:srgbClr val="FFFFFF"/>
                      </a:gs>
                      <a:gs pos="86000">
                        <a:srgbClr val="FFFFFF"/>
                      </a:gs>
                    </a:gsLst>
                    <a:lin ang="5400000" scaled="0"/>
                  </a:gradFill>
                  <a:latin typeface="楷体" pitchFamily="49" charset="-122"/>
                  <a:ea typeface="楷体" pitchFamily="49" charset="-122"/>
                </a:rPr>
                <a:t>/</a:t>
              </a: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效益分析</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421237518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6"/>
                                        </p:tgtEl>
                                      </p:cBhvr>
                                    </p:animEffect>
                                    <p:animScale>
                                      <p:cBhvr>
                                        <p:cTn id="7" dur="250" autoRev="1" fill="hold"/>
                                        <p:tgtEl>
                                          <p:spTgt spid="26"/>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0194" name="Rectangle 2"/>
          <p:cNvSpPr>
            <a:spLocks noGrp="1" noChangeArrowheads="1"/>
          </p:cNvSpPr>
          <p:nvPr>
            <p:ph type="title" idx="4294967295"/>
          </p:nvPr>
        </p:nvSpPr>
        <p:spPr/>
        <p:txBody>
          <a:bodyPr/>
          <a:lstStyle/>
          <a:p>
            <a:r>
              <a:rPr lang="en-US" altLang="zh-CN" sz="3200" b="1" dirty="0" smtClean="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数据流图</a:t>
            </a:r>
            <a:endParaRPr lang="zh-CN" altLang="en-US" sz="3200" b="1" dirty="0">
              <a:gradFill>
                <a:gsLst>
                  <a:gs pos="0">
                    <a:srgbClr val="FFFFFF"/>
                  </a:gs>
                  <a:gs pos="86000">
                    <a:srgbClr val="FFFFFF"/>
                  </a:gs>
                </a:gsLst>
                <a:lin ang="5400000" scaled="0"/>
              </a:gradFill>
              <a:latin typeface="楷体" pitchFamily="49" charset="-122"/>
              <a:ea typeface="楷体" pitchFamily="49" charset="-122"/>
            </a:endParaRPr>
          </a:p>
        </p:txBody>
      </p:sp>
      <p:sp>
        <p:nvSpPr>
          <p:cNvPr id="248836" name="Rectangle 3"/>
          <p:cNvSpPr>
            <a:spLocks noGrp="1" noChangeArrowheads="1"/>
          </p:cNvSpPr>
          <p:nvPr>
            <p:ph type="body" idx="4294967295"/>
          </p:nvPr>
        </p:nvSpPr>
        <p:spPr>
          <a:xfrm>
            <a:off x="389436" y="843558"/>
            <a:ext cx="8363937" cy="4167295"/>
          </a:xfrm>
        </p:spPr>
        <p:txBody>
          <a:bodyPr/>
          <a:lstStyle/>
          <a:p>
            <a:pPr>
              <a:lnSpc>
                <a:spcPct val="100000"/>
              </a:lnSpc>
              <a:spcAft>
                <a:spcPts val="1200"/>
              </a:spcAft>
            </a:pPr>
            <a:r>
              <a:rPr lang="zh-CN" altLang="en-US" sz="2800" b="1" dirty="0" smtClean="0">
                <a:latin typeface="楷体" pitchFamily="49" charset="-122"/>
                <a:ea typeface="楷体" pitchFamily="49" charset="-122"/>
              </a:rPr>
              <a:t>简称</a:t>
            </a:r>
            <a:r>
              <a:rPr lang="en-US" altLang="zh-CN" sz="2800" b="1" dirty="0" smtClean="0">
                <a:latin typeface="楷体" pitchFamily="49" charset="-122"/>
                <a:ea typeface="楷体" pitchFamily="49" charset="-122"/>
              </a:rPr>
              <a:t>DFD-Data Flow Diagram</a:t>
            </a:r>
            <a:r>
              <a:rPr lang="zh-CN" altLang="en-US" sz="2800" b="1" dirty="0" smtClean="0">
                <a:latin typeface="楷体" pitchFamily="49" charset="-122"/>
                <a:ea typeface="楷体" pitchFamily="49" charset="-122"/>
              </a:rPr>
              <a:t>图</a:t>
            </a:r>
            <a:endParaRPr lang="en-US" altLang="zh-CN" sz="2800" b="1" dirty="0" smtClean="0">
              <a:latin typeface="楷体" pitchFamily="49" charset="-122"/>
              <a:ea typeface="楷体" pitchFamily="49" charset="-122"/>
            </a:endParaRPr>
          </a:p>
          <a:p>
            <a:pPr>
              <a:lnSpc>
                <a:spcPct val="100000"/>
              </a:lnSpc>
              <a:spcAft>
                <a:spcPts val="1200"/>
              </a:spcAft>
            </a:pPr>
            <a:r>
              <a:rPr lang="zh-CN" altLang="en-US" sz="2800" b="1" dirty="0" smtClean="0">
                <a:latin typeface="楷体" pitchFamily="49" charset="-122"/>
                <a:ea typeface="楷体" pitchFamily="49" charset="-122"/>
              </a:rPr>
              <a:t>描绘信息流和数据从输入移动到输出的过程中所经受的变换，反映了数据在软件中流动和被处理的逻辑过程</a:t>
            </a:r>
          </a:p>
          <a:p>
            <a:pPr>
              <a:lnSpc>
                <a:spcPct val="100000"/>
              </a:lnSpc>
              <a:spcAft>
                <a:spcPts val="1200"/>
              </a:spcAft>
            </a:pPr>
            <a:r>
              <a:rPr lang="zh-CN" altLang="en-US" sz="2800" b="1" dirty="0" smtClean="0">
                <a:latin typeface="楷体" pitchFamily="49" charset="-122"/>
                <a:ea typeface="楷体" pitchFamily="49" charset="-122"/>
              </a:rPr>
              <a:t>数据流图是系统逻辑功能的表示图形化技术，是一种极好的通信工具</a:t>
            </a:r>
            <a:endParaRPr lang="en-US" altLang="zh-CN" sz="2800" b="1" dirty="0" smtClean="0">
              <a:latin typeface="楷体" pitchFamily="49" charset="-122"/>
              <a:ea typeface="楷体" pitchFamily="49" charset="-122"/>
            </a:endParaRPr>
          </a:p>
          <a:p>
            <a:pPr>
              <a:lnSpc>
                <a:spcPct val="100000"/>
              </a:lnSpc>
              <a:spcAft>
                <a:spcPts val="1200"/>
              </a:spcAft>
            </a:pPr>
            <a:r>
              <a:rPr lang="zh-CN" altLang="en-US" sz="2800" b="1" dirty="0" smtClean="0">
                <a:latin typeface="楷体" pitchFamily="49" charset="-122"/>
                <a:ea typeface="楷体" pitchFamily="49" charset="-122"/>
              </a:rPr>
              <a:t>在数据流图中应该描绘所有可能的数据流向，而不应该描绘出现某个数据流的条件</a:t>
            </a:r>
            <a:endParaRPr lang="zh-CN" altLang="en-US" sz="2800" b="1" dirty="0">
              <a:latin typeface="楷体" pitchFamily="49" charset="-122"/>
              <a:ea typeface="楷体" pitchFamily="49" charset="-122"/>
            </a:endParaRPr>
          </a:p>
        </p:txBody>
      </p:sp>
    </p:spTree>
    <p:extLst>
      <p:ext uri="{BB962C8B-B14F-4D97-AF65-F5344CB8AC3E}">
        <p14:creationId xmlns:p14="http://schemas.microsoft.com/office/powerpoint/2010/main" val="91105362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48836">
                                            <p:txEl>
                                              <p:pRg st="0" end="0"/>
                                            </p:txEl>
                                          </p:spTgt>
                                        </p:tgtEl>
                                        <p:attrNameLst>
                                          <p:attrName>style.visibility</p:attrName>
                                        </p:attrNameLst>
                                      </p:cBhvr>
                                      <p:to>
                                        <p:strVal val="visible"/>
                                      </p:to>
                                    </p:set>
                                    <p:animEffect transition="in" filter="fade">
                                      <p:cBhvr>
                                        <p:cTn id="7" dur="1000"/>
                                        <p:tgtEl>
                                          <p:spTgt spid="248836">
                                            <p:txEl>
                                              <p:pRg st="0" end="0"/>
                                            </p:txEl>
                                          </p:spTgt>
                                        </p:tgtEl>
                                      </p:cBhvr>
                                    </p:animEffect>
                                    <p:anim calcmode="lin" valueType="num">
                                      <p:cBhvr>
                                        <p:cTn id="8" dur="1000" fill="hold"/>
                                        <p:tgtEl>
                                          <p:spTgt spid="248836">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883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48836">
                                            <p:txEl>
                                              <p:pRg st="1" end="1"/>
                                            </p:txEl>
                                          </p:spTgt>
                                        </p:tgtEl>
                                        <p:attrNameLst>
                                          <p:attrName>style.visibility</p:attrName>
                                        </p:attrNameLst>
                                      </p:cBhvr>
                                      <p:to>
                                        <p:strVal val="visible"/>
                                      </p:to>
                                    </p:set>
                                    <p:animEffect transition="in" filter="fade">
                                      <p:cBhvr>
                                        <p:cTn id="14" dur="1000"/>
                                        <p:tgtEl>
                                          <p:spTgt spid="248836">
                                            <p:txEl>
                                              <p:pRg st="1" end="1"/>
                                            </p:txEl>
                                          </p:spTgt>
                                        </p:tgtEl>
                                      </p:cBhvr>
                                    </p:animEffect>
                                    <p:anim calcmode="lin" valueType="num">
                                      <p:cBhvr>
                                        <p:cTn id="15" dur="1000" fill="hold"/>
                                        <p:tgtEl>
                                          <p:spTgt spid="248836">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883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248836">
                                            <p:txEl>
                                              <p:pRg st="2" end="2"/>
                                            </p:txEl>
                                          </p:spTgt>
                                        </p:tgtEl>
                                        <p:attrNameLst>
                                          <p:attrName>style.visibility</p:attrName>
                                        </p:attrNameLst>
                                      </p:cBhvr>
                                      <p:to>
                                        <p:strVal val="visible"/>
                                      </p:to>
                                    </p:set>
                                    <p:animEffect transition="in" filter="fade">
                                      <p:cBhvr>
                                        <p:cTn id="21" dur="1000"/>
                                        <p:tgtEl>
                                          <p:spTgt spid="248836">
                                            <p:txEl>
                                              <p:pRg st="2" end="2"/>
                                            </p:txEl>
                                          </p:spTgt>
                                        </p:tgtEl>
                                      </p:cBhvr>
                                    </p:animEffect>
                                    <p:anim calcmode="lin" valueType="num">
                                      <p:cBhvr>
                                        <p:cTn id="22" dur="1000" fill="hold"/>
                                        <p:tgtEl>
                                          <p:spTgt spid="248836">
                                            <p:txEl>
                                              <p:pRg st="2" end="2"/>
                                            </p:txEl>
                                          </p:spTgt>
                                        </p:tgtEl>
                                        <p:attrNameLst>
                                          <p:attrName>ppt_x</p:attrName>
                                        </p:attrNameLst>
                                      </p:cBhvr>
                                      <p:tavLst>
                                        <p:tav tm="0">
                                          <p:val>
                                            <p:strVal val="#ppt_x"/>
                                          </p:val>
                                        </p:tav>
                                        <p:tav tm="100000">
                                          <p:val>
                                            <p:strVal val="#ppt_x"/>
                                          </p:val>
                                        </p:tav>
                                      </p:tavLst>
                                    </p:anim>
                                    <p:anim calcmode="lin" valueType="num">
                                      <p:cBhvr>
                                        <p:cTn id="23" dur="1000" fill="hold"/>
                                        <p:tgtEl>
                                          <p:spTgt spid="24883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8836">
                                            <p:txEl>
                                              <p:pRg st="3" end="3"/>
                                            </p:txEl>
                                          </p:spTgt>
                                        </p:tgtEl>
                                        <p:attrNameLst>
                                          <p:attrName>style.visibility</p:attrName>
                                        </p:attrNameLst>
                                      </p:cBhvr>
                                      <p:to>
                                        <p:strVal val="visible"/>
                                      </p:to>
                                    </p:set>
                                    <p:animEffect transition="in" filter="fade">
                                      <p:cBhvr>
                                        <p:cTn id="28" dur="1000"/>
                                        <p:tgtEl>
                                          <p:spTgt spid="248836">
                                            <p:txEl>
                                              <p:pRg st="3" end="3"/>
                                            </p:txEl>
                                          </p:spTgt>
                                        </p:tgtEl>
                                      </p:cBhvr>
                                    </p:animEffect>
                                    <p:anim calcmode="lin" valueType="num">
                                      <p:cBhvr>
                                        <p:cTn id="29" dur="1000" fill="hold"/>
                                        <p:tgtEl>
                                          <p:spTgt spid="248836">
                                            <p:txEl>
                                              <p:pRg st="3" end="3"/>
                                            </p:txEl>
                                          </p:spTgt>
                                        </p:tgtEl>
                                        <p:attrNameLst>
                                          <p:attrName>ppt_x</p:attrName>
                                        </p:attrNameLst>
                                      </p:cBhvr>
                                      <p:tavLst>
                                        <p:tav tm="0">
                                          <p:val>
                                            <p:strVal val="#ppt_x"/>
                                          </p:val>
                                        </p:tav>
                                        <p:tav tm="100000">
                                          <p:val>
                                            <p:strVal val="#ppt_x"/>
                                          </p:val>
                                        </p:tav>
                                      </p:tavLst>
                                    </p:anim>
                                    <p:anim calcmode="lin" valueType="num">
                                      <p:cBhvr>
                                        <p:cTn id="30" dur="1000" fill="hold"/>
                                        <p:tgtEl>
                                          <p:spTgt spid="248836">
                                            <p:txEl>
                                              <p:pRg st="3" end="3"/>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2.4 </a:t>
            </a:r>
            <a:r>
              <a:rPr lang="zh-CN" altLang="en-US" sz="36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49860" name="Rectangle 3"/>
          <p:cNvSpPr>
            <a:spLocks noGrp="1" noChangeArrowheads="1"/>
          </p:cNvSpPr>
          <p:nvPr>
            <p:ph type="body" idx="4294967295"/>
          </p:nvPr>
        </p:nvSpPr>
        <p:spPr>
          <a:xfrm>
            <a:off x="389436" y="785800"/>
            <a:ext cx="8363937" cy="4007251"/>
          </a:xfrm>
        </p:spPr>
        <p:txBody>
          <a:bodyPr/>
          <a:lstStyle/>
          <a:p>
            <a:pPr>
              <a:lnSpc>
                <a:spcPct val="90000"/>
              </a:lnSpc>
            </a:pPr>
            <a:r>
              <a:rPr lang="zh-CN" altLang="en-US" sz="2800" b="1" dirty="0">
                <a:latin typeface="楷体" pitchFamily="49" charset="-122"/>
                <a:ea typeface="楷体" pitchFamily="49" charset="-122"/>
              </a:rPr>
              <a:t>符号表示</a:t>
            </a:r>
          </a:p>
          <a:p>
            <a:pPr lvl="1">
              <a:lnSpc>
                <a:spcPct val="90000"/>
              </a:lnSpc>
            </a:pPr>
            <a:r>
              <a:rPr lang="zh-CN" altLang="en-US" sz="2800" b="1" dirty="0">
                <a:latin typeface="楷体" pitchFamily="49" charset="-122"/>
                <a:ea typeface="楷体" pitchFamily="49" charset="-122"/>
              </a:rPr>
              <a:t>数据流图有四种基本符号：</a:t>
            </a:r>
          </a:p>
          <a:p>
            <a:pPr lvl="1">
              <a:lnSpc>
                <a:spcPct val="90000"/>
              </a:lnSpc>
              <a:buFont typeface="Wingdings" pitchFamily="2" charset="2"/>
              <a:buNone/>
            </a:pPr>
            <a:r>
              <a:rPr lang="zh-CN" altLang="en-US" sz="2800" b="1" dirty="0">
                <a:latin typeface="楷体" pitchFamily="49" charset="-122"/>
                <a:ea typeface="楷体" pitchFamily="49" charset="-122"/>
              </a:rPr>
              <a:t>               </a:t>
            </a:r>
          </a:p>
          <a:p>
            <a:pPr lvl="1">
              <a:lnSpc>
                <a:spcPct val="90000"/>
              </a:lnSpc>
              <a:buFont typeface="Wingdings" pitchFamily="2" charset="2"/>
              <a:buNone/>
            </a:pPr>
            <a:r>
              <a:rPr lang="zh-CN" altLang="en-US" sz="2800" b="1" dirty="0">
                <a:latin typeface="楷体" pitchFamily="49" charset="-122"/>
                <a:ea typeface="楷体" pitchFamily="49" charset="-122"/>
              </a:rPr>
              <a:t>               数据的源点</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终点</a:t>
            </a:r>
          </a:p>
          <a:p>
            <a:pPr lvl="1">
              <a:lnSpc>
                <a:spcPct val="90000"/>
              </a:lnSpc>
              <a:buFont typeface="Wingdings" pitchFamily="2" charset="2"/>
              <a:buNone/>
            </a:pPr>
            <a:r>
              <a:rPr lang="zh-CN" altLang="en-US" sz="2800" b="1" dirty="0">
                <a:latin typeface="楷体" pitchFamily="49" charset="-122"/>
                <a:ea typeface="楷体" pitchFamily="49" charset="-122"/>
              </a:rPr>
              <a:t>               </a:t>
            </a:r>
          </a:p>
          <a:p>
            <a:pPr lvl="1">
              <a:lnSpc>
                <a:spcPct val="90000"/>
              </a:lnSpc>
              <a:buFont typeface="Wingdings" pitchFamily="2" charset="2"/>
              <a:buNone/>
            </a:pPr>
            <a:r>
              <a:rPr lang="zh-CN" altLang="en-US" sz="2800" b="1" dirty="0">
                <a:latin typeface="楷体" pitchFamily="49" charset="-122"/>
                <a:ea typeface="楷体" pitchFamily="49" charset="-122"/>
              </a:rPr>
              <a:t>               变换数据的</a:t>
            </a:r>
            <a:r>
              <a:rPr lang="zh-CN" altLang="en-US" sz="2800" b="1" dirty="0" smtClean="0">
                <a:latin typeface="楷体" pitchFamily="49" charset="-122"/>
                <a:ea typeface="楷体" pitchFamily="49" charset="-122"/>
              </a:rPr>
              <a:t>处理</a:t>
            </a:r>
            <a:endParaRPr lang="zh-CN" altLang="en-US" sz="2800" b="1" dirty="0">
              <a:latin typeface="楷体" pitchFamily="49" charset="-122"/>
              <a:ea typeface="楷体" pitchFamily="49" charset="-122"/>
            </a:endParaRPr>
          </a:p>
          <a:p>
            <a:pPr marL="0" lvl="1" indent="63500">
              <a:lnSpc>
                <a:spcPct val="90000"/>
              </a:lnSpc>
              <a:buFont typeface="Wingdings" pitchFamily="2" charset="2"/>
              <a:buNone/>
            </a:pPr>
            <a:r>
              <a:rPr lang="zh-CN" altLang="en-US" sz="2800" b="1" dirty="0" smtClean="0">
                <a:latin typeface="楷体" pitchFamily="49" charset="-122"/>
                <a:ea typeface="楷体" pitchFamily="49" charset="-122"/>
              </a:rPr>
              <a:t>并不一定是一</a:t>
            </a:r>
            <a:r>
              <a:rPr lang="zh-CN" altLang="en-US" sz="2800" b="1" dirty="0">
                <a:latin typeface="楷体" pitchFamily="49" charset="-122"/>
                <a:ea typeface="楷体" pitchFamily="49" charset="-122"/>
              </a:rPr>
              <a:t>个程序</a:t>
            </a:r>
            <a:r>
              <a:rPr lang="zh-CN" altLang="en-US" sz="2800" b="1" dirty="0" smtClean="0">
                <a:latin typeface="楷体" pitchFamily="49" charset="-122"/>
                <a:ea typeface="楷体" pitchFamily="49" charset="-122"/>
              </a:rPr>
              <a:t>，可以是一系列</a:t>
            </a:r>
            <a:r>
              <a:rPr lang="zh-CN" altLang="en-US" sz="2800" b="1" dirty="0">
                <a:latin typeface="楷体" pitchFamily="49" charset="-122"/>
                <a:ea typeface="楷体" pitchFamily="49" charset="-122"/>
              </a:rPr>
              <a:t>程序，单个程序或者程序的一个模块，也可以代表用穿孔机穿孔或目视检查数据正确性等人工处理过程。</a:t>
            </a:r>
          </a:p>
        </p:txBody>
      </p:sp>
      <p:sp>
        <p:nvSpPr>
          <p:cNvPr id="249861" name="AutoShape 4"/>
          <p:cNvSpPr>
            <a:spLocks noChangeArrowheads="1"/>
          </p:cNvSpPr>
          <p:nvPr/>
        </p:nvSpPr>
        <p:spPr bwMode="auto">
          <a:xfrm>
            <a:off x="876300" y="2014523"/>
            <a:ext cx="685800" cy="400050"/>
          </a:xfrm>
          <a:prstGeom prst="flowChartProcess">
            <a:avLst/>
          </a:prstGeom>
          <a:noFill/>
          <a:ln w="19050" cap="sq">
            <a:solidFill>
              <a:schemeClr val="tx1"/>
            </a:solidFill>
            <a:miter lim="800000"/>
            <a:headEnd type="none" w="sm" len="sm"/>
            <a:tailEnd type="none" w="sm" len="sm"/>
          </a:ln>
        </p:spPr>
        <p:txBody>
          <a:bodyPr wrap="none" anchor="ctr"/>
          <a:lstStyle/>
          <a:p>
            <a:pPr>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sp>
        <p:nvSpPr>
          <p:cNvPr id="249862" name="AutoShape 5"/>
          <p:cNvSpPr>
            <a:spLocks noChangeArrowheads="1"/>
          </p:cNvSpPr>
          <p:nvPr/>
        </p:nvSpPr>
        <p:spPr bwMode="auto">
          <a:xfrm>
            <a:off x="952500" y="2700323"/>
            <a:ext cx="609600" cy="514350"/>
          </a:xfrm>
          <a:prstGeom prst="flowChartConnector">
            <a:avLst/>
          </a:prstGeom>
          <a:noFill/>
          <a:ln w="19050" cap="sq">
            <a:solidFill>
              <a:schemeClr val="tx1"/>
            </a:solidFill>
            <a:round/>
            <a:headEnd type="none" w="sm" len="sm"/>
            <a:tailEnd type="none" w="sm" len="sm"/>
          </a:ln>
        </p:spPr>
        <p:txBody>
          <a:bodyPr wrap="none" anchor="ctr"/>
          <a:lstStyle/>
          <a:p>
            <a:pPr>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sp>
        <p:nvSpPr>
          <p:cNvPr id="249863" name="AutoShape 6"/>
          <p:cNvSpPr>
            <a:spLocks noChangeArrowheads="1"/>
          </p:cNvSpPr>
          <p:nvPr/>
        </p:nvSpPr>
        <p:spPr bwMode="auto">
          <a:xfrm>
            <a:off x="1943100" y="1900223"/>
            <a:ext cx="838200" cy="514350"/>
          </a:xfrm>
          <a:prstGeom prst="cube">
            <a:avLst>
              <a:gd name="adj" fmla="val 25000"/>
            </a:avLst>
          </a:prstGeom>
          <a:noFill/>
          <a:ln w="19050" cap="sq">
            <a:solidFill>
              <a:schemeClr val="tx1"/>
            </a:solidFill>
            <a:miter lim="800000"/>
            <a:headEnd type="none" w="sm" len="sm"/>
            <a:tailEnd type="none" w="sm" len="sm"/>
          </a:ln>
        </p:spPr>
        <p:txBody>
          <a:bodyPr wrap="none" anchor="ctr"/>
          <a:lstStyle/>
          <a:p>
            <a:pPr>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sp>
        <p:nvSpPr>
          <p:cNvPr id="249864" name="AutoShape 7"/>
          <p:cNvSpPr>
            <a:spLocks noChangeArrowheads="1"/>
          </p:cNvSpPr>
          <p:nvPr/>
        </p:nvSpPr>
        <p:spPr bwMode="auto">
          <a:xfrm>
            <a:off x="1943100" y="2700323"/>
            <a:ext cx="609600" cy="514350"/>
          </a:xfrm>
          <a:prstGeom prst="roundRect">
            <a:avLst>
              <a:gd name="adj" fmla="val 16667"/>
            </a:avLst>
          </a:prstGeom>
          <a:noFill/>
          <a:ln w="19050" cap="sq">
            <a:solidFill>
              <a:schemeClr val="tx1"/>
            </a:solidFill>
            <a:round/>
            <a:headEnd type="none" w="sm" len="sm"/>
            <a:tailEnd type="none" w="sm" len="sm"/>
          </a:ln>
        </p:spPr>
        <p:txBody>
          <a:bodyPr wrap="none" anchor="ctr"/>
          <a:lstStyle/>
          <a:p>
            <a:pPr>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spTree>
    <p:extLst>
      <p:ext uri="{BB962C8B-B14F-4D97-AF65-F5344CB8AC3E}">
        <p14:creationId xmlns:p14="http://schemas.microsoft.com/office/powerpoint/2010/main" val="204458340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9860">
                                            <p:txEl>
                                              <p:pRg st="0" end="0"/>
                                            </p:txEl>
                                          </p:spTgt>
                                        </p:tgtEl>
                                        <p:attrNameLst>
                                          <p:attrName>style.visibility</p:attrName>
                                        </p:attrNameLst>
                                      </p:cBhvr>
                                      <p:to>
                                        <p:strVal val="visible"/>
                                      </p:to>
                                    </p:set>
                                    <p:animEffect transition="in" filter="fade">
                                      <p:cBhvr>
                                        <p:cTn id="7" dur="1000"/>
                                        <p:tgtEl>
                                          <p:spTgt spid="249860">
                                            <p:txEl>
                                              <p:pRg st="0" end="0"/>
                                            </p:txEl>
                                          </p:spTgt>
                                        </p:tgtEl>
                                      </p:cBhvr>
                                    </p:animEffect>
                                    <p:anim calcmode="lin" valueType="num">
                                      <p:cBhvr>
                                        <p:cTn id="8" dur="1000" fill="hold"/>
                                        <p:tgtEl>
                                          <p:spTgt spid="249860">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249860">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249860">
                                            <p:txEl>
                                              <p:pRg st="1" end="1"/>
                                            </p:txEl>
                                          </p:spTgt>
                                        </p:tgtEl>
                                        <p:attrNameLst>
                                          <p:attrName>style.visibility</p:attrName>
                                        </p:attrNameLst>
                                      </p:cBhvr>
                                      <p:to>
                                        <p:strVal val="visible"/>
                                      </p:to>
                                    </p:set>
                                    <p:animEffect transition="in" filter="fade">
                                      <p:cBhvr>
                                        <p:cTn id="14" dur="1000"/>
                                        <p:tgtEl>
                                          <p:spTgt spid="249860">
                                            <p:txEl>
                                              <p:pRg st="1" end="1"/>
                                            </p:txEl>
                                          </p:spTgt>
                                        </p:tgtEl>
                                      </p:cBhvr>
                                    </p:animEffect>
                                    <p:anim calcmode="lin" valueType="num">
                                      <p:cBhvr>
                                        <p:cTn id="15" dur="1000" fill="hold"/>
                                        <p:tgtEl>
                                          <p:spTgt spid="249860">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249860">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49861"/>
                                        </p:tgtEl>
                                        <p:attrNameLst>
                                          <p:attrName>style.visibility</p:attrName>
                                        </p:attrNameLst>
                                      </p:cBhvr>
                                      <p:to>
                                        <p:strVal val="visible"/>
                                      </p:to>
                                    </p:set>
                                    <p:animEffect transition="in" filter="wipe(left)">
                                      <p:cBhvr>
                                        <p:cTn id="21" dur="500"/>
                                        <p:tgtEl>
                                          <p:spTgt spid="249861"/>
                                        </p:tgtEl>
                                      </p:cBhvr>
                                    </p:animEffec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grpId="0" nodeType="clickEffect">
                                  <p:stCondLst>
                                    <p:cond delay="0"/>
                                  </p:stCondLst>
                                  <p:childTnLst>
                                    <p:set>
                                      <p:cBhvr>
                                        <p:cTn id="25" dur="1" fill="hold">
                                          <p:stCondLst>
                                            <p:cond delay="0"/>
                                          </p:stCondLst>
                                        </p:cTn>
                                        <p:tgtEl>
                                          <p:spTgt spid="249863"/>
                                        </p:tgtEl>
                                        <p:attrNameLst>
                                          <p:attrName>style.visibility</p:attrName>
                                        </p:attrNameLst>
                                      </p:cBhvr>
                                      <p:to>
                                        <p:strVal val="visible"/>
                                      </p:to>
                                    </p:set>
                                    <p:animEffect transition="in" filter="wipe(left)">
                                      <p:cBhvr>
                                        <p:cTn id="26" dur="500"/>
                                        <p:tgtEl>
                                          <p:spTgt spid="249863"/>
                                        </p:tgtEl>
                                      </p:cBhvr>
                                    </p:animEffec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grpId="0" nodeType="clickEffect">
                                  <p:stCondLst>
                                    <p:cond delay="0"/>
                                  </p:stCondLst>
                                  <p:childTnLst>
                                    <p:set>
                                      <p:cBhvr>
                                        <p:cTn id="30" dur="1" fill="hold">
                                          <p:stCondLst>
                                            <p:cond delay="0"/>
                                          </p:stCondLst>
                                        </p:cTn>
                                        <p:tgtEl>
                                          <p:spTgt spid="249860">
                                            <p:txEl>
                                              <p:pRg st="3" end="3"/>
                                            </p:txEl>
                                          </p:spTgt>
                                        </p:tgtEl>
                                        <p:attrNameLst>
                                          <p:attrName>style.visibility</p:attrName>
                                        </p:attrNameLst>
                                      </p:cBhvr>
                                      <p:to>
                                        <p:strVal val="visible"/>
                                      </p:to>
                                    </p:set>
                                    <p:animEffect transition="in" filter="wipe(left)">
                                      <p:cBhvr>
                                        <p:cTn id="31" dur="500"/>
                                        <p:tgtEl>
                                          <p:spTgt spid="249860">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49862"/>
                                        </p:tgtEl>
                                        <p:attrNameLst>
                                          <p:attrName>style.visibility</p:attrName>
                                        </p:attrNameLst>
                                      </p:cBhvr>
                                      <p:to>
                                        <p:strVal val="visible"/>
                                      </p:to>
                                    </p:set>
                                    <p:animEffect transition="in" filter="wipe(left)">
                                      <p:cBhvr>
                                        <p:cTn id="36" dur="500"/>
                                        <p:tgtEl>
                                          <p:spTgt spid="249862"/>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8" fill="hold" grpId="0" nodeType="clickEffect">
                                  <p:stCondLst>
                                    <p:cond delay="0"/>
                                  </p:stCondLst>
                                  <p:childTnLst>
                                    <p:set>
                                      <p:cBhvr>
                                        <p:cTn id="40" dur="1" fill="hold">
                                          <p:stCondLst>
                                            <p:cond delay="0"/>
                                          </p:stCondLst>
                                        </p:cTn>
                                        <p:tgtEl>
                                          <p:spTgt spid="249864"/>
                                        </p:tgtEl>
                                        <p:attrNameLst>
                                          <p:attrName>style.visibility</p:attrName>
                                        </p:attrNameLst>
                                      </p:cBhvr>
                                      <p:to>
                                        <p:strVal val="visible"/>
                                      </p:to>
                                    </p:set>
                                    <p:animEffect transition="in" filter="wipe(left)">
                                      <p:cBhvr>
                                        <p:cTn id="41" dur="500"/>
                                        <p:tgtEl>
                                          <p:spTgt spid="249864"/>
                                        </p:tgtEl>
                                      </p:cBhvr>
                                    </p:animEffect>
                                  </p:childTnLst>
                                </p:cTn>
                              </p:par>
                            </p:childTnLst>
                          </p:cTn>
                        </p:par>
                      </p:childTnLst>
                    </p:cTn>
                  </p:par>
                  <p:par>
                    <p:cTn id="42" fill="hold">
                      <p:stCondLst>
                        <p:cond delay="indefinite"/>
                      </p:stCondLst>
                      <p:childTnLst>
                        <p:par>
                          <p:cTn id="43" fill="hold">
                            <p:stCondLst>
                              <p:cond delay="0"/>
                            </p:stCondLst>
                            <p:childTnLst>
                              <p:par>
                                <p:cTn id="44" presetID="22" presetClass="entr" presetSubtype="8" fill="hold" grpId="0" nodeType="clickEffect">
                                  <p:stCondLst>
                                    <p:cond delay="0"/>
                                  </p:stCondLst>
                                  <p:childTnLst>
                                    <p:set>
                                      <p:cBhvr>
                                        <p:cTn id="45" dur="1" fill="hold">
                                          <p:stCondLst>
                                            <p:cond delay="0"/>
                                          </p:stCondLst>
                                        </p:cTn>
                                        <p:tgtEl>
                                          <p:spTgt spid="249860">
                                            <p:txEl>
                                              <p:pRg st="5" end="5"/>
                                            </p:txEl>
                                          </p:spTgt>
                                        </p:tgtEl>
                                        <p:attrNameLst>
                                          <p:attrName>style.visibility</p:attrName>
                                        </p:attrNameLst>
                                      </p:cBhvr>
                                      <p:to>
                                        <p:strVal val="visible"/>
                                      </p:to>
                                    </p:set>
                                    <p:animEffect transition="in" filter="wipe(left)">
                                      <p:cBhvr>
                                        <p:cTn id="46" dur="500"/>
                                        <p:tgtEl>
                                          <p:spTgt spid="249860">
                                            <p:txEl>
                                              <p:pRg st="5" end="5"/>
                                            </p:txEl>
                                          </p:spTgt>
                                        </p:tgtEl>
                                      </p:cBhvr>
                                    </p:animEffect>
                                  </p:childTnLst>
                                </p:cTn>
                              </p:par>
                            </p:childTnLst>
                          </p:cTn>
                        </p:par>
                      </p:childTnLst>
                    </p:cTn>
                  </p:par>
                  <p:par>
                    <p:cTn id="47" fill="hold">
                      <p:stCondLst>
                        <p:cond delay="indefinite"/>
                      </p:stCondLst>
                      <p:childTnLst>
                        <p:par>
                          <p:cTn id="48" fill="hold">
                            <p:stCondLst>
                              <p:cond delay="0"/>
                            </p:stCondLst>
                            <p:childTnLst>
                              <p:par>
                                <p:cTn id="49" presetID="42" presetClass="entr" presetSubtype="0" fill="hold" grpId="0" nodeType="clickEffect">
                                  <p:stCondLst>
                                    <p:cond delay="0"/>
                                  </p:stCondLst>
                                  <p:childTnLst>
                                    <p:set>
                                      <p:cBhvr>
                                        <p:cTn id="50" dur="1" fill="hold">
                                          <p:stCondLst>
                                            <p:cond delay="0"/>
                                          </p:stCondLst>
                                        </p:cTn>
                                        <p:tgtEl>
                                          <p:spTgt spid="249860">
                                            <p:txEl>
                                              <p:pRg st="6" end="6"/>
                                            </p:txEl>
                                          </p:spTgt>
                                        </p:tgtEl>
                                        <p:attrNameLst>
                                          <p:attrName>style.visibility</p:attrName>
                                        </p:attrNameLst>
                                      </p:cBhvr>
                                      <p:to>
                                        <p:strVal val="visible"/>
                                      </p:to>
                                    </p:set>
                                    <p:animEffect transition="in" filter="fade">
                                      <p:cBhvr>
                                        <p:cTn id="51" dur="1000"/>
                                        <p:tgtEl>
                                          <p:spTgt spid="249860">
                                            <p:txEl>
                                              <p:pRg st="6" end="6"/>
                                            </p:txEl>
                                          </p:spTgt>
                                        </p:tgtEl>
                                      </p:cBhvr>
                                    </p:animEffect>
                                    <p:anim calcmode="lin" valueType="num">
                                      <p:cBhvr>
                                        <p:cTn id="52" dur="1000" fill="hold"/>
                                        <p:tgtEl>
                                          <p:spTgt spid="249860">
                                            <p:txEl>
                                              <p:pRg st="6" end="6"/>
                                            </p:txEl>
                                          </p:spTgt>
                                        </p:tgtEl>
                                        <p:attrNameLst>
                                          <p:attrName>ppt_x</p:attrName>
                                        </p:attrNameLst>
                                      </p:cBhvr>
                                      <p:tavLst>
                                        <p:tav tm="0">
                                          <p:val>
                                            <p:strVal val="#ppt_x"/>
                                          </p:val>
                                        </p:tav>
                                        <p:tav tm="100000">
                                          <p:val>
                                            <p:strVal val="#ppt_x"/>
                                          </p:val>
                                        </p:tav>
                                      </p:tavLst>
                                    </p:anim>
                                    <p:anim calcmode="lin" valueType="num">
                                      <p:cBhvr>
                                        <p:cTn id="53" dur="1000" fill="hold"/>
                                        <p:tgtEl>
                                          <p:spTgt spid="249860">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60" grpId="0" uiExpand="1" build="p"/>
      <p:bldP spid="249861" grpId="0" animBg="1"/>
      <p:bldP spid="249862" grpId="0" animBg="1"/>
      <p:bldP spid="249863" grpId="0" animBg="1"/>
      <p:bldP spid="24986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50884" name="Rectangle 3"/>
          <p:cNvSpPr>
            <a:spLocks noGrp="1" noChangeArrowheads="1"/>
          </p:cNvSpPr>
          <p:nvPr>
            <p:ph type="body" idx="4294967295"/>
          </p:nvPr>
        </p:nvSpPr>
        <p:spPr>
          <a:xfrm>
            <a:off x="467544" y="1437085"/>
            <a:ext cx="8352606" cy="3434786"/>
          </a:xfrm>
        </p:spPr>
        <p:txBody>
          <a:bodyPr/>
          <a:lstStyle/>
          <a:p>
            <a:pPr marL="0" indent="0">
              <a:buNone/>
            </a:pPr>
            <a:r>
              <a:rPr lang="zh-CN" altLang="en-US" b="1" dirty="0">
                <a:latin typeface="楷体" pitchFamily="49" charset="-122"/>
                <a:ea typeface="楷体" pitchFamily="49" charset="-122"/>
              </a:rPr>
              <a:t>一个数据存储也并不等同于一个文件，它可以表示一个文件、文件的一部分、数据库的元素或记录的一部分等</a:t>
            </a:r>
            <a:r>
              <a:rPr lang="zh-CN" altLang="en-US" b="1" dirty="0" smtClean="0">
                <a:latin typeface="楷体" pitchFamily="49" charset="-122"/>
                <a:ea typeface="楷体" pitchFamily="49" charset="-122"/>
              </a:rPr>
              <a:t>；</a:t>
            </a:r>
            <a:endParaRPr lang="en-US" altLang="zh-CN" b="1" dirty="0" smtClean="0">
              <a:latin typeface="楷体" pitchFamily="49" charset="-122"/>
              <a:ea typeface="楷体" pitchFamily="49" charset="-122"/>
            </a:endParaRPr>
          </a:p>
          <a:p>
            <a:pPr marL="0" indent="0">
              <a:buNone/>
            </a:pPr>
            <a:r>
              <a:rPr lang="zh-CN" altLang="en-US" b="1" dirty="0" smtClean="0">
                <a:latin typeface="楷体" pitchFamily="49" charset="-122"/>
                <a:ea typeface="楷体" pitchFamily="49" charset="-122"/>
              </a:rPr>
              <a:t>数据</a:t>
            </a:r>
            <a:r>
              <a:rPr lang="zh-CN" altLang="en-US" b="1" dirty="0">
                <a:latin typeface="楷体" pitchFamily="49" charset="-122"/>
                <a:ea typeface="楷体" pitchFamily="49" charset="-122"/>
              </a:rPr>
              <a:t>可以存储在磁盘、磁带、磁鼓、主存、微缩胶片、穿孔卡片及其他任何介质上</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包括人脑</a:t>
            </a:r>
            <a:r>
              <a:rPr lang="en-US" altLang="zh-CN" b="1" dirty="0">
                <a:latin typeface="楷体" pitchFamily="49" charset="-122"/>
                <a:ea typeface="楷体" pitchFamily="49" charset="-122"/>
              </a:rPr>
              <a:t>)</a:t>
            </a:r>
            <a:r>
              <a:rPr lang="zh-CN" altLang="en-US" b="1" dirty="0">
                <a:latin typeface="楷体" pitchFamily="49" charset="-122"/>
                <a:ea typeface="楷体" pitchFamily="49" charset="-122"/>
              </a:rPr>
              <a:t>。</a:t>
            </a:r>
          </a:p>
          <a:p>
            <a:pPr marL="4763" lvl="1" indent="-4763"/>
            <a:r>
              <a:rPr lang="zh-CN" altLang="en-US" sz="2400" b="1" dirty="0" smtClean="0">
                <a:latin typeface="楷体" pitchFamily="49" charset="-122"/>
                <a:ea typeface="楷体" pitchFamily="49" charset="-122"/>
              </a:rPr>
              <a:t>存储：</a:t>
            </a:r>
            <a:endParaRPr lang="en-US" altLang="zh-CN" sz="2400" b="1" dirty="0" smtClean="0">
              <a:latin typeface="楷体" pitchFamily="49" charset="-122"/>
              <a:ea typeface="楷体" pitchFamily="49" charset="-122"/>
            </a:endParaRPr>
          </a:p>
          <a:p>
            <a:pPr marL="264208" lvl="3" indent="-4763">
              <a:buFont typeface="Wingdings" pitchFamily="2" charset="2"/>
              <a:buNone/>
            </a:pPr>
            <a:r>
              <a:rPr lang="zh-CN" altLang="en-US" sz="2400" b="1" dirty="0" smtClean="0">
                <a:latin typeface="楷体" pitchFamily="49" charset="-122"/>
                <a:ea typeface="楷体" pitchFamily="49" charset="-122"/>
              </a:rPr>
              <a:t>把</a:t>
            </a:r>
            <a:r>
              <a:rPr lang="zh-CN" altLang="en-US" sz="2400" b="1" dirty="0">
                <a:latin typeface="楷体" pitchFamily="49" charset="-122"/>
                <a:ea typeface="楷体" pitchFamily="49" charset="-122"/>
              </a:rPr>
              <a:t>一个数据存入数据存储；</a:t>
            </a:r>
          </a:p>
          <a:p>
            <a:pPr marL="264208" lvl="3" indent="-4763">
              <a:buFont typeface="Wingdings" pitchFamily="2" charset="2"/>
              <a:buNone/>
            </a:pPr>
            <a:r>
              <a:rPr lang="zh-CN" altLang="en-US" sz="2400" b="1" dirty="0">
                <a:latin typeface="楷体" pitchFamily="49" charset="-122"/>
                <a:ea typeface="楷体" pitchFamily="49" charset="-122"/>
              </a:rPr>
              <a:t>用一个数据去修改数据存储中的数据；</a:t>
            </a:r>
          </a:p>
          <a:p>
            <a:pPr marL="264208" lvl="3" indent="-4763">
              <a:buFont typeface="Wingdings" pitchFamily="2" charset="2"/>
              <a:buNone/>
            </a:pPr>
            <a:r>
              <a:rPr lang="zh-CN" altLang="en-US" sz="2400" b="1" dirty="0">
                <a:latin typeface="楷体" pitchFamily="49" charset="-122"/>
                <a:ea typeface="楷体" pitchFamily="49" charset="-122"/>
              </a:rPr>
              <a:t>从数据存储中读出一个数据；</a:t>
            </a:r>
          </a:p>
          <a:p>
            <a:pPr marL="264208" lvl="3" indent="-4763">
              <a:buFont typeface="Wingdings" pitchFamily="2" charset="2"/>
              <a:buNone/>
            </a:pPr>
            <a:r>
              <a:rPr lang="zh-CN" altLang="en-US" sz="2400" b="1" dirty="0">
                <a:latin typeface="楷体" pitchFamily="49" charset="-122"/>
                <a:ea typeface="楷体" pitchFamily="49" charset="-122"/>
              </a:rPr>
              <a:t>从数据存储中检索出一批数据。</a:t>
            </a:r>
          </a:p>
        </p:txBody>
      </p:sp>
      <p:grpSp>
        <p:nvGrpSpPr>
          <p:cNvPr id="250891" name="Group 11"/>
          <p:cNvGrpSpPr>
            <a:grpSpLocks/>
          </p:cNvGrpSpPr>
          <p:nvPr/>
        </p:nvGrpSpPr>
        <p:grpSpPr bwMode="auto">
          <a:xfrm>
            <a:off x="1187624" y="915566"/>
            <a:ext cx="1143000" cy="285750"/>
            <a:chOff x="1020" y="1344"/>
            <a:chExt cx="720" cy="240"/>
          </a:xfrm>
        </p:grpSpPr>
        <p:sp>
          <p:nvSpPr>
            <p:cNvPr id="250885" name="Line 8"/>
            <p:cNvSpPr>
              <a:spLocks noChangeShapeType="1"/>
            </p:cNvSpPr>
            <p:nvPr/>
          </p:nvSpPr>
          <p:spPr bwMode="auto">
            <a:xfrm>
              <a:off x="1020" y="1344"/>
              <a:ext cx="72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886" name="Line 9"/>
            <p:cNvSpPr>
              <a:spLocks noChangeShapeType="1"/>
            </p:cNvSpPr>
            <p:nvPr/>
          </p:nvSpPr>
          <p:spPr bwMode="auto">
            <a:xfrm>
              <a:off x="1020" y="1584"/>
              <a:ext cx="72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887" name="Line 10"/>
            <p:cNvSpPr>
              <a:spLocks noChangeShapeType="1"/>
            </p:cNvSpPr>
            <p:nvPr/>
          </p:nvSpPr>
          <p:spPr bwMode="auto">
            <a:xfrm>
              <a:off x="1020" y="1344"/>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grpSp>
        <p:nvGrpSpPr>
          <p:cNvPr id="250890" name="Group 10"/>
          <p:cNvGrpSpPr>
            <a:grpSpLocks/>
          </p:cNvGrpSpPr>
          <p:nvPr/>
        </p:nvGrpSpPr>
        <p:grpSpPr bwMode="auto">
          <a:xfrm>
            <a:off x="3420310" y="972716"/>
            <a:ext cx="1143000" cy="171450"/>
            <a:chOff x="1020" y="2064"/>
            <a:chExt cx="720" cy="144"/>
          </a:xfrm>
        </p:grpSpPr>
        <p:sp>
          <p:nvSpPr>
            <p:cNvPr id="250888" name="Line 11"/>
            <p:cNvSpPr>
              <a:spLocks noChangeShapeType="1"/>
            </p:cNvSpPr>
            <p:nvPr/>
          </p:nvSpPr>
          <p:spPr bwMode="auto">
            <a:xfrm>
              <a:off x="1020" y="2064"/>
              <a:ext cx="72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0889" name="Line 12"/>
            <p:cNvSpPr>
              <a:spLocks noChangeShapeType="1"/>
            </p:cNvSpPr>
            <p:nvPr/>
          </p:nvSpPr>
          <p:spPr bwMode="auto">
            <a:xfrm>
              <a:off x="1020" y="2208"/>
              <a:ext cx="72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 name="矩形 1"/>
          <p:cNvSpPr/>
          <p:nvPr/>
        </p:nvSpPr>
        <p:spPr>
          <a:xfrm>
            <a:off x="5436096" y="827608"/>
            <a:ext cx="1422184" cy="461665"/>
          </a:xfrm>
          <a:prstGeom prst="rect">
            <a:avLst/>
          </a:prstGeom>
        </p:spPr>
        <p:txBody>
          <a:bodyPr wrap="none">
            <a:spAutoFit/>
          </a:bodyPr>
          <a:lstStyle/>
          <a:p>
            <a:r>
              <a:rPr lang="zh-CN" altLang="en-US" sz="2400" b="1" dirty="0">
                <a:gradFill>
                  <a:gsLst>
                    <a:gs pos="0">
                      <a:schemeClr val="tx1"/>
                    </a:gs>
                    <a:gs pos="86000">
                      <a:schemeClr val="tx1"/>
                    </a:gs>
                  </a:gsLst>
                  <a:lin ang="5400000" scaled="0"/>
                </a:gradFill>
                <a:latin typeface="楷体" pitchFamily="49" charset="-122"/>
                <a:ea typeface="楷体" pitchFamily="49" charset="-122"/>
              </a:rPr>
              <a:t>数据存储</a:t>
            </a:r>
          </a:p>
        </p:txBody>
      </p:sp>
    </p:spTree>
    <p:extLst>
      <p:ext uri="{BB962C8B-B14F-4D97-AF65-F5344CB8AC3E}">
        <p14:creationId xmlns:p14="http://schemas.microsoft.com/office/powerpoint/2010/main" val="371793040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250891"/>
                                        </p:tgtEl>
                                        <p:attrNameLst>
                                          <p:attrName>style.visibility</p:attrName>
                                        </p:attrNameLst>
                                      </p:cBhvr>
                                      <p:to>
                                        <p:strVal val="visible"/>
                                      </p:to>
                                    </p:set>
                                    <p:animEffect transition="in" filter="wipe(left)">
                                      <p:cBhvr>
                                        <p:cTn id="7" dur="500"/>
                                        <p:tgtEl>
                                          <p:spTgt spid="25089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250890"/>
                                        </p:tgtEl>
                                        <p:attrNameLst>
                                          <p:attrName>style.visibility</p:attrName>
                                        </p:attrNameLst>
                                      </p:cBhvr>
                                      <p:to>
                                        <p:strVal val="visible"/>
                                      </p:to>
                                    </p:set>
                                    <p:animEffect transition="in" filter="wipe(left)">
                                      <p:cBhvr>
                                        <p:cTn id="12" dur="500"/>
                                        <p:tgtEl>
                                          <p:spTgt spid="25089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
                                        </p:tgtEl>
                                        <p:attrNameLst>
                                          <p:attrName>style.visibility</p:attrName>
                                        </p:attrNameLst>
                                      </p:cBhvr>
                                      <p:to>
                                        <p:strVal val="visible"/>
                                      </p:to>
                                    </p:set>
                                    <p:animEffect transition="in" filter="wipe(left)">
                                      <p:cBhvr>
                                        <p:cTn id="17" dur="500"/>
                                        <p:tgtEl>
                                          <p:spTgt spid="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250884">
                                            <p:txEl>
                                              <p:pRg st="0" end="0"/>
                                            </p:txEl>
                                          </p:spTgt>
                                        </p:tgtEl>
                                        <p:attrNameLst>
                                          <p:attrName>style.visibility</p:attrName>
                                        </p:attrNameLst>
                                      </p:cBhvr>
                                      <p:to>
                                        <p:strVal val="visible"/>
                                      </p:to>
                                    </p:set>
                                    <p:anim calcmode="lin" valueType="num">
                                      <p:cBhvr additive="base">
                                        <p:cTn id="22" dur="500"/>
                                        <p:tgtEl>
                                          <p:spTgt spid="250884">
                                            <p:txEl>
                                              <p:pRg st="0" end="0"/>
                                            </p:txEl>
                                          </p:spTgt>
                                        </p:tgtEl>
                                        <p:attrNameLst>
                                          <p:attrName>ppt_y</p:attrName>
                                        </p:attrNameLst>
                                      </p:cBhvr>
                                      <p:tavLst>
                                        <p:tav tm="0">
                                          <p:val>
                                            <p:strVal val="#ppt_y-#ppt_h*1.125000"/>
                                          </p:val>
                                        </p:tav>
                                        <p:tav tm="100000">
                                          <p:val>
                                            <p:strVal val="#ppt_y"/>
                                          </p:val>
                                        </p:tav>
                                      </p:tavLst>
                                    </p:anim>
                                    <p:animEffect transition="in" filter="wipe(down)">
                                      <p:cBhvr>
                                        <p:cTn id="23" dur="500"/>
                                        <p:tgtEl>
                                          <p:spTgt spid="250884">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250884">
                                            <p:txEl>
                                              <p:pRg st="1" end="1"/>
                                            </p:txEl>
                                          </p:spTgt>
                                        </p:tgtEl>
                                        <p:attrNameLst>
                                          <p:attrName>style.visibility</p:attrName>
                                        </p:attrNameLst>
                                      </p:cBhvr>
                                      <p:to>
                                        <p:strVal val="visible"/>
                                      </p:to>
                                    </p:set>
                                    <p:anim calcmode="lin" valueType="num">
                                      <p:cBhvr additive="base">
                                        <p:cTn id="28" dur="500"/>
                                        <p:tgtEl>
                                          <p:spTgt spid="250884">
                                            <p:txEl>
                                              <p:pRg st="1" end="1"/>
                                            </p:txEl>
                                          </p:spTgt>
                                        </p:tgtEl>
                                        <p:attrNameLst>
                                          <p:attrName>ppt_y</p:attrName>
                                        </p:attrNameLst>
                                      </p:cBhvr>
                                      <p:tavLst>
                                        <p:tav tm="0">
                                          <p:val>
                                            <p:strVal val="#ppt_y-#ppt_h*1.125000"/>
                                          </p:val>
                                        </p:tav>
                                        <p:tav tm="100000">
                                          <p:val>
                                            <p:strVal val="#ppt_y"/>
                                          </p:val>
                                        </p:tav>
                                      </p:tavLst>
                                    </p:anim>
                                    <p:animEffect transition="in" filter="wipe(down)">
                                      <p:cBhvr>
                                        <p:cTn id="29" dur="500"/>
                                        <p:tgtEl>
                                          <p:spTgt spid="250884">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250884">
                                            <p:txEl>
                                              <p:pRg st="2" end="2"/>
                                            </p:txEl>
                                          </p:spTgt>
                                        </p:tgtEl>
                                        <p:attrNameLst>
                                          <p:attrName>style.visibility</p:attrName>
                                        </p:attrNameLst>
                                      </p:cBhvr>
                                      <p:to>
                                        <p:strVal val="visible"/>
                                      </p:to>
                                    </p:set>
                                    <p:anim calcmode="lin" valueType="num">
                                      <p:cBhvr additive="base">
                                        <p:cTn id="34" dur="500"/>
                                        <p:tgtEl>
                                          <p:spTgt spid="250884">
                                            <p:txEl>
                                              <p:pRg st="2" end="2"/>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250884">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250884">
                                            <p:txEl>
                                              <p:pRg st="3" end="3"/>
                                            </p:txEl>
                                          </p:spTgt>
                                        </p:tgtEl>
                                        <p:attrNameLst>
                                          <p:attrName>style.visibility</p:attrName>
                                        </p:attrNameLst>
                                      </p:cBhvr>
                                      <p:to>
                                        <p:strVal val="visible"/>
                                      </p:to>
                                    </p:set>
                                    <p:anim calcmode="lin" valueType="num">
                                      <p:cBhvr additive="base">
                                        <p:cTn id="40" dur="500"/>
                                        <p:tgtEl>
                                          <p:spTgt spid="250884">
                                            <p:txEl>
                                              <p:pRg st="3" end="3"/>
                                            </p:txEl>
                                          </p:spTgt>
                                        </p:tgtEl>
                                        <p:attrNameLst>
                                          <p:attrName>ppt_y</p:attrName>
                                        </p:attrNameLst>
                                      </p:cBhvr>
                                      <p:tavLst>
                                        <p:tav tm="0">
                                          <p:val>
                                            <p:strVal val="#ppt_y-#ppt_h*1.125000"/>
                                          </p:val>
                                        </p:tav>
                                        <p:tav tm="100000">
                                          <p:val>
                                            <p:strVal val="#ppt_y"/>
                                          </p:val>
                                        </p:tav>
                                      </p:tavLst>
                                    </p:anim>
                                    <p:animEffect transition="in" filter="wipe(down)">
                                      <p:cBhvr>
                                        <p:cTn id="41" dur="500"/>
                                        <p:tgtEl>
                                          <p:spTgt spid="250884">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250884">
                                            <p:txEl>
                                              <p:pRg st="4" end="4"/>
                                            </p:txEl>
                                          </p:spTgt>
                                        </p:tgtEl>
                                        <p:attrNameLst>
                                          <p:attrName>style.visibility</p:attrName>
                                        </p:attrNameLst>
                                      </p:cBhvr>
                                      <p:to>
                                        <p:strVal val="visible"/>
                                      </p:to>
                                    </p:set>
                                    <p:anim calcmode="lin" valueType="num">
                                      <p:cBhvr additive="base">
                                        <p:cTn id="46" dur="500"/>
                                        <p:tgtEl>
                                          <p:spTgt spid="250884">
                                            <p:txEl>
                                              <p:pRg st="4" end="4"/>
                                            </p:txEl>
                                          </p:spTgt>
                                        </p:tgtEl>
                                        <p:attrNameLst>
                                          <p:attrName>ppt_y</p:attrName>
                                        </p:attrNameLst>
                                      </p:cBhvr>
                                      <p:tavLst>
                                        <p:tav tm="0">
                                          <p:val>
                                            <p:strVal val="#ppt_y-#ppt_h*1.125000"/>
                                          </p:val>
                                        </p:tav>
                                        <p:tav tm="100000">
                                          <p:val>
                                            <p:strVal val="#ppt_y"/>
                                          </p:val>
                                        </p:tav>
                                      </p:tavLst>
                                    </p:anim>
                                    <p:animEffect transition="in" filter="wipe(down)">
                                      <p:cBhvr>
                                        <p:cTn id="47" dur="500"/>
                                        <p:tgtEl>
                                          <p:spTgt spid="250884">
                                            <p:txEl>
                                              <p:pRg st="4" end="4"/>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grpId="0" nodeType="clickEffect">
                                  <p:stCondLst>
                                    <p:cond delay="0"/>
                                  </p:stCondLst>
                                  <p:childTnLst>
                                    <p:set>
                                      <p:cBhvr>
                                        <p:cTn id="51" dur="1" fill="hold">
                                          <p:stCondLst>
                                            <p:cond delay="0"/>
                                          </p:stCondLst>
                                        </p:cTn>
                                        <p:tgtEl>
                                          <p:spTgt spid="250884">
                                            <p:txEl>
                                              <p:pRg st="5" end="5"/>
                                            </p:txEl>
                                          </p:spTgt>
                                        </p:tgtEl>
                                        <p:attrNameLst>
                                          <p:attrName>style.visibility</p:attrName>
                                        </p:attrNameLst>
                                      </p:cBhvr>
                                      <p:to>
                                        <p:strVal val="visible"/>
                                      </p:to>
                                    </p:set>
                                    <p:anim calcmode="lin" valueType="num">
                                      <p:cBhvr additive="base">
                                        <p:cTn id="52" dur="500"/>
                                        <p:tgtEl>
                                          <p:spTgt spid="250884">
                                            <p:txEl>
                                              <p:pRg st="5" end="5"/>
                                            </p:txEl>
                                          </p:spTgt>
                                        </p:tgtEl>
                                        <p:attrNameLst>
                                          <p:attrName>ppt_y</p:attrName>
                                        </p:attrNameLst>
                                      </p:cBhvr>
                                      <p:tavLst>
                                        <p:tav tm="0">
                                          <p:val>
                                            <p:strVal val="#ppt_y-#ppt_h*1.125000"/>
                                          </p:val>
                                        </p:tav>
                                        <p:tav tm="100000">
                                          <p:val>
                                            <p:strVal val="#ppt_y"/>
                                          </p:val>
                                        </p:tav>
                                      </p:tavLst>
                                    </p:anim>
                                    <p:animEffect transition="in" filter="wipe(down)">
                                      <p:cBhvr>
                                        <p:cTn id="53" dur="500"/>
                                        <p:tgtEl>
                                          <p:spTgt spid="250884">
                                            <p:txEl>
                                              <p:pRg st="5" end="5"/>
                                            </p:txEl>
                                          </p:spTgt>
                                        </p:tgtEl>
                                      </p:cBhvr>
                                    </p:animEffect>
                                  </p:childTnLst>
                                </p:cTn>
                              </p:par>
                            </p:childTnLst>
                          </p:cTn>
                        </p:par>
                      </p:childTnLst>
                    </p:cTn>
                  </p:par>
                  <p:par>
                    <p:cTn id="54" fill="hold">
                      <p:stCondLst>
                        <p:cond delay="indefinite"/>
                      </p:stCondLst>
                      <p:childTnLst>
                        <p:par>
                          <p:cTn id="55" fill="hold">
                            <p:stCondLst>
                              <p:cond delay="0"/>
                            </p:stCondLst>
                            <p:childTnLst>
                              <p:par>
                                <p:cTn id="56" presetID="12" presetClass="entr" presetSubtype="1" fill="hold" grpId="0" nodeType="clickEffect">
                                  <p:stCondLst>
                                    <p:cond delay="0"/>
                                  </p:stCondLst>
                                  <p:childTnLst>
                                    <p:set>
                                      <p:cBhvr>
                                        <p:cTn id="57" dur="1" fill="hold">
                                          <p:stCondLst>
                                            <p:cond delay="0"/>
                                          </p:stCondLst>
                                        </p:cTn>
                                        <p:tgtEl>
                                          <p:spTgt spid="250884">
                                            <p:txEl>
                                              <p:pRg st="6" end="6"/>
                                            </p:txEl>
                                          </p:spTgt>
                                        </p:tgtEl>
                                        <p:attrNameLst>
                                          <p:attrName>style.visibility</p:attrName>
                                        </p:attrNameLst>
                                      </p:cBhvr>
                                      <p:to>
                                        <p:strVal val="visible"/>
                                      </p:to>
                                    </p:set>
                                    <p:anim calcmode="lin" valueType="num">
                                      <p:cBhvr additive="base">
                                        <p:cTn id="58" dur="500"/>
                                        <p:tgtEl>
                                          <p:spTgt spid="250884">
                                            <p:txEl>
                                              <p:pRg st="6" end="6"/>
                                            </p:txEl>
                                          </p:spTgt>
                                        </p:tgtEl>
                                        <p:attrNameLst>
                                          <p:attrName>ppt_y</p:attrName>
                                        </p:attrNameLst>
                                      </p:cBhvr>
                                      <p:tavLst>
                                        <p:tav tm="0">
                                          <p:val>
                                            <p:strVal val="#ppt_y-#ppt_h*1.125000"/>
                                          </p:val>
                                        </p:tav>
                                        <p:tav tm="100000">
                                          <p:val>
                                            <p:strVal val="#ppt_y"/>
                                          </p:val>
                                        </p:tav>
                                      </p:tavLst>
                                    </p:anim>
                                    <p:animEffect transition="in" filter="wipe(down)">
                                      <p:cBhvr>
                                        <p:cTn id="59" dur="500"/>
                                        <p:tgtEl>
                                          <p:spTgt spid="25088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0884" grpId="0" uiExpand="1" build="p"/>
      <p:bldP spid="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2.4 </a:t>
            </a:r>
            <a:r>
              <a:rPr lang="zh-CN" altLang="en-US" sz="36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523267" name="Rectangle 3"/>
          <p:cNvSpPr>
            <a:spLocks noGrp="1" noChangeArrowheads="1"/>
          </p:cNvSpPr>
          <p:nvPr>
            <p:ph type="body" idx="4294967295"/>
          </p:nvPr>
        </p:nvSpPr>
        <p:spPr>
          <a:xfrm>
            <a:off x="0" y="1142990"/>
            <a:ext cx="8929718" cy="3059299"/>
          </a:xfrm>
        </p:spPr>
        <p:txBody>
          <a:bodyPr/>
          <a:lstStyle/>
          <a:p>
            <a:pPr lvl="1"/>
            <a:r>
              <a:rPr lang="zh-CN" altLang="en-US" sz="2800" b="1" dirty="0">
                <a:latin typeface="楷体" pitchFamily="49" charset="-122"/>
                <a:ea typeface="楷体" pitchFamily="49" charset="-122"/>
              </a:rPr>
              <a:t>数据流表示数据在系统中的流动方向，一般分单向数据流和双向数据流两种</a:t>
            </a:r>
            <a:r>
              <a:rPr lang="zh-CN" altLang="en-US" sz="2800" b="1" dirty="0" smtClean="0">
                <a:latin typeface="楷体" pitchFamily="49" charset="-122"/>
                <a:ea typeface="楷体" pitchFamily="49" charset="-122"/>
              </a:rPr>
              <a:t>。</a:t>
            </a:r>
            <a:endParaRPr lang="zh-CN" altLang="en-US" sz="2800" b="1" dirty="0">
              <a:latin typeface="楷体" pitchFamily="49" charset="-122"/>
              <a:ea typeface="楷体" pitchFamily="49" charset="-122"/>
            </a:endParaRPr>
          </a:p>
          <a:p>
            <a:pPr lvl="1"/>
            <a:r>
              <a:rPr lang="zh-CN" altLang="en-US" sz="2800" b="1" dirty="0">
                <a:latin typeface="楷体" pitchFamily="49" charset="-122"/>
                <a:ea typeface="楷体" pitchFamily="49" charset="-122"/>
              </a:rPr>
              <a:t>数据流图有六种附加符号：</a:t>
            </a:r>
          </a:p>
          <a:p>
            <a:pPr lvl="3"/>
            <a:r>
              <a:rPr lang="zh-CN" altLang="en-US" sz="2800" b="1" dirty="0">
                <a:latin typeface="楷体" pitchFamily="49" charset="-122"/>
                <a:ea typeface="楷体" pitchFamily="49" charset="-122"/>
              </a:rPr>
              <a:t>附加符号中的星号</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表示数据流之间是“与”关系；</a:t>
            </a:r>
          </a:p>
          <a:p>
            <a:pPr lvl="3"/>
            <a:r>
              <a:rPr lang="zh-CN" altLang="en-US" sz="2800" b="1" dirty="0">
                <a:latin typeface="楷体" pitchFamily="49" charset="-122"/>
                <a:ea typeface="楷体" pitchFamily="49" charset="-122"/>
              </a:rPr>
              <a:t>加号</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表示数据流之间是“或”关系；</a:t>
            </a:r>
          </a:p>
          <a:p>
            <a:pPr lvl="3"/>
            <a:r>
              <a:rPr lang="zh-CN" altLang="en-US" sz="2800" b="1" dirty="0">
                <a:latin typeface="楷体" pitchFamily="49" charset="-122"/>
                <a:ea typeface="楷体" pitchFamily="49" charset="-122"/>
              </a:rPr>
              <a:t>符号</a:t>
            </a:r>
            <a:r>
              <a:rPr lang="zh-CN" altLang="en-US" sz="2800" b="1" dirty="0">
                <a:latin typeface="楷体" pitchFamily="49" charset="-122"/>
                <a:ea typeface="楷体" pitchFamily="49" charset="-122"/>
                <a:sym typeface="Symbol" pitchFamily="18" charset="2"/>
              </a:rPr>
              <a:t></a:t>
            </a:r>
            <a:r>
              <a:rPr lang="zh-CN" altLang="en-US" sz="2800" b="1" dirty="0">
                <a:latin typeface="楷体" pitchFamily="49" charset="-122"/>
                <a:ea typeface="楷体" pitchFamily="49" charset="-122"/>
              </a:rPr>
              <a:t>表示只能从数据流中选一个</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互斥关系</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a:t>
            </a:r>
          </a:p>
        </p:txBody>
      </p:sp>
      <p:sp>
        <p:nvSpPr>
          <p:cNvPr id="251909" name="Line 9"/>
          <p:cNvSpPr>
            <a:spLocks noChangeShapeType="1"/>
          </p:cNvSpPr>
          <p:nvPr/>
        </p:nvSpPr>
        <p:spPr bwMode="auto">
          <a:xfrm>
            <a:off x="1104900" y="978516"/>
            <a:ext cx="91440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910" name="Line 10"/>
          <p:cNvSpPr>
            <a:spLocks noChangeShapeType="1"/>
          </p:cNvSpPr>
          <p:nvPr/>
        </p:nvSpPr>
        <p:spPr bwMode="auto">
          <a:xfrm>
            <a:off x="2857500" y="954968"/>
            <a:ext cx="914400" cy="0"/>
          </a:xfrm>
          <a:prstGeom prst="line">
            <a:avLst/>
          </a:prstGeom>
          <a:noFill/>
          <a:ln w="38100" cap="sq">
            <a:solidFill>
              <a:schemeClr val="tx1"/>
            </a:solidFill>
            <a:round/>
            <a:headEnd type="triangle" w="med" len="me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251923" name="Group 19"/>
          <p:cNvGrpSpPr>
            <a:grpSpLocks/>
          </p:cNvGrpSpPr>
          <p:nvPr/>
        </p:nvGrpSpPr>
        <p:grpSpPr bwMode="auto">
          <a:xfrm>
            <a:off x="1447800" y="4114799"/>
            <a:ext cx="2438400" cy="831056"/>
            <a:chOff x="912" y="3456"/>
            <a:chExt cx="1536" cy="698"/>
          </a:xfrm>
        </p:grpSpPr>
        <p:sp>
          <p:nvSpPr>
            <p:cNvPr id="251911" name="Oval 11"/>
            <p:cNvSpPr>
              <a:spLocks noChangeArrowheads="1"/>
            </p:cNvSpPr>
            <p:nvPr/>
          </p:nvSpPr>
          <p:spPr bwMode="auto">
            <a:xfrm>
              <a:off x="1536" y="3552"/>
              <a:ext cx="528" cy="528"/>
            </a:xfrm>
            <a:prstGeom prst="ellipse">
              <a:avLst/>
            </a:prstGeom>
            <a:solidFill>
              <a:schemeClr val="accent1"/>
            </a:solidFill>
            <a:ln w="12700" cap="sq">
              <a:solidFill>
                <a:schemeClr val="tx1"/>
              </a:solidFill>
              <a:round/>
              <a:headEnd type="none" w="sm" len="sm"/>
              <a:tailEnd type="none" w="sm" len="sm"/>
            </a:ln>
          </p:spPr>
          <p:txBody>
            <a:bodyPr wrap="none" anchor="ctr"/>
            <a:lstStyle/>
            <a:p>
              <a:pPr>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sp>
          <p:nvSpPr>
            <p:cNvPr id="251912" name="Line 12"/>
            <p:cNvSpPr>
              <a:spLocks noChangeShapeType="1"/>
            </p:cNvSpPr>
            <p:nvPr/>
          </p:nvSpPr>
          <p:spPr bwMode="auto">
            <a:xfrm>
              <a:off x="1008" y="3456"/>
              <a:ext cx="528" cy="288"/>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913" name="Line 13"/>
            <p:cNvSpPr>
              <a:spLocks noChangeShapeType="1"/>
            </p:cNvSpPr>
            <p:nvPr/>
          </p:nvSpPr>
          <p:spPr bwMode="auto">
            <a:xfrm flipV="1">
              <a:off x="960" y="3888"/>
              <a:ext cx="576" cy="144"/>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914" name="Line 14"/>
            <p:cNvSpPr>
              <a:spLocks noChangeShapeType="1"/>
            </p:cNvSpPr>
            <p:nvPr/>
          </p:nvSpPr>
          <p:spPr bwMode="auto">
            <a:xfrm>
              <a:off x="2064" y="3840"/>
              <a:ext cx="384"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919" name="Text Box 19"/>
            <p:cNvSpPr txBox="1">
              <a:spLocks noChangeArrowheads="1"/>
            </p:cNvSpPr>
            <p:nvPr/>
          </p:nvSpPr>
          <p:spPr bwMode="auto">
            <a:xfrm>
              <a:off x="1680" y="3648"/>
              <a:ext cx="288"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2400" b="1">
                  <a:solidFill>
                    <a:srgbClr val="000066"/>
                  </a:solidFill>
                  <a:latin typeface="Times New Roman" pitchFamily="18" charset="0"/>
                </a:rPr>
                <a:t>T</a:t>
              </a:r>
            </a:p>
          </p:txBody>
        </p:sp>
        <p:sp>
          <p:nvSpPr>
            <p:cNvPr id="251921" name="Text Box 21"/>
            <p:cNvSpPr txBox="1">
              <a:spLocks noChangeArrowheads="1"/>
            </p:cNvSpPr>
            <p:nvPr/>
          </p:nvSpPr>
          <p:spPr bwMode="auto">
            <a:xfrm>
              <a:off x="912" y="3456"/>
              <a:ext cx="240"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1600" b="1">
                  <a:latin typeface="Times New Roman" pitchFamily="18" charset="0"/>
                </a:rPr>
                <a:t>*+ </a:t>
              </a:r>
              <a:r>
                <a:rPr kumimoji="1" lang="en-US" altLang="zh-CN" sz="1600" b="1">
                  <a:latin typeface="隶书" pitchFamily="49" charset="-122"/>
                  <a:ea typeface="隶书" pitchFamily="49" charset="-122"/>
                  <a:sym typeface="Symbol" pitchFamily="18" charset="2"/>
                </a:rPr>
                <a:t></a:t>
              </a:r>
            </a:p>
          </p:txBody>
        </p:sp>
      </p:grpSp>
      <p:grpSp>
        <p:nvGrpSpPr>
          <p:cNvPr id="251924" name="Group 20"/>
          <p:cNvGrpSpPr>
            <a:grpSpLocks/>
          </p:cNvGrpSpPr>
          <p:nvPr/>
        </p:nvGrpSpPr>
        <p:grpSpPr bwMode="auto">
          <a:xfrm>
            <a:off x="5257800" y="4229099"/>
            <a:ext cx="2438400" cy="831056"/>
            <a:chOff x="3312" y="3552"/>
            <a:chExt cx="1536" cy="698"/>
          </a:xfrm>
        </p:grpSpPr>
        <p:sp>
          <p:nvSpPr>
            <p:cNvPr id="251915" name="Oval 15"/>
            <p:cNvSpPr>
              <a:spLocks noChangeArrowheads="1"/>
            </p:cNvSpPr>
            <p:nvPr/>
          </p:nvSpPr>
          <p:spPr bwMode="auto">
            <a:xfrm>
              <a:off x="3888" y="3552"/>
              <a:ext cx="528" cy="528"/>
            </a:xfrm>
            <a:prstGeom prst="ellipse">
              <a:avLst/>
            </a:prstGeom>
            <a:solidFill>
              <a:schemeClr val="accent1"/>
            </a:solidFill>
            <a:ln w="12700" cap="sq">
              <a:solidFill>
                <a:schemeClr val="tx1"/>
              </a:solidFill>
              <a:round/>
              <a:headEnd type="none" w="sm" len="sm"/>
              <a:tailEnd type="none" w="sm" len="sm"/>
            </a:ln>
          </p:spPr>
          <p:txBody>
            <a:bodyPr wrap="none" anchor="ctr"/>
            <a:lstStyle/>
            <a:p>
              <a:pPr>
                <a:lnSpc>
                  <a:spcPct val="80000"/>
                </a:lnSpc>
                <a:buSzPct val="70000"/>
                <a:buFont typeface="Wingdings" pitchFamily="2" charset="2"/>
                <a:buChar char="n"/>
              </a:pPr>
              <a:endParaRPr lang="zh-CN" altLang="zh-CN" sz="2400">
                <a:solidFill>
                  <a:srgbClr val="000066"/>
                </a:solidFill>
                <a:latin typeface="Tahoma" pitchFamily="34" charset="0"/>
                <a:ea typeface="幼圆" pitchFamily="49" charset="-122"/>
              </a:endParaRPr>
            </a:p>
          </p:txBody>
        </p:sp>
        <p:sp>
          <p:nvSpPr>
            <p:cNvPr id="251916" name="Line 16"/>
            <p:cNvSpPr>
              <a:spLocks noChangeShapeType="1"/>
            </p:cNvSpPr>
            <p:nvPr/>
          </p:nvSpPr>
          <p:spPr bwMode="auto">
            <a:xfrm flipH="1">
              <a:off x="4416" y="3840"/>
              <a:ext cx="432" cy="0"/>
            </a:xfrm>
            <a:prstGeom prst="line">
              <a:avLst/>
            </a:prstGeom>
            <a:noFill/>
            <a:ln w="12700" cap="sq">
              <a:solidFill>
                <a:schemeClr val="tx1"/>
              </a:solidFill>
              <a:round/>
              <a:headEnd/>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917" name="Line 17"/>
            <p:cNvSpPr>
              <a:spLocks noChangeShapeType="1"/>
            </p:cNvSpPr>
            <p:nvPr/>
          </p:nvSpPr>
          <p:spPr bwMode="auto">
            <a:xfrm flipH="1" flipV="1">
              <a:off x="3504" y="3600"/>
              <a:ext cx="384" cy="144"/>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918" name="Line 18"/>
            <p:cNvSpPr>
              <a:spLocks noChangeShapeType="1"/>
            </p:cNvSpPr>
            <p:nvPr/>
          </p:nvSpPr>
          <p:spPr bwMode="auto">
            <a:xfrm flipH="1">
              <a:off x="3504" y="3888"/>
              <a:ext cx="384" cy="144"/>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1920" name="Text Box 20"/>
            <p:cNvSpPr txBox="1">
              <a:spLocks noChangeArrowheads="1"/>
            </p:cNvSpPr>
            <p:nvPr/>
          </p:nvSpPr>
          <p:spPr bwMode="auto">
            <a:xfrm>
              <a:off x="4032" y="3648"/>
              <a:ext cx="33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2400" b="1">
                  <a:solidFill>
                    <a:srgbClr val="000066"/>
                  </a:solidFill>
                  <a:latin typeface="Times New Roman" pitchFamily="18" charset="0"/>
                </a:rPr>
                <a:t>T</a:t>
              </a:r>
            </a:p>
          </p:txBody>
        </p:sp>
        <p:sp>
          <p:nvSpPr>
            <p:cNvPr id="251922" name="Text Box 22"/>
            <p:cNvSpPr txBox="1">
              <a:spLocks noChangeArrowheads="1"/>
            </p:cNvSpPr>
            <p:nvPr/>
          </p:nvSpPr>
          <p:spPr bwMode="auto">
            <a:xfrm>
              <a:off x="3312" y="3552"/>
              <a:ext cx="240" cy="6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en-US" altLang="zh-CN" sz="1600" b="1">
                  <a:latin typeface="Times New Roman" pitchFamily="18" charset="0"/>
                </a:rPr>
                <a:t>*+ </a:t>
              </a:r>
              <a:r>
                <a:rPr kumimoji="1" lang="en-US" altLang="zh-CN" sz="1600" b="1">
                  <a:latin typeface="隶书" pitchFamily="49" charset="-122"/>
                  <a:ea typeface="隶书" pitchFamily="49" charset="-122"/>
                  <a:sym typeface="Symbol" pitchFamily="18" charset="2"/>
                </a:rPr>
                <a:t></a:t>
              </a:r>
            </a:p>
          </p:txBody>
        </p:sp>
      </p:grpSp>
      <p:sp>
        <p:nvSpPr>
          <p:cNvPr id="20" name="矩形 19"/>
          <p:cNvSpPr/>
          <p:nvPr/>
        </p:nvSpPr>
        <p:spPr>
          <a:xfrm>
            <a:off x="4445216" y="747683"/>
            <a:ext cx="1112805" cy="461665"/>
          </a:xfrm>
          <a:prstGeom prst="rect">
            <a:avLst/>
          </a:prstGeom>
        </p:spPr>
        <p:txBody>
          <a:bodyPr wrap="none">
            <a:spAutoFit/>
          </a:bodyPr>
          <a:lstStyle/>
          <a:p>
            <a:r>
              <a:rPr lang="zh-CN" altLang="en-US" sz="2400" b="1" dirty="0" smtClean="0">
                <a:gradFill>
                  <a:gsLst>
                    <a:gs pos="0">
                      <a:schemeClr val="tx1"/>
                    </a:gs>
                    <a:gs pos="86000">
                      <a:schemeClr val="tx1"/>
                    </a:gs>
                  </a:gsLst>
                  <a:lin ang="5400000" scaled="0"/>
                </a:gradFill>
                <a:latin typeface="楷体" pitchFamily="49" charset="-122"/>
                <a:ea typeface="楷体" pitchFamily="49" charset="-122"/>
              </a:rPr>
              <a:t>数据流</a:t>
            </a:r>
            <a:endParaRPr lang="zh-CN" altLang="en-US" sz="2400" b="1" dirty="0">
              <a:gradFill>
                <a:gsLst>
                  <a:gs pos="0">
                    <a:schemeClr val="tx1"/>
                  </a:gs>
                  <a:gs pos="86000">
                    <a:schemeClr val="tx1"/>
                  </a:gs>
                </a:gsLst>
                <a:lin ang="5400000" scaled="0"/>
              </a:gradFill>
              <a:latin typeface="楷体" pitchFamily="49" charset="-122"/>
              <a:ea typeface="楷体" pitchFamily="49" charset="-122"/>
            </a:endParaRPr>
          </a:p>
        </p:txBody>
      </p:sp>
    </p:spTree>
    <p:extLst>
      <p:ext uri="{BB962C8B-B14F-4D97-AF65-F5344CB8AC3E}">
        <p14:creationId xmlns:p14="http://schemas.microsoft.com/office/powerpoint/2010/main" val="146642868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1909"/>
                                        </p:tgtEl>
                                        <p:attrNameLst>
                                          <p:attrName>style.visibility</p:attrName>
                                        </p:attrNameLst>
                                      </p:cBhvr>
                                      <p:to>
                                        <p:strVal val="visible"/>
                                      </p:to>
                                    </p:set>
                                    <p:animEffect transition="in" filter="wipe(left)">
                                      <p:cBhvr>
                                        <p:cTn id="7" dur="500"/>
                                        <p:tgtEl>
                                          <p:spTgt spid="25190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51910"/>
                                        </p:tgtEl>
                                        <p:attrNameLst>
                                          <p:attrName>style.visibility</p:attrName>
                                        </p:attrNameLst>
                                      </p:cBhvr>
                                      <p:to>
                                        <p:strVal val="visible"/>
                                      </p:to>
                                    </p:set>
                                    <p:animEffect transition="in" filter="wipe(left)">
                                      <p:cBhvr>
                                        <p:cTn id="12" dur="500"/>
                                        <p:tgtEl>
                                          <p:spTgt spid="251910"/>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wipe(left)">
                                      <p:cBhvr>
                                        <p:cTn id="17" dur="500"/>
                                        <p:tgtEl>
                                          <p:spTgt spid="20"/>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523267">
                                            <p:txEl>
                                              <p:pRg st="0" end="0"/>
                                            </p:txEl>
                                          </p:spTgt>
                                        </p:tgtEl>
                                        <p:attrNameLst>
                                          <p:attrName>style.visibility</p:attrName>
                                        </p:attrNameLst>
                                      </p:cBhvr>
                                      <p:to>
                                        <p:strVal val="visible"/>
                                      </p:to>
                                    </p:set>
                                    <p:anim calcmode="lin" valueType="num">
                                      <p:cBhvr additive="base">
                                        <p:cTn id="22" dur="500"/>
                                        <p:tgtEl>
                                          <p:spTgt spid="523267">
                                            <p:txEl>
                                              <p:pRg st="0" end="0"/>
                                            </p:txEl>
                                          </p:spTgt>
                                        </p:tgtEl>
                                        <p:attrNameLst>
                                          <p:attrName>ppt_y</p:attrName>
                                        </p:attrNameLst>
                                      </p:cBhvr>
                                      <p:tavLst>
                                        <p:tav tm="0">
                                          <p:val>
                                            <p:strVal val="#ppt_y-#ppt_h*1.125000"/>
                                          </p:val>
                                        </p:tav>
                                        <p:tav tm="100000">
                                          <p:val>
                                            <p:strVal val="#ppt_y"/>
                                          </p:val>
                                        </p:tav>
                                      </p:tavLst>
                                    </p:anim>
                                    <p:animEffect transition="in" filter="wipe(down)">
                                      <p:cBhvr>
                                        <p:cTn id="23" dur="500"/>
                                        <p:tgtEl>
                                          <p:spTgt spid="523267">
                                            <p:txEl>
                                              <p:pRg st="0" end="0"/>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523267">
                                            <p:txEl>
                                              <p:pRg st="1" end="1"/>
                                            </p:txEl>
                                          </p:spTgt>
                                        </p:tgtEl>
                                        <p:attrNameLst>
                                          <p:attrName>style.visibility</p:attrName>
                                        </p:attrNameLst>
                                      </p:cBhvr>
                                      <p:to>
                                        <p:strVal val="visible"/>
                                      </p:to>
                                    </p:set>
                                    <p:anim calcmode="lin" valueType="num">
                                      <p:cBhvr additive="base">
                                        <p:cTn id="28" dur="500"/>
                                        <p:tgtEl>
                                          <p:spTgt spid="523267">
                                            <p:txEl>
                                              <p:pRg st="1" end="1"/>
                                            </p:txEl>
                                          </p:spTgt>
                                        </p:tgtEl>
                                        <p:attrNameLst>
                                          <p:attrName>ppt_y</p:attrName>
                                        </p:attrNameLst>
                                      </p:cBhvr>
                                      <p:tavLst>
                                        <p:tav tm="0">
                                          <p:val>
                                            <p:strVal val="#ppt_y-#ppt_h*1.125000"/>
                                          </p:val>
                                        </p:tav>
                                        <p:tav tm="100000">
                                          <p:val>
                                            <p:strVal val="#ppt_y"/>
                                          </p:val>
                                        </p:tav>
                                      </p:tavLst>
                                    </p:anim>
                                    <p:animEffect transition="in" filter="wipe(down)">
                                      <p:cBhvr>
                                        <p:cTn id="29" dur="500"/>
                                        <p:tgtEl>
                                          <p:spTgt spid="523267">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523267">
                                            <p:txEl>
                                              <p:pRg st="2" end="2"/>
                                            </p:txEl>
                                          </p:spTgt>
                                        </p:tgtEl>
                                        <p:attrNameLst>
                                          <p:attrName>style.visibility</p:attrName>
                                        </p:attrNameLst>
                                      </p:cBhvr>
                                      <p:to>
                                        <p:strVal val="visible"/>
                                      </p:to>
                                    </p:set>
                                    <p:anim calcmode="lin" valueType="num">
                                      <p:cBhvr additive="base">
                                        <p:cTn id="34" dur="500"/>
                                        <p:tgtEl>
                                          <p:spTgt spid="523267">
                                            <p:txEl>
                                              <p:pRg st="2" end="2"/>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523267">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523267">
                                            <p:txEl>
                                              <p:pRg st="3" end="3"/>
                                            </p:txEl>
                                          </p:spTgt>
                                        </p:tgtEl>
                                        <p:attrNameLst>
                                          <p:attrName>style.visibility</p:attrName>
                                        </p:attrNameLst>
                                      </p:cBhvr>
                                      <p:to>
                                        <p:strVal val="visible"/>
                                      </p:to>
                                    </p:set>
                                    <p:anim calcmode="lin" valueType="num">
                                      <p:cBhvr additive="base">
                                        <p:cTn id="40" dur="500"/>
                                        <p:tgtEl>
                                          <p:spTgt spid="523267">
                                            <p:txEl>
                                              <p:pRg st="3" end="3"/>
                                            </p:txEl>
                                          </p:spTgt>
                                        </p:tgtEl>
                                        <p:attrNameLst>
                                          <p:attrName>ppt_y</p:attrName>
                                        </p:attrNameLst>
                                      </p:cBhvr>
                                      <p:tavLst>
                                        <p:tav tm="0">
                                          <p:val>
                                            <p:strVal val="#ppt_y-#ppt_h*1.125000"/>
                                          </p:val>
                                        </p:tav>
                                        <p:tav tm="100000">
                                          <p:val>
                                            <p:strVal val="#ppt_y"/>
                                          </p:val>
                                        </p:tav>
                                      </p:tavLst>
                                    </p:anim>
                                    <p:animEffect transition="in" filter="wipe(down)">
                                      <p:cBhvr>
                                        <p:cTn id="41" dur="500"/>
                                        <p:tgtEl>
                                          <p:spTgt spid="523267">
                                            <p:txEl>
                                              <p:pRg st="3" end="3"/>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523267">
                                            <p:txEl>
                                              <p:pRg st="4" end="4"/>
                                            </p:txEl>
                                          </p:spTgt>
                                        </p:tgtEl>
                                        <p:attrNameLst>
                                          <p:attrName>style.visibility</p:attrName>
                                        </p:attrNameLst>
                                      </p:cBhvr>
                                      <p:to>
                                        <p:strVal val="visible"/>
                                      </p:to>
                                    </p:set>
                                    <p:anim calcmode="lin" valueType="num">
                                      <p:cBhvr additive="base">
                                        <p:cTn id="46" dur="500"/>
                                        <p:tgtEl>
                                          <p:spTgt spid="523267">
                                            <p:txEl>
                                              <p:pRg st="4" end="4"/>
                                            </p:txEl>
                                          </p:spTgt>
                                        </p:tgtEl>
                                        <p:attrNameLst>
                                          <p:attrName>ppt_y</p:attrName>
                                        </p:attrNameLst>
                                      </p:cBhvr>
                                      <p:tavLst>
                                        <p:tav tm="0">
                                          <p:val>
                                            <p:strVal val="#ppt_y-#ppt_h*1.125000"/>
                                          </p:val>
                                        </p:tav>
                                        <p:tav tm="100000">
                                          <p:val>
                                            <p:strVal val="#ppt_y"/>
                                          </p:val>
                                        </p:tav>
                                      </p:tavLst>
                                    </p:anim>
                                    <p:animEffect transition="in" filter="wipe(down)">
                                      <p:cBhvr>
                                        <p:cTn id="47" dur="500"/>
                                        <p:tgtEl>
                                          <p:spTgt spid="523267">
                                            <p:txEl>
                                              <p:pRg st="4" end="4"/>
                                            </p:txEl>
                                          </p:spTgt>
                                        </p:tgtEl>
                                      </p:cBhvr>
                                    </p:animEffect>
                                  </p:childTnLst>
                                </p:cTn>
                              </p:par>
                            </p:childTnLst>
                          </p:cTn>
                        </p:par>
                      </p:childTnLst>
                    </p:cTn>
                  </p:par>
                  <p:par>
                    <p:cTn id="48" fill="hold" nodeType="clickPar">
                      <p:stCondLst>
                        <p:cond delay="indefinite"/>
                      </p:stCondLst>
                      <p:childTnLst>
                        <p:par>
                          <p:cTn id="49" fill="hold" nodeType="withGroup">
                            <p:stCondLst>
                              <p:cond delay="0"/>
                            </p:stCondLst>
                            <p:childTnLst>
                              <p:par>
                                <p:cTn id="50" presetID="3" presetClass="entr" presetSubtype="10" fill="hold" nodeType="clickEffect">
                                  <p:stCondLst>
                                    <p:cond delay="0"/>
                                  </p:stCondLst>
                                  <p:childTnLst>
                                    <p:set>
                                      <p:cBhvr>
                                        <p:cTn id="51" dur="1" fill="hold">
                                          <p:stCondLst>
                                            <p:cond delay="0"/>
                                          </p:stCondLst>
                                        </p:cTn>
                                        <p:tgtEl>
                                          <p:spTgt spid="251924"/>
                                        </p:tgtEl>
                                        <p:attrNameLst>
                                          <p:attrName>style.visibility</p:attrName>
                                        </p:attrNameLst>
                                      </p:cBhvr>
                                      <p:to>
                                        <p:strVal val="visible"/>
                                      </p:to>
                                    </p:set>
                                    <p:animEffect transition="in" filter="blinds(horizontal)">
                                      <p:cBhvr>
                                        <p:cTn id="52" dur="500"/>
                                        <p:tgtEl>
                                          <p:spTgt spid="251924"/>
                                        </p:tgtEl>
                                      </p:cBhvr>
                                    </p:animEffect>
                                  </p:childTnLst>
                                </p:cTn>
                              </p:par>
                              <p:par>
                                <p:cTn id="53" presetID="3" presetClass="entr" presetSubtype="10" fill="hold" nodeType="withEffect">
                                  <p:stCondLst>
                                    <p:cond delay="0"/>
                                  </p:stCondLst>
                                  <p:childTnLst>
                                    <p:set>
                                      <p:cBhvr>
                                        <p:cTn id="54" dur="1" fill="hold">
                                          <p:stCondLst>
                                            <p:cond delay="0"/>
                                          </p:stCondLst>
                                        </p:cTn>
                                        <p:tgtEl>
                                          <p:spTgt spid="251923"/>
                                        </p:tgtEl>
                                        <p:attrNameLst>
                                          <p:attrName>style.visibility</p:attrName>
                                        </p:attrNameLst>
                                      </p:cBhvr>
                                      <p:to>
                                        <p:strVal val="visible"/>
                                      </p:to>
                                    </p:set>
                                    <p:animEffect transition="in" filter="blinds(horizontal)">
                                      <p:cBhvr>
                                        <p:cTn id="55" dur="500"/>
                                        <p:tgtEl>
                                          <p:spTgt spid="2519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3267" grpId="0" build="p"/>
      <p:bldP spid="251909" grpId="0" animBg="1"/>
      <p:bldP spid="251910" grpId="0" animBg="1"/>
      <p:bldP spid="20"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2.4 </a:t>
            </a:r>
            <a:r>
              <a:rPr lang="zh-CN" altLang="en-US" sz="36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1" name="Rectangle 17"/>
          <p:cNvSpPr/>
          <p:nvPr/>
        </p:nvSpPr>
        <p:spPr bwMode="auto">
          <a:xfrm>
            <a:off x="391915" y="1592776"/>
            <a:ext cx="2679450" cy="3139214"/>
          </a:xfrm>
          <a:prstGeom prst="rect">
            <a:avLst/>
          </a:prstGeom>
          <a:solidFill>
            <a:schemeClr val="accent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25" tIns="28565" rIns="28565" bIns="57125" numCol="1" spcCol="0" rtlCol="0" fromWordArt="0" anchor="t" anchorCtr="0" forceAA="0" compatLnSpc="1">
            <a:prstTxWarp prst="textNoShape">
              <a:avLst/>
            </a:prstTxWarp>
            <a:noAutofit/>
          </a:bodyPr>
          <a:lstStyle/>
          <a:p>
            <a:r>
              <a:rPr lang="zh-CN" altLang="en-US" sz="2400" b="1" dirty="0">
                <a:latin typeface="楷体" pitchFamily="49" charset="-122"/>
                <a:ea typeface="楷体" pitchFamily="49" charset="-122"/>
              </a:rPr>
              <a:t>数据存储是处于静止状态的</a:t>
            </a:r>
            <a:r>
              <a:rPr lang="zh-CN" altLang="en-US" sz="2400" b="1" dirty="0" smtClean="0">
                <a:latin typeface="楷体" pitchFamily="49" charset="-122"/>
                <a:ea typeface="楷体" pitchFamily="49" charset="-122"/>
              </a:rPr>
              <a:t>数据</a:t>
            </a:r>
            <a:endParaRPr lang="en-US" altLang="zh-CN" sz="2400" b="1" dirty="0" smtClean="0">
              <a:latin typeface="楷体" pitchFamily="49" charset="-122"/>
              <a:ea typeface="楷体" pitchFamily="49" charset="-122"/>
            </a:endParaRPr>
          </a:p>
          <a:p>
            <a:r>
              <a:rPr lang="zh-CN" altLang="en-US" sz="2400" b="1" dirty="0" smtClean="0">
                <a:latin typeface="楷体" pitchFamily="49" charset="-122"/>
                <a:ea typeface="楷体" pitchFamily="49" charset="-122"/>
              </a:rPr>
              <a:t>数据流</a:t>
            </a:r>
            <a:r>
              <a:rPr lang="zh-CN" altLang="en-US" sz="2400" b="1" dirty="0">
                <a:latin typeface="楷体" pitchFamily="49" charset="-122"/>
                <a:ea typeface="楷体" pitchFamily="49" charset="-122"/>
              </a:rPr>
              <a:t>是处于运动中的数据</a:t>
            </a:r>
            <a:endParaRPr lang="en-US" sz="2000" b="1" dirty="0">
              <a:solidFill>
                <a:schemeClr val="lt1">
                  <a:alpha val="99000"/>
                </a:schemeClr>
              </a:solidFill>
              <a:latin typeface="楷体" pitchFamily="49" charset="-122"/>
              <a:ea typeface="楷体" pitchFamily="49" charset="-122"/>
            </a:endParaRPr>
          </a:p>
        </p:txBody>
      </p:sp>
      <p:sp>
        <p:nvSpPr>
          <p:cNvPr id="22" name="Rectangle 18"/>
          <p:cNvSpPr/>
          <p:nvPr/>
        </p:nvSpPr>
        <p:spPr bwMode="auto">
          <a:xfrm>
            <a:off x="3234159" y="1592776"/>
            <a:ext cx="2679450" cy="3139214"/>
          </a:xfrm>
          <a:prstGeom prst="rect">
            <a:avLst/>
          </a:prstGeom>
          <a:solidFill>
            <a:schemeClr val="tx2">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25" tIns="28565" rIns="28565" bIns="57125" numCol="1" spcCol="0" rtlCol="0" fromWordArt="0" anchor="t" anchorCtr="0" forceAA="0" compatLnSpc="1">
            <a:prstTxWarp prst="textNoShape">
              <a:avLst/>
            </a:prstTxWarp>
            <a:noAutofit/>
          </a:bodyPr>
          <a:lstStyle/>
          <a:p>
            <a:r>
              <a:rPr lang="zh-CN" altLang="en-US" sz="2400" b="1" dirty="0">
                <a:latin typeface="楷体" pitchFamily="49" charset="-122"/>
                <a:ea typeface="楷体" pitchFamily="49" charset="-122"/>
              </a:rPr>
              <a:t>忽略出错处理，也不包括诸如打开或关闭文件之类的内务处理。数据流图的基本要点是描绘“做什么”而不考虑“怎样做”</a:t>
            </a:r>
            <a:endParaRPr lang="en-US" sz="2000" b="1" dirty="0">
              <a:solidFill>
                <a:schemeClr val="lt1">
                  <a:alpha val="99000"/>
                </a:schemeClr>
              </a:solidFill>
              <a:latin typeface="楷体" pitchFamily="49" charset="-122"/>
              <a:ea typeface="楷体" pitchFamily="49" charset="-122"/>
            </a:endParaRPr>
          </a:p>
        </p:txBody>
      </p:sp>
      <p:sp>
        <p:nvSpPr>
          <p:cNvPr id="23" name="Rectangle 19"/>
          <p:cNvSpPr/>
          <p:nvPr/>
        </p:nvSpPr>
        <p:spPr bwMode="auto">
          <a:xfrm>
            <a:off x="6076404" y="1592776"/>
            <a:ext cx="2679450" cy="3139214"/>
          </a:xfrm>
          <a:prstGeom prst="rect">
            <a:avLst/>
          </a:prstGeom>
          <a:solidFill>
            <a:schemeClr val="accent5">
              <a:lumMod val="50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25" tIns="28565" rIns="28565" bIns="57125" numCol="1" spcCol="0" rtlCol="0" fromWordArt="0" anchor="t" anchorCtr="0" forceAA="0" compatLnSpc="1">
            <a:prstTxWarp prst="textNoShape">
              <a:avLst/>
            </a:prstTxWarp>
            <a:noAutofit/>
          </a:bodyPr>
          <a:lstStyle/>
          <a:p>
            <a:r>
              <a:rPr lang="zh-CN" altLang="en-US" sz="2400" b="1" dirty="0">
                <a:latin typeface="楷体" pitchFamily="49" charset="-122"/>
                <a:ea typeface="楷体" pitchFamily="49" charset="-122"/>
              </a:rPr>
              <a:t>数据的源点和终点相同，如果只用一个符号代表数据的源点和终点，则至少将有两个箭头和这个符号</a:t>
            </a:r>
            <a:r>
              <a:rPr lang="zh-CN" altLang="en-US" sz="2400" b="1" dirty="0" smtClean="0">
                <a:latin typeface="楷体" pitchFamily="49" charset="-122"/>
                <a:ea typeface="楷体" pitchFamily="49" charset="-122"/>
              </a:rPr>
              <a:t>相连，或者</a:t>
            </a:r>
            <a:r>
              <a:rPr lang="zh-CN" altLang="en-US" sz="2400" b="1" dirty="0">
                <a:latin typeface="楷体" pitchFamily="49" charset="-122"/>
                <a:ea typeface="楷体" pitchFamily="49" charset="-122"/>
              </a:rPr>
              <a:t>再重复画一个同样的符号</a:t>
            </a:r>
            <a:endParaRPr lang="en-US" sz="2000" b="1" dirty="0">
              <a:solidFill>
                <a:schemeClr val="lt1">
                  <a:alpha val="99000"/>
                </a:schemeClr>
              </a:solidFill>
              <a:latin typeface="楷体" pitchFamily="49" charset="-122"/>
              <a:ea typeface="楷体" pitchFamily="49" charset="-122"/>
            </a:endParaRPr>
          </a:p>
        </p:txBody>
      </p:sp>
      <p:sp>
        <p:nvSpPr>
          <p:cNvPr id="24" name="Rectangle 14"/>
          <p:cNvSpPr/>
          <p:nvPr/>
        </p:nvSpPr>
        <p:spPr bwMode="auto">
          <a:xfrm>
            <a:off x="389439" y="915566"/>
            <a:ext cx="2679450" cy="677205"/>
          </a:xfrm>
          <a:prstGeom prst="rect">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25" tIns="28565" rIns="28565" bIns="57125" numCol="1" spcCol="0" rtlCol="0" fromWordArt="0" anchor="b" anchorCtr="0" forceAA="0" compatLnSpc="1">
            <a:prstTxWarp prst="textNoShape">
              <a:avLst/>
            </a:prstTxWarp>
            <a:noAutofit/>
          </a:bodyPr>
          <a:lstStyle/>
          <a:p>
            <a:r>
              <a:rPr lang="zh-CN" altLang="en-US" sz="2400" b="1" dirty="0">
                <a:solidFill>
                  <a:schemeClr val="tx1"/>
                </a:solidFill>
                <a:latin typeface="楷体" pitchFamily="49" charset="-122"/>
                <a:ea typeface="楷体" pitchFamily="49" charset="-122"/>
              </a:rPr>
              <a:t>数据</a:t>
            </a:r>
            <a:r>
              <a:rPr lang="zh-CN" altLang="en-US" sz="2400" b="1" dirty="0" smtClean="0">
                <a:solidFill>
                  <a:schemeClr val="tx1"/>
                </a:solidFill>
                <a:latin typeface="楷体" pitchFamily="49" charset="-122"/>
                <a:ea typeface="楷体" pitchFamily="49" charset="-122"/>
              </a:rPr>
              <a:t>存储</a:t>
            </a:r>
            <a:r>
              <a:rPr lang="en-US" altLang="zh-CN" sz="2400" b="1" dirty="0" err="1" smtClean="0">
                <a:solidFill>
                  <a:schemeClr val="tx1"/>
                </a:solidFill>
                <a:latin typeface="楷体" pitchFamily="49" charset="-122"/>
                <a:ea typeface="楷体" pitchFamily="49" charset="-122"/>
              </a:rPr>
              <a:t>vs</a:t>
            </a:r>
            <a:r>
              <a:rPr lang="zh-CN" altLang="en-US" sz="2400" b="1" dirty="0" smtClean="0">
                <a:solidFill>
                  <a:schemeClr val="tx1"/>
                </a:solidFill>
                <a:latin typeface="楷体" pitchFamily="49" charset="-122"/>
                <a:ea typeface="楷体" pitchFamily="49" charset="-122"/>
              </a:rPr>
              <a:t>数据流</a:t>
            </a:r>
            <a:endParaRPr lang="en-US" sz="2000" b="1" dirty="0">
              <a:solidFill>
                <a:schemeClr val="tx1"/>
              </a:solidFill>
              <a:latin typeface="楷体" pitchFamily="49" charset="-122"/>
              <a:ea typeface="楷体" pitchFamily="49" charset="-122"/>
            </a:endParaRPr>
          </a:p>
        </p:txBody>
      </p:sp>
      <p:sp>
        <p:nvSpPr>
          <p:cNvPr id="25" name="Rectangle 15"/>
          <p:cNvSpPr/>
          <p:nvPr/>
        </p:nvSpPr>
        <p:spPr bwMode="auto">
          <a:xfrm>
            <a:off x="3234159" y="915566"/>
            <a:ext cx="2679450" cy="677205"/>
          </a:xfrm>
          <a:prstGeom prst="rect">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25" tIns="28565" rIns="28565" bIns="57125" numCol="1" spcCol="0" rtlCol="0" fromWordArt="0" anchor="b" anchorCtr="0" forceAA="0" compatLnSpc="1">
            <a:prstTxWarp prst="textNoShape">
              <a:avLst/>
            </a:prstTxWarp>
            <a:noAutofit/>
          </a:bodyPr>
          <a:lstStyle/>
          <a:p>
            <a:pPr algn="ctr"/>
            <a:r>
              <a:rPr lang="zh-CN" altLang="en-US" sz="2400" b="1" dirty="0">
                <a:solidFill>
                  <a:schemeClr val="tx1"/>
                </a:solidFill>
                <a:latin typeface="楷体" pitchFamily="49" charset="-122"/>
                <a:ea typeface="楷体" pitchFamily="49" charset="-122"/>
              </a:rPr>
              <a:t>处理要点</a:t>
            </a:r>
            <a:endParaRPr lang="en-US" sz="2400" b="1" dirty="0">
              <a:solidFill>
                <a:schemeClr val="tx1"/>
              </a:solidFill>
              <a:latin typeface="楷体" pitchFamily="49" charset="-122"/>
              <a:ea typeface="楷体" pitchFamily="49" charset="-122"/>
            </a:endParaRPr>
          </a:p>
        </p:txBody>
      </p:sp>
      <p:sp>
        <p:nvSpPr>
          <p:cNvPr id="26" name="Rectangle 16"/>
          <p:cNvSpPr/>
          <p:nvPr/>
        </p:nvSpPr>
        <p:spPr bwMode="auto">
          <a:xfrm>
            <a:off x="6073928" y="915566"/>
            <a:ext cx="2679450" cy="677205"/>
          </a:xfrm>
          <a:prstGeom prst="rect">
            <a:avLst/>
          </a:prstGeom>
          <a:solidFill>
            <a:schemeClr val="accent4"/>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57125" tIns="28565" rIns="28565" bIns="57125" numCol="1" spcCol="0" rtlCol="0" fromWordArt="0" anchor="b" anchorCtr="0" forceAA="0" compatLnSpc="1">
            <a:prstTxWarp prst="textNoShape">
              <a:avLst/>
            </a:prstTxWarp>
            <a:noAutofit/>
          </a:bodyPr>
          <a:lstStyle/>
          <a:p>
            <a:pPr algn="ctr"/>
            <a:r>
              <a:rPr lang="zh-CN" altLang="en-US" sz="2400" b="1" dirty="0">
                <a:solidFill>
                  <a:schemeClr val="tx1"/>
                </a:solidFill>
                <a:latin typeface="楷体" pitchFamily="49" charset="-122"/>
                <a:ea typeface="楷体" pitchFamily="49" charset="-122"/>
              </a:rPr>
              <a:t>绘图清晰度</a:t>
            </a:r>
            <a:endParaRPr lang="en-US" sz="2400" b="1" dirty="0">
              <a:solidFill>
                <a:schemeClr val="tx1"/>
              </a:solidFill>
              <a:latin typeface="楷体" pitchFamily="49" charset="-122"/>
              <a:ea typeface="楷体" pitchFamily="49" charset="-122"/>
            </a:endParaRPr>
          </a:p>
        </p:txBody>
      </p:sp>
    </p:spTree>
    <p:extLst>
      <p:ext uri="{BB962C8B-B14F-4D97-AF65-F5344CB8AC3E}">
        <p14:creationId xmlns:p14="http://schemas.microsoft.com/office/powerpoint/2010/main" val="3093951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animEffect transition="in" filter="fade">
                                      <p:cBhvr>
                                        <p:cTn id="7" dur="1000"/>
                                        <p:tgtEl>
                                          <p:spTgt spid="24"/>
                                        </p:tgtEl>
                                      </p:cBhvr>
                                    </p:animEffect>
                                    <p:anim calcmode="lin" valueType="num">
                                      <p:cBhvr>
                                        <p:cTn id="8" dur="1000" fill="hold"/>
                                        <p:tgtEl>
                                          <p:spTgt spid="24"/>
                                        </p:tgtEl>
                                        <p:attrNameLst>
                                          <p:attrName>ppt_x</p:attrName>
                                        </p:attrNameLst>
                                      </p:cBhvr>
                                      <p:tavLst>
                                        <p:tav tm="0">
                                          <p:val>
                                            <p:strVal val="#ppt_x"/>
                                          </p:val>
                                        </p:tav>
                                        <p:tav tm="100000">
                                          <p:val>
                                            <p:strVal val="#ppt_x"/>
                                          </p:val>
                                        </p:tav>
                                      </p:tavLst>
                                    </p:anim>
                                    <p:anim calcmode="lin" valueType="num">
                                      <p:cBhvr>
                                        <p:cTn id="9" dur="1000" fill="hold"/>
                                        <p:tgtEl>
                                          <p:spTgt spid="24"/>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grpId="0" nodeType="afterEffect">
                                  <p:stCondLst>
                                    <p:cond delay="0"/>
                                  </p:stCondLst>
                                  <p:childTnLst>
                                    <p:set>
                                      <p:cBhvr>
                                        <p:cTn id="12" dur="1" fill="hold">
                                          <p:stCondLst>
                                            <p:cond delay="0"/>
                                          </p:stCondLst>
                                        </p:cTn>
                                        <p:tgtEl>
                                          <p:spTgt spid="25"/>
                                        </p:tgtEl>
                                        <p:attrNameLst>
                                          <p:attrName>style.visibility</p:attrName>
                                        </p:attrNameLst>
                                      </p:cBhvr>
                                      <p:to>
                                        <p:strVal val="visible"/>
                                      </p:to>
                                    </p:set>
                                    <p:animEffect transition="in" filter="fade">
                                      <p:cBhvr>
                                        <p:cTn id="13" dur="1000"/>
                                        <p:tgtEl>
                                          <p:spTgt spid="25"/>
                                        </p:tgtEl>
                                      </p:cBhvr>
                                    </p:animEffect>
                                    <p:anim calcmode="lin" valueType="num">
                                      <p:cBhvr>
                                        <p:cTn id="14" dur="1000" fill="hold"/>
                                        <p:tgtEl>
                                          <p:spTgt spid="25"/>
                                        </p:tgtEl>
                                        <p:attrNameLst>
                                          <p:attrName>ppt_x</p:attrName>
                                        </p:attrNameLst>
                                      </p:cBhvr>
                                      <p:tavLst>
                                        <p:tav tm="0">
                                          <p:val>
                                            <p:strVal val="#ppt_x"/>
                                          </p:val>
                                        </p:tav>
                                        <p:tav tm="100000">
                                          <p:val>
                                            <p:strVal val="#ppt_x"/>
                                          </p:val>
                                        </p:tav>
                                      </p:tavLst>
                                    </p:anim>
                                    <p:anim calcmode="lin" valueType="num">
                                      <p:cBhvr>
                                        <p:cTn id="15" dur="1000" fill="hold"/>
                                        <p:tgtEl>
                                          <p:spTgt spid="25"/>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grpId="0" nodeType="afterEffect">
                                  <p:stCondLst>
                                    <p:cond delay="0"/>
                                  </p:stCondLst>
                                  <p:childTnLst>
                                    <p:set>
                                      <p:cBhvr>
                                        <p:cTn id="18" dur="1" fill="hold">
                                          <p:stCondLst>
                                            <p:cond delay="0"/>
                                          </p:stCondLst>
                                        </p:cTn>
                                        <p:tgtEl>
                                          <p:spTgt spid="26"/>
                                        </p:tgtEl>
                                        <p:attrNameLst>
                                          <p:attrName>style.visibility</p:attrName>
                                        </p:attrNameLst>
                                      </p:cBhvr>
                                      <p:to>
                                        <p:strVal val="visible"/>
                                      </p:to>
                                    </p:set>
                                    <p:animEffect transition="in" filter="fade">
                                      <p:cBhvr>
                                        <p:cTn id="19" dur="1000"/>
                                        <p:tgtEl>
                                          <p:spTgt spid="26"/>
                                        </p:tgtEl>
                                      </p:cBhvr>
                                    </p:animEffect>
                                    <p:anim calcmode="lin" valueType="num">
                                      <p:cBhvr>
                                        <p:cTn id="20" dur="1000" fill="hold"/>
                                        <p:tgtEl>
                                          <p:spTgt spid="26"/>
                                        </p:tgtEl>
                                        <p:attrNameLst>
                                          <p:attrName>ppt_x</p:attrName>
                                        </p:attrNameLst>
                                      </p:cBhvr>
                                      <p:tavLst>
                                        <p:tav tm="0">
                                          <p:val>
                                            <p:strVal val="#ppt_x"/>
                                          </p:val>
                                        </p:tav>
                                        <p:tav tm="100000">
                                          <p:val>
                                            <p:strVal val="#ppt_x"/>
                                          </p:val>
                                        </p:tav>
                                      </p:tavLst>
                                    </p:anim>
                                    <p:anim calcmode="lin" valueType="num">
                                      <p:cBhvr>
                                        <p:cTn id="21" dur="1000" fill="hold"/>
                                        <p:tgtEl>
                                          <p:spTgt spid="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2" presetClass="entr" presetSubtype="4" fill="hold" grpId="0" nodeType="clickEffect">
                                  <p:stCondLst>
                                    <p:cond delay="0"/>
                                  </p:stCondLst>
                                  <p:childTnLst>
                                    <p:set>
                                      <p:cBhvr>
                                        <p:cTn id="25" dur="1" fill="hold">
                                          <p:stCondLst>
                                            <p:cond delay="0"/>
                                          </p:stCondLst>
                                        </p:cTn>
                                        <p:tgtEl>
                                          <p:spTgt spid="21"/>
                                        </p:tgtEl>
                                        <p:attrNameLst>
                                          <p:attrName>style.visibility</p:attrName>
                                        </p:attrNameLst>
                                      </p:cBhvr>
                                      <p:to>
                                        <p:strVal val="visible"/>
                                      </p:to>
                                    </p:set>
                                    <p:anim calcmode="lin" valueType="num">
                                      <p:cBhvr additive="base">
                                        <p:cTn id="26" dur="500"/>
                                        <p:tgtEl>
                                          <p:spTgt spid="21"/>
                                        </p:tgtEl>
                                        <p:attrNameLst>
                                          <p:attrName>ppt_y</p:attrName>
                                        </p:attrNameLst>
                                      </p:cBhvr>
                                      <p:tavLst>
                                        <p:tav tm="0">
                                          <p:val>
                                            <p:strVal val="#ppt_y+#ppt_h*1.125000"/>
                                          </p:val>
                                        </p:tav>
                                        <p:tav tm="100000">
                                          <p:val>
                                            <p:strVal val="#ppt_y"/>
                                          </p:val>
                                        </p:tav>
                                      </p:tavLst>
                                    </p:anim>
                                    <p:animEffect transition="in" filter="wipe(up)">
                                      <p:cBhvr>
                                        <p:cTn id="27" dur="500"/>
                                        <p:tgtEl>
                                          <p:spTgt spid="21"/>
                                        </p:tgtEl>
                                      </p:cBhvr>
                                    </p:animEffect>
                                  </p:childTnLst>
                                </p:cTn>
                              </p:par>
                            </p:childTnLst>
                          </p:cTn>
                        </p:par>
                      </p:childTnLst>
                    </p:cTn>
                  </p:par>
                  <p:par>
                    <p:cTn id="28" fill="hold">
                      <p:stCondLst>
                        <p:cond delay="indefinite"/>
                      </p:stCondLst>
                      <p:childTnLst>
                        <p:par>
                          <p:cTn id="29" fill="hold">
                            <p:stCondLst>
                              <p:cond delay="0"/>
                            </p:stCondLst>
                            <p:childTnLst>
                              <p:par>
                                <p:cTn id="30" presetID="12" presetClass="entr" presetSubtype="4" fill="hold" grpId="0" nodeType="clickEffect">
                                  <p:stCondLst>
                                    <p:cond delay="0"/>
                                  </p:stCondLst>
                                  <p:childTnLst>
                                    <p:set>
                                      <p:cBhvr>
                                        <p:cTn id="31" dur="1" fill="hold">
                                          <p:stCondLst>
                                            <p:cond delay="0"/>
                                          </p:stCondLst>
                                        </p:cTn>
                                        <p:tgtEl>
                                          <p:spTgt spid="22"/>
                                        </p:tgtEl>
                                        <p:attrNameLst>
                                          <p:attrName>style.visibility</p:attrName>
                                        </p:attrNameLst>
                                      </p:cBhvr>
                                      <p:to>
                                        <p:strVal val="visible"/>
                                      </p:to>
                                    </p:set>
                                    <p:anim calcmode="lin" valueType="num">
                                      <p:cBhvr additive="base">
                                        <p:cTn id="32" dur="500"/>
                                        <p:tgtEl>
                                          <p:spTgt spid="22"/>
                                        </p:tgtEl>
                                        <p:attrNameLst>
                                          <p:attrName>ppt_y</p:attrName>
                                        </p:attrNameLst>
                                      </p:cBhvr>
                                      <p:tavLst>
                                        <p:tav tm="0">
                                          <p:val>
                                            <p:strVal val="#ppt_y+#ppt_h*1.125000"/>
                                          </p:val>
                                        </p:tav>
                                        <p:tav tm="100000">
                                          <p:val>
                                            <p:strVal val="#ppt_y"/>
                                          </p:val>
                                        </p:tav>
                                      </p:tavLst>
                                    </p:anim>
                                    <p:animEffect transition="in" filter="wipe(up)">
                                      <p:cBhvr>
                                        <p:cTn id="33" dur="500"/>
                                        <p:tgtEl>
                                          <p:spTgt spid="22"/>
                                        </p:tgtEl>
                                      </p:cBhvr>
                                    </p:animEffect>
                                  </p:childTnLst>
                                </p:cTn>
                              </p:par>
                            </p:childTnLst>
                          </p:cTn>
                        </p:par>
                      </p:childTnLst>
                    </p:cTn>
                  </p:par>
                  <p:par>
                    <p:cTn id="34" fill="hold">
                      <p:stCondLst>
                        <p:cond delay="indefinite"/>
                      </p:stCondLst>
                      <p:childTnLst>
                        <p:par>
                          <p:cTn id="35" fill="hold">
                            <p:stCondLst>
                              <p:cond delay="0"/>
                            </p:stCondLst>
                            <p:childTnLst>
                              <p:par>
                                <p:cTn id="36" presetID="12" presetClass="entr" presetSubtype="4" fill="hold" grpId="0" nodeType="clickEffect">
                                  <p:stCondLst>
                                    <p:cond delay="0"/>
                                  </p:stCondLst>
                                  <p:childTnLst>
                                    <p:set>
                                      <p:cBhvr>
                                        <p:cTn id="37" dur="1" fill="hold">
                                          <p:stCondLst>
                                            <p:cond delay="0"/>
                                          </p:stCondLst>
                                        </p:cTn>
                                        <p:tgtEl>
                                          <p:spTgt spid="23"/>
                                        </p:tgtEl>
                                        <p:attrNameLst>
                                          <p:attrName>style.visibility</p:attrName>
                                        </p:attrNameLst>
                                      </p:cBhvr>
                                      <p:to>
                                        <p:strVal val="visible"/>
                                      </p:to>
                                    </p:set>
                                    <p:anim calcmode="lin" valueType="num">
                                      <p:cBhvr additive="base">
                                        <p:cTn id="38" dur="500"/>
                                        <p:tgtEl>
                                          <p:spTgt spid="23"/>
                                        </p:tgtEl>
                                        <p:attrNameLst>
                                          <p:attrName>ppt_y</p:attrName>
                                        </p:attrNameLst>
                                      </p:cBhvr>
                                      <p:tavLst>
                                        <p:tav tm="0">
                                          <p:val>
                                            <p:strVal val="#ppt_y+#ppt_h*1.125000"/>
                                          </p:val>
                                        </p:tav>
                                        <p:tav tm="100000">
                                          <p:val>
                                            <p:strVal val="#ppt_y"/>
                                          </p:val>
                                        </p:tav>
                                      </p:tavLst>
                                    </p:anim>
                                    <p:animEffect transition="in" filter="wipe(up)">
                                      <p:cBhvr>
                                        <p:cTn id="39" dur="500"/>
                                        <p:tgtEl>
                                          <p:spTgt spid="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4" grpId="0" animBg="1"/>
      <p:bldP spid="25" grpId="0" animBg="1"/>
      <p:bldP spid="26"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52932" name="Rectangle 3"/>
          <p:cNvSpPr>
            <a:spLocks noGrp="1" noChangeArrowheads="1"/>
          </p:cNvSpPr>
          <p:nvPr>
            <p:ph type="body" idx="4294967295"/>
          </p:nvPr>
        </p:nvSpPr>
        <p:spPr>
          <a:xfrm>
            <a:off x="389436" y="1085852"/>
            <a:ext cx="8363937" cy="3662541"/>
          </a:xfrm>
        </p:spPr>
        <p:txBody>
          <a:bodyPr/>
          <a:lstStyle/>
          <a:p>
            <a:pPr marL="0" indent="0"/>
            <a:r>
              <a:rPr lang="zh-CN" altLang="en-US" sz="2800" b="1" dirty="0">
                <a:latin typeface="楷体" pitchFamily="49" charset="-122"/>
                <a:ea typeface="楷体" pitchFamily="49" charset="-122"/>
              </a:rPr>
              <a:t>数据流图案例</a:t>
            </a:r>
            <a:r>
              <a:rPr lang="zh-CN" altLang="en-US" sz="2800" b="1" dirty="0" smtClean="0">
                <a:latin typeface="楷体" pitchFamily="49" charset="-122"/>
                <a:ea typeface="楷体" pitchFamily="49" charset="-122"/>
              </a:rPr>
              <a:t>分析</a:t>
            </a:r>
            <a:endParaRPr lang="en-US" altLang="zh-CN" sz="2800" b="1" dirty="0" smtClean="0">
              <a:latin typeface="楷体" pitchFamily="49" charset="-122"/>
              <a:ea typeface="楷体" pitchFamily="49" charset="-122"/>
            </a:endParaRPr>
          </a:p>
          <a:p>
            <a:pPr marL="0" indent="0"/>
            <a:endParaRPr lang="zh-CN" altLang="en-US" sz="2800" b="1" dirty="0">
              <a:latin typeface="楷体" pitchFamily="49" charset="-122"/>
              <a:ea typeface="楷体" pitchFamily="49" charset="-122"/>
            </a:endParaRPr>
          </a:p>
          <a:p>
            <a:pPr marL="0" lvl="1" indent="0">
              <a:buFont typeface="Wingdings" pitchFamily="2" charset="2"/>
              <a:buNone/>
            </a:pPr>
            <a:r>
              <a:rPr lang="zh-CN" altLang="en-US" sz="2800" b="1" dirty="0" smtClean="0">
                <a:latin typeface="楷体" pitchFamily="49" charset="-122"/>
                <a:ea typeface="楷体" pitchFamily="49" charset="-122"/>
              </a:rPr>
              <a:t>一家</a:t>
            </a:r>
            <a:r>
              <a:rPr lang="zh-CN" altLang="en-US" sz="2800" b="1" dirty="0">
                <a:latin typeface="楷体" pitchFamily="49" charset="-122"/>
                <a:ea typeface="楷体" pitchFamily="49" charset="-122"/>
              </a:rPr>
              <a:t>工厂的采购部每天需要一张定货报表，报表按零件编号排序，列出所有需要再次定货的零件。对于需要订货的零件列出其零件编号、零件名称、定货数量、目前价格、主要供应者、次要供应者。零件入库或出库称为事务，通过放在仓库中的</a:t>
            </a:r>
            <a:r>
              <a:rPr lang="en-US" altLang="zh-CN" sz="2800" b="1" dirty="0">
                <a:latin typeface="楷体" pitchFamily="49" charset="-122"/>
                <a:ea typeface="楷体" pitchFamily="49" charset="-122"/>
              </a:rPr>
              <a:t>CRT</a:t>
            </a:r>
            <a:r>
              <a:rPr lang="zh-CN" altLang="en-US" sz="2800" b="1" dirty="0">
                <a:latin typeface="楷体" pitchFamily="49" charset="-122"/>
                <a:ea typeface="楷体" pitchFamily="49" charset="-122"/>
              </a:rPr>
              <a:t>终端把事务报告给定货系统。当某种零件的库存量少于临界值时就应该再次定货。</a:t>
            </a:r>
          </a:p>
        </p:txBody>
      </p:sp>
    </p:spTree>
    <p:extLst>
      <p:ext uri="{BB962C8B-B14F-4D97-AF65-F5344CB8AC3E}">
        <p14:creationId xmlns:p14="http://schemas.microsoft.com/office/powerpoint/2010/main" val="345176411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52932">
                                            <p:txEl>
                                              <p:pRg st="0" end="0"/>
                                            </p:txEl>
                                          </p:spTgt>
                                        </p:tgtEl>
                                        <p:attrNameLst>
                                          <p:attrName>style.visibility</p:attrName>
                                        </p:attrNameLst>
                                      </p:cBhvr>
                                      <p:to>
                                        <p:strVal val="visible"/>
                                      </p:to>
                                    </p:set>
                                    <p:anim calcmode="lin" valueType="num">
                                      <p:cBhvr additive="base">
                                        <p:cTn id="7" dur="500"/>
                                        <p:tgtEl>
                                          <p:spTgt spid="252932">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5293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4" fill="hold" grpId="0" nodeType="clickEffect">
                                  <p:stCondLst>
                                    <p:cond delay="0"/>
                                  </p:stCondLst>
                                  <p:childTnLst>
                                    <p:set>
                                      <p:cBhvr>
                                        <p:cTn id="12" dur="1" fill="hold">
                                          <p:stCondLst>
                                            <p:cond delay="0"/>
                                          </p:stCondLst>
                                        </p:cTn>
                                        <p:tgtEl>
                                          <p:spTgt spid="252932">
                                            <p:txEl>
                                              <p:pRg st="2" end="2"/>
                                            </p:txEl>
                                          </p:spTgt>
                                        </p:tgtEl>
                                        <p:attrNameLst>
                                          <p:attrName>style.visibility</p:attrName>
                                        </p:attrNameLst>
                                      </p:cBhvr>
                                      <p:to>
                                        <p:strVal val="visible"/>
                                      </p:to>
                                    </p:set>
                                    <p:anim calcmode="lin" valueType="num">
                                      <p:cBhvr additive="base">
                                        <p:cTn id="13" dur="500"/>
                                        <p:tgtEl>
                                          <p:spTgt spid="252932">
                                            <p:txEl>
                                              <p:pRg st="2" end="2"/>
                                            </p:txEl>
                                          </p:spTgt>
                                        </p:tgtEl>
                                        <p:attrNameLst>
                                          <p:attrName>ppt_y</p:attrName>
                                        </p:attrNameLst>
                                      </p:cBhvr>
                                      <p:tavLst>
                                        <p:tav tm="0">
                                          <p:val>
                                            <p:strVal val="#ppt_y+#ppt_h*1.125000"/>
                                          </p:val>
                                        </p:tav>
                                        <p:tav tm="100000">
                                          <p:val>
                                            <p:strVal val="#ppt_y"/>
                                          </p:val>
                                        </p:tav>
                                      </p:tavLst>
                                    </p:anim>
                                    <p:animEffect transition="in" filter="wipe(up)">
                                      <p:cBhvr>
                                        <p:cTn id="14" dur="500"/>
                                        <p:tgtEl>
                                          <p:spTgt spid="25293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2932" grpId="0" build="p"/>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525315" name="Rectangle 3"/>
          <p:cNvSpPr>
            <a:spLocks noGrp="1" noChangeArrowheads="1"/>
          </p:cNvSpPr>
          <p:nvPr>
            <p:ph type="body" idx="4294967295"/>
          </p:nvPr>
        </p:nvSpPr>
        <p:spPr>
          <a:xfrm>
            <a:off x="389436" y="1085852"/>
            <a:ext cx="8363937" cy="806375"/>
          </a:xfrm>
        </p:spPr>
        <p:txBody>
          <a:bodyPr/>
          <a:lstStyle/>
          <a:p>
            <a:pPr>
              <a:lnSpc>
                <a:spcPct val="90000"/>
              </a:lnSpc>
            </a:pPr>
            <a:r>
              <a:rPr lang="zh-CN" altLang="en-US" b="1" dirty="0">
                <a:latin typeface="楷体" pitchFamily="49" charset="-122"/>
                <a:ea typeface="楷体" pitchFamily="49" charset="-122"/>
              </a:rPr>
              <a:t>数据流图案例分析</a:t>
            </a:r>
          </a:p>
          <a:p>
            <a:pPr lvl="1">
              <a:lnSpc>
                <a:spcPct val="90000"/>
              </a:lnSpc>
            </a:pPr>
            <a:r>
              <a:rPr lang="zh-CN" altLang="en-US" sz="2800" b="1" dirty="0">
                <a:latin typeface="楷体" pitchFamily="49" charset="-122"/>
                <a:ea typeface="楷体" pitchFamily="49" charset="-122"/>
              </a:rPr>
              <a:t>第一</a:t>
            </a:r>
            <a:r>
              <a:rPr lang="zh-CN" altLang="en-US" sz="2800" b="1" dirty="0" smtClean="0">
                <a:latin typeface="楷体" pitchFamily="49" charset="-122"/>
                <a:ea typeface="楷体" pitchFamily="49" charset="-122"/>
              </a:rPr>
              <a:t>步 提取</a:t>
            </a:r>
            <a:r>
              <a:rPr lang="zh-CN" altLang="en-US" sz="2800" b="1" dirty="0">
                <a:latin typeface="楷体" pitchFamily="49" charset="-122"/>
                <a:ea typeface="楷体" pitchFamily="49" charset="-122"/>
              </a:rPr>
              <a:t>数据流图的</a:t>
            </a:r>
            <a:r>
              <a:rPr lang="en-US" altLang="zh-CN" sz="2800" b="1" dirty="0">
                <a:latin typeface="楷体" pitchFamily="49" charset="-122"/>
                <a:ea typeface="楷体" pitchFamily="49" charset="-122"/>
              </a:rPr>
              <a:t>4</a:t>
            </a:r>
            <a:r>
              <a:rPr lang="zh-CN" altLang="en-US" sz="2800" b="1" dirty="0">
                <a:latin typeface="楷体" pitchFamily="49" charset="-122"/>
                <a:ea typeface="楷体" pitchFamily="49" charset="-122"/>
              </a:rPr>
              <a:t>种</a:t>
            </a:r>
            <a:r>
              <a:rPr lang="zh-CN" altLang="en-US" sz="2800" b="1" dirty="0" smtClean="0">
                <a:latin typeface="楷体" pitchFamily="49" charset="-122"/>
                <a:ea typeface="楷体" pitchFamily="49" charset="-122"/>
              </a:rPr>
              <a:t>成分</a:t>
            </a:r>
            <a:endParaRPr lang="zh-CN" altLang="en-US" sz="2800" b="1" dirty="0">
              <a:latin typeface="楷体" pitchFamily="49" charset="-122"/>
              <a:ea typeface="楷体" pitchFamily="49" charset="-122"/>
            </a:endParaRPr>
          </a:p>
        </p:txBody>
      </p:sp>
      <p:sp>
        <p:nvSpPr>
          <p:cNvPr id="2" name="矩形 1"/>
          <p:cNvSpPr/>
          <p:nvPr/>
        </p:nvSpPr>
        <p:spPr>
          <a:xfrm>
            <a:off x="35496" y="2104881"/>
            <a:ext cx="3539752" cy="400110"/>
          </a:xfrm>
          <a:prstGeom prst="rect">
            <a:avLst/>
          </a:prstGeom>
        </p:spPr>
        <p:txBody>
          <a:bodyPr wrap="none">
            <a:spAutoFit/>
          </a:bodyPr>
          <a:lstStyle/>
          <a:p>
            <a:r>
              <a:rPr lang="zh-CN" altLang="en-US" sz="2000" b="1" dirty="0">
                <a:latin typeface="楷体" pitchFamily="49" charset="-122"/>
                <a:ea typeface="楷体" pitchFamily="49" charset="-122"/>
              </a:rPr>
              <a:t>采购部每天需要一张定货报表</a:t>
            </a:r>
          </a:p>
        </p:txBody>
      </p:sp>
      <p:sp>
        <p:nvSpPr>
          <p:cNvPr id="3" name="矩形 2"/>
          <p:cNvSpPr/>
          <p:nvPr/>
        </p:nvSpPr>
        <p:spPr>
          <a:xfrm>
            <a:off x="35496" y="2578903"/>
            <a:ext cx="5735866" cy="400110"/>
          </a:xfrm>
          <a:prstGeom prst="rect">
            <a:avLst/>
          </a:prstGeom>
        </p:spPr>
        <p:txBody>
          <a:bodyPr wrap="none">
            <a:spAutoFit/>
          </a:bodyPr>
          <a:lstStyle/>
          <a:p>
            <a:r>
              <a:rPr lang="zh-CN" altLang="en-US" sz="2000" b="1" dirty="0">
                <a:latin typeface="楷体" pitchFamily="49" charset="-122"/>
                <a:ea typeface="楷体" pitchFamily="49" charset="-122"/>
              </a:rPr>
              <a:t>通过放在仓库中的</a:t>
            </a:r>
            <a:r>
              <a:rPr lang="en-US" altLang="zh-CN" sz="2000" b="1" dirty="0">
                <a:latin typeface="楷体" pitchFamily="49" charset="-122"/>
                <a:ea typeface="楷体" pitchFamily="49" charset="-122"/>
              </a:rPr>
              <a:t>CRT</a:t>
            </a:r>
            <a:r>
              <a:rPr lang="zh-CN" altLang="en-US" sz="2000" b="1" dirty="0">
                <a:latin typeface="楷体" pitchFamily="49" charset="-122"/>
                <a:ea typeface="楷体" pitchFamily="49" charset="-122"/>
              </a:rPr>
              <a:t>终端把事务报告给定货系统</a:t>
            </a:r>
          </a:p>
        </p:txBody>
      </p:sp>
      <p:sp>
        <p:nvSpPr>
          <p:cNvPr id="4" name="右箭头 3"/>
          <p:cNvSpPr/>
          <p:nvPr/>
        </p:nvSpPr>
        <p:spPr bwMode="auto">
          <a:xfrm>
            <a:off x="3995936" y="2204908"/>
            <a:ext cx="792088" cy="200055"/>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7" name="右箭头 6"/>
          <p:cNvSpPr/>
          <p:nvPr/>
        </p:nvSpPr>
        <p:spPr bwMode="auto">
          <a:xfrm>
            <a:off x="5868144" y="2678930"/>
            <a:ext cx="792088" cy="200055"/>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8" name="矩形 7"/>
          <p:cNvSpPr/>
          <p:nvPr/>
        </p:nvSpPr>
        <p:spPr>
          <a:xfrm>
            <a:off x="5220072" y="2046156"/>
            <a:ext cx="2249334" cy="400110"/>
          </a:xfrm>
          <a:prstGeom prst="rect">
            <a:avLst/>
          </a:prstGeom>
        </p:spPr>
        <p:txBody>
          <a:bodyPr wrap="none">
            <a:spAutoFit/>
          </a:bodyPr>
          <a:lstStyle/>
          <a:p>
            <a:r>
              <a:rPr lang="zh-CN" altLang="en-US" sz="2000" b="1" dirty="0" smtClean="0">
                <a:latin typeface="楷体" pitchFamily="49" charset="-122"/>
                <a:ea typeface="楷体" pitchFamily="49" charset="-122"/>
              </a:rPr>
              <a:t>数据终点：采购员</a:t>
            </a:r>
            <a:endParaRPr lang="zh-CN" altLang="en-US" sz="2000" b="1" dirty="0">
              <a:latin typeface="楷体" pitchFamily="49" charset="-122"/>
              <a:ea typeface="楷体" pitchFamily="49" charset="-122"/>
            </a:endParaRPr>
          </a:p>
        </p:txBody>
      </p:sp>
      <p:sp>
        <p:nvSpPr>
          <p:cNvPr id="9" name="矩形 8"/>
          <p:cNvSpPr/>
          <p:nvPr/>
        </p:nvSpPr>
        <p:spPr>
          <a:xfrm>
            <a:off x="6711387" y="2578902"/>
            <a:ext cx="2509020" cy="369332"/>
          </a:xfrm>
          <a:prstGeom prst="rect">
            <a:avLst/>
          </a:prstGeom>
        </p:spPr>
        <p:txBody>
          <a:bodyPr wrap="none">
            <a:spAutoFit/>
          </a:bodyPr>
          <a:lstStyle/>
          <a:p>
            <a:r>
              <a:rPr lang="zh-CN" altLang="en-US" sz="1800" b="1" dirty="0" smtClean="0">
                <a:latin typeface="楷体" pitchFamily="49" charset="-122"/>
                <a:ea typeface="楷体" pitchFamily="49" charset="-122"/>
              </a:rPr>
              <a:t>数据源点：仓库管理员</a:t>
            </a:r>
            <a:endParaRPr lang="zh-CN" altLang="en-US" sz="1800" b="1" dirty="0">
              <a:latin typeface="楷体" pitchFamily="49" charset="-122"/>
              <a:ea typeface="楷体" pitchFamily="49" charset="-122"/>
            </a:endParaRPr>
          </a:p>
        </p:txBody>
      </p:sp>
      <p:sp>
        <p:nvSpPr>
          <p:cNvPr id="10" name="矩形 9"/>
          <p:cNvSpPr/>
          <p:nvPr/>
        </p:nvSpPr>
        <p:spPr>
          <a:xfrm>
            <a:off x="35496" y="3009594"/>
            <a:ext cx="3539752" cy="400110"/>
          </a:xfrm>
          <a:prstGeom prst="rect">
            <a:avLst/>
          </a:prstGeom>
        </p:spPr>
        <p:txBody>
          <a:bodyPr wrap="none">
            <a:spAutoFit/>
          </a:bodyPr>
          <a:lstStyle/>
          <a:p>
            <a:r>
              <a:rPr lang="zh-CN" altLang="en-US" sz="2000" b="1" dirty="0">
                <a:latin typeface="楷体" pitchFamily="49" charset="-122"/>
                <a:ea typeface="楷体" pitchFamily="49" charset="-122"/>
              </a:rPr>
              <a:t>采购部每天需要一张定货报表</a:t>
            </a:r>
          </a:p>
        </p:txBody>
      </p:sp>
      <p:sp>
        <p:nvSpPr>
          <p:cNvPr id="11" name="右箭头 10"/>
          <p:cNvSpPr/>
          <p:nvPr/>
        </p:nvSpPr>
        <p:spPr bwMode="auto">
          <a:xfrm>
            <a:off x="3995936" y="3109621"/>
            <a:ext cx="792088" cy="200055"/>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12" name="矩形 11"/>
          <p:cNvSpPr/>
          <p:nvPr/>
        </p:nvSpPr>
        <p:spPr>
          <a:xfrm>
            <a:off x="5220072" y="2950869"/>
            <a:ext cx="1991251" cy="400110"/>
          </a:xfrm>
          <a:prstGeom prst="rect">
            <a:avLst/>
          </a:prstGeom>
        </p:spPr>
        <p:txBody>
          <a:bodyPr wrap="none">
            <a:spAutoFit/>
          </a:bodyPr>
          <a:lstStyle/>
          <a:p>
            <a:r>
              <a:rPr lang="zh-CN" altLang="en-US" sz="2000" b="1" dirty="0" smtClean="0">
                <a:latin typeface="楷体" pitchFamily="49" charset="-122"/>
                <a:ea typeface="楷体" pitchFamily="49" charset="-122"/>
              </a:rPr>
              <a:t>处理：产生报表</a:t>
            </a:r>
            <a:endParaRPr lang="zh-CN" altLang="en-US" sz="2000" b="1" dirty="0">
              <a:latin typeface="楷体" pitchFamily="49" charset="-122"/>
              <a:ea typeface="楷体" pitchFamily="49" charset="-122"/>
            </a:endParaRPr>
          </a:p>
        </p:txBody>
      </p:sp>
      <p:sp>
        <p:nvSpPr>
          <p:cNvPr id="13" name="矩形 12"/>
          <p:cNvSpPr/>
          <p:nvPr/>
        </p:nvSpPr>
        <p:spPr>
          <a:xfrm>
            <a:off x="35496" y="3455311"/>
            <a:ext cx="3023585" cy="400110"/>
          </a:xfrm>
          <a:prstGeom prst="rect">
            <a:avLst/>
          </a:prstGeom>
        </p:spPr>
        <p:txBody>
          <a:bodyPr wrap="none">
            <a:spAutoFit/>
          </a:bodyPr>
          <a:lstStyle/>
          <a:p>
            <a:r>
              <a:rPr lang="zh-CN" altLang="en-US" sz="2000" b="1" dirty="0">
                <a:latin typeface="楷体" pitchFamily="49" charset="-122"/>
                <a:ea typeface="楷体" pitchFamily="49" charset="-122"/>
              </a:rPr>
              <a:t>零件入库或出库称为事务</a:t>
            </a:r>
          </a:p>
        </p:txBody>
      </p:sp>
      <p:sp>
        <p:nvSpPr>
          <p:cNvPr id="14" name="右箭头 13"/>
          <p:cNvSpPr/>
          <p:nvPr/>
        </p:nvSpPr>
        <p:spPr bwMode="auto">
          <a:xfrm>
            <a:off x="3995936" y="3555338"/>
            <a:ext cx="792088" cy="200055"/>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15" name="矩形 14"/>
          <p:cNvSpPr/>
          <p:nvPr/>
        </p:nvSpPr>
        <p:spPr>
          <a:xfrm>
            <a:off x="5220072" y="3396586"/>
            <a:ext cx="1991251" cy="400110"/>
          </a:xfrm>
          <a:prstGeom prst="rect">
            <a:avLst/>
          </a:prstGeom>
        </p:spPr>
        <p:txBody>
          <a:bodyPr wrap="none">
            <a:spAutoFit/>
          </a:bodyPr>
          <a:lstStyle/>
          <a:p>
            <a:r>
              <a:rPr lang="zh-CN" altLang="en-US" sz="2000" b="1" dirty="0" smtClean="0">
                <a:latin typeface="楷体" pitchFamily="49" charset="-122"/>
                <a:ea typeface="楷体" pitchFamily="49" charset="-122"/>
              </a:rPr>
              <a:t>处理：处理</a:t>
            </a:r>
            <a:r>
              <a:rPr lang="zh-CN" altLang="en-US" sz="2000" b="1" dirty="0">
                <a:latin typeface="楷体" pitchFamily="49" charset="-122"/>
                <a:ea typeface="楷体" pitchFamily="49" charset="-122"/>
              </a:rPr>
              <a:t>事务</a:t>
            </a:r>
          </a:p>
        </p:txBody>
      </p:sp>
      <p:sp>
        <p:nvSpPr>
          <p:cNvPr id="16" name="Line 9"/>
          <p:cNvSpPr>
            <a:spLocks noChangeShapeType="1"/>
          </p:cNvSpPr>
          <p:nvPr/>
        </p:nvSpPr>
        <p:spPr bwMode="auto">
          <a:xfrm>
            <a:off x="7266711" y="3177970"/>
            <a:ext cx="91440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17" name="Line 9"/>
          <p:cNvSpPr>
            <a:spLocks noChangeShapeType="1"/>
          </p:cNvSpPr>
          <p:nvPr/>
        </p:nvSpPr>
        <p:spPr bwMode="auto">
          <a:xfrm>
            <a:off x="7266711" y="3655366"/>
            <a:ext cx="914400" cy="0"/>
          </a:xfrm>
          <a:prstGeom prst="line">
            <a:avLst/>
          </a:prstGeom>
          <a:noFill/>
          <a:ln w="381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grpSp>
        <p:nvGrpSpPr>
          <p:cNvPr id="18" name="Group 11"/>
          <p:cNvGrpSpPr>
            <a:grpSpLocks/>
          </p:cNvGrpSpPr>
          <p:nvPr/>
        </p:nvGrpSpPr>
        <p:grpSpPr bwMode="auto">
          <a:xfrm>
            <a:off x="8250449" y="2985305"/>
            <a:ext cx="786047" cy="345565"/>
            <a:chOff x="1020" y="1344"/>
            <a:chExt cx="720" cy="240"/>
          </a:xfrm>
        </p:grpSpPr>
        <p:sp>
          <p:nvSpPr>
            <p:cNvPr id="19" name="Line 8"/>
            <p:cNvSpPr>
              <a:spLocks noChangeShapeType="1"/>
            </p:cNvSpPr>
            <p:nvPr/>
          </p:nvSpPr>
          <p:spPr bwMode="auto">
            <a:xfrm>
              <a:off x="1020" y="1344"/>
              <a:ext cx="72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0" name="Line 9"/>
            <p:cNvSpPr>
              <a:spLocks noChangeShapeType="1"/>
            </p:cNvSpPr>
            <p:nvPr/>
          </p:nvSpPr>
          <p:spPr bwMode="auto">
            <a:xfrm>
              <a:off x="1020" y="1584"/>
              <a:ext cx="720" cy="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1" name="Line 10"/>
            <p:cNvSpPr>
              <a:spLocks noChangeShapeType="1"/>
            </p:cNvSpPr>
            <p:nvPr/>
          </p:nvSpPr>
          <p:spPr bwMode="auto">
            <a:xfrm>
              <a:off x="1020" y="1344"/>
              <a:ext cx="0" cy="240"/>
            </a:xfrm>
            <a:prstGeom prst="line">
              <a:avLst/>
            </a:prstGeom>
            <a:noFill/>
            <a:ln w="28575" cap="sq">
              <a:solidFill>
                <a:schemeClr val="tx1"/>
              </a:solidFill>
              <a:round/>
              <a:headEnd type="none" w="sm" len="sm"/>
              <a:tailEnd type="none" w="sm" len="sm"/>
            </a:ln>
            <a:extLst>
              <a:ext uri="{909E8E84-426E-40DD-AFC4-6F175D3DCCD1}">
                <a14:hiddenFill xmlns:a14="http://schemas.microsoft.com/office/drawing/2010/main">
                  <a:noFill/>
                </a14:hiddenFill>
              </a:ext>
            </a:extLst>
          </p:spPr>
          <p:txBody>
            <a:bodyPr wrap="none" anchor="ctr"/>
            <a:lstStyle/>
            <a:p>
              <a:endParaRPr lang="zh-CN" altLang="en-US"/>
            </a:p>
          </p:txBody>
        </p:sp>
      </p:grpSp>
      <p:sp>
        <p:nvSpPr>
          <p:cNvPr id="22" name="矩形 21"/>
          <p:cNvSpPr/>
          <p:nvPr/>
        </p:nvSpPr>
        <p:spPr>
          <a:xfrm>
            <a:off x="8708" y="3855421"/>
            <a:ext cx="5862502" cy="400110"/>
          </a:xfrm>
          <a:prstGeom prst="rect">
            <a:avLst/>
          </a:prstGeom>
        </p:spPr>
        <p:txBody>
          <a:bodyPr wrap="none">
            <a:spAutoFit/>
          </a:bodyPr>
          <a:lstStyle/>
          <a:p>
            <a:r>
              <a:rPr lang="zh-CN" altLang="en-US" sz="2000" b="1" dirty="0">
                <a:latin typeface="楷体" pitchFamily="49" charset="-122"/>
                <a:ea typeface="楷体" pitchFamily="49" charset="-122"/>
              </a:rPr>
              <a:t>当某种零件的库存量少于临界值时就应该再次定货</a:t>
            </a:r>
          </a:p>
        </p:txBody>
      </p:sp>
      <p:sp>
        <p:nvSpPr>
          <p:cNvPr id="23" name="右箭头 22"/>
          <p:cNvSpPr/>
          <p:nvPr/>
        </p:nvSpPr>
        <p:spPr bwMode="auto">
          <a:xfrm>
            <a:off x="5841356" y="3955448"/>
            <a:ext cx="792088" cy="200055"/>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24" name="矩形 23"/>
          <p:cNvSpPr/>
          <p:nvPr/>
        </p:nvSpPr>
        <p:spPr>
          <a:xfrm>
            <a:off x="6684599" y="3855420"/>
            <a:ext cx="2276585" cy="369332"/>
          </a:xfrm>
          <a:prstGeom prst="rect">
            <a:avLst/>
          </a:prstGeom>
        </p:spPr>
        <p:txBody>
          <a:bodyPr wrap="none">
            <a:spAutoFit/>
          </a:bodyPr>
          <a:lstStyle/>
          <a:p>
            <a:r>
              <a:rPr lang="zh-CN" altLang="en-US" sz="1800" b="1" dirty="0" smtClean="0">
                <a:latin typeface="楷体" pitchFamily="49" charset="-122"/>
                <a:ea typeface="楷体" pitchFamily="49" charset="-122"/>
              </a:rPr>
              <a:t>数据存储：库存清单</a:t>
            </a:r>
            <a:endParaRPr lang="zh-CN" altLang="en-US" sz="1800" b="1" dirty="0">
              <a:latin typeface="楷体" pitchFamily="49" charset="-122"/>
              <a:ea typeface="楷体" pitchFamily="49" charset="-122"/>
            </a:endParaRPr>
          </a:p>
        </p:txBody>
      </p:sp>
    </p:spTree>
    <p:extLst>
      <p:ext uri="{BB962C8B-B14F-4D97-AF65-F5344CB8AC3E}">
        <p14:creationId xmlns:p14="http://schemas.microsoft.com/office/powerpoint/2010/main" val="97165596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525315">
                                            <p:txEl>
                                              <p:pRg st="0" end="0"/>
                                            </p:txEl>
                                          </p:spTgt>
                                        </p:tgtEl>
                                        <p:attrNameLst>
                                          <p:attrName>style.visibility</p:attrName>
                                        </p:attrNameLst>
                                      </p:cBhvr>
                                      <p:to>
                                        <p:strVal val="visible"/>
                                      </p:to>
                                    </p:set>
                                    <p:animEffect transition="in" filter="box(in)">
                                      <p:cBhvr>
                                        <p:cTn id="7" dur="500"/>
                                        <p:tgtEl>
                                          <p:spTgt spid="52531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525315">
                                            <p:txEl>
                                              <p:pRg st="1" end="1"/>
                                            </p:txEl>
                                          </p:spTgt>
                                        </p:tgtEl>
                                        <p:attrNameLst>
                                          <p:attrName>style.visibility</p:attrName>
                                        </p:attrNameLst>
                                      </p:cBhvr>
                                      <p:to>
                                        <p:strVal val="visible"/>
                                      </p:to>
                                    </p:set>
                                    <p:anim calcmode="lin" valueType="num">
                                      <p:cBhvr additive="base">
                                        <p:cTn id="12" dur="500"/>
                                        <p:tgtEl>
                                          <p:spTgt spid="525315">
                                            <p:txEl>
                                              <p:pRg st="1" end="1"/>
                                            </p:txEl>
                                          </p:spTgt>
                                        </p:tgtEl>
                                        <p:attrNameLst>
                                          <p:attrName>ppt_y</p:attrName>
                                        </p:attrNameLst>
                                      </p:cBhvr>
                                      <p:tavLst>
                                        <p:tav tm="0">
                                          <p:val>
                                            <p:strVal val="#ppt_y-#ppt_h*1.125000"/>
                                          </p:val>
                                        </p:tav>
                                        <p:tav tm="100000">
                                          <p:val>
                                            <p:strVal val="#ppt_y"/>
                                          </p:val>
                                        </p:tav>
                                      </p:tavLst>
                                    </p:anim>
                                    <p:animEffect transition="in" filter="wipe(down)">
                                      <p:cBhvr>
                                        <p:cTn id="13" dur="500"/>
                                        <p:tgtEl>
                                          <p:spTgt spid="525315">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wipe(left)">
                                      <p:cBhvr>
                                        <p:cTn id="18" dur="500"/>
                                        <p:tgtEl>
                                          <p:spTgt spid="2"/>
                                        </p:tgtEl>
                                      </p:cBhvr>
                                    </p:animEffec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animEffect transition="in" filter="wipe(left)">
                                      <p:cBhvr>
                                        <p:cTn id="23" dur="500"/>
                                        <p:tgtEl>
                                          <p:spTgt spid="4"/>
                                        </p:tgtEl>
                                      </p:cBhvr>
                                    </p:animEffect>
                                  </p:childTnLst>
                                </p:cTn>
                              </p:par>
                            </p:childTnLst>
                          </p:cTn>
                        </p:par>
                      </p:childTnLst>
                    </p:cTn>
                  </p:par>
                  <p:par>
                    <p:cTn id="24" fill="hold">
                      <p:stCondLst>
                        <p:cond delay="indefinite"/>
                      </p:stCondLst>
                      <p:childTnLst>
                        <p:par>
                          <p:cTn id="25" fill="hold">
                            <p:stCondLst>
                              <p:cond delay="0"/>
                            </p:stCondLst>
                            <p:childTnLst>
                              <p:par>
                                <p:cTn id="26" presetID="22" presetClass="entr" presetSubtype="8" fill="hold" grpId="0" nodeType="clickEffect">
                                  <p:stCondLst>
                                    <p:cond delay="0"/>
                                  </p:stCondLst>
                                  <p:childTnLst>
                                    <p:set>
                                      <p:cBhvr>
                                        <p:cTn id="27" dur="1" fill="hold">
                                          <p:stCondLst>
                                            <p:cond delay="0"/>
                                          </p:stCondLst>
                                        </p:cTn>
                                        <p:tgtEl>
                                          <p:spTgt spid="8"/>
                                        </p:tgtEl>
                                        <p:attrNameLst>
                                          <p:attrName>style.visibility</p:attrName>
                                        </p:attrNameLst>
                                      </p:cBhvr>
                                      <p:to>
                                        <p:strVal val="visible"/>
                                      </p:to>
                                    </p:set>
                                    <p:animEffect transition="in" filter="wipe(left)">
                                      <p:cBhvr>
                                        <p:cTn id="28" dur="500"/>
                                        <p:tgtEl>
                                          <p:spTgt spid="8"/>
                                        </p:tgtEl>
                                      </p:cBhvr>
                                    </p:animEffec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3"/>
                                        </p:tgtEl>
                                        <p:attrNameLst>
                                          <p:attrName>style.visibility</p:attrName>
                                        </p:attrNameLst>
                                      </p:cBhvr>
                                      <p:to>
                                        <p:strVal val="visible"/>
                                      </p:to>
                                    </p:set>
                                    <p:animEffect transition="in" filter="wipe(left)">
                                      <p:cBhvr>
                                        <p:cTn id="33" dur="500"/>
                                        <p:tgtEl>
                                          <p:spTgt spid="3"/>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childTnLst>
                    </p:cTn>
                  </p:par>
                  <p:par>
                    <p:cTn id="39" fill="hold">
                      <p:stCondLst>
                        <p:cond delay="indefinite"/>
                      </p:stCondLst>
                      <p:childTnLst>
                        <p:par>
                          <p:cTn id="40" fill="hold">
                            <p:stCondLst>
                              <p:cond delay="0"/>
                            </p:stCondLst>
                            <p:childTnLst>
                              <p:par>
                                <p:cTn id="41" presetID="22" presetClass="entr" presetSubtype="8"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wipe(left)">
                                      <p:cBhvr>
                                        <p:cTn id="43" dur="500"/>
                                        <p:tgtEl>
                                          <p:spTgt spid="9"/>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8" fill="hold" grpId="0" nodeType="clickEffect">
                                  <p:stCondLst>
                                    <p:cond delay="0"/>
                                  </p:stCondLst>
                                  <p:childTnLst>
                                    <p:set>
                                      <p:cBhvr>
                                        <p:cTn id="47" dur="1" fill="hold">
                                          <p:stCondLst>
                                            <p:cond delay="0"/>
                                          </p:stCondLst>
                                        </p:cTn>
                                        <p:tgtEl>
                                          <p:spTgt spid="10"/>
                                        </p:tgtEl>
                                        <p:attrNameLst>
                                          <p:attrName>style.visibility</p:attrName>
                                        </p:attrNameLst>
                                      </p:cBhvr>
                                      <p:to>
                                        <p:strVal val="visible"/>
                                      </p:to>
                                    </p:set>
                                    <p:animEffect transition="in" filter="wipe(left)">
                                      <p:cBhvr>
                                        <p:cTn id="48" dur="500"/>
                                        <p:tgtEl>
                                          <p:spTgt spid="10"/>
                                        </p:tgtEl>
                                      </p:cBhvr>
                                    </p:animEffect>
                                  </p:childTnLst>
                                </p:cTn>
                              </p:par>
                            </p:childTnLst>
                          </p:cTn>
                        </p:par>
                      </p:childTnLst>
                    </p:cTn>
                  </p:par>
                  <p:par>
                    <p:cTn id="49" fill="hold">
                      <p:stCondLst>
                        <p:cond delay="indefinite"/>
                      </p:stCondLst>
                      <p:childTnLst>
                        <p:par>
                          <p:cTn id="50" fill="hold">
                            <p:stCondLst>
                              <p:cond delay="0"/>
                            </p:stCondLst>
                            <p:childTnLst>
                              <p:par>
                                <p:cTn id="51" presetID="22" presetClass="entr" presetSubtype="8" fill="hold" grpId="0" nodeType="clickEffect">
                                  <p:stCondLst>
                                    <p:cond delay="0"/>
                                  </p:stCondLst>
                                  <p:childTnLst>
                                    <p:set>
                                      <p:cBhvr>
                                        <p:cTn id="52" dur="1" fill="hold">
                                          <p:stCondLst>
                                            <p:cond delay="0"/>
                                          </p:stCondLst>
                                        </p:cTn>
                                        <p:tgtEl>
                                          <p:spTgt spid="11"/>
                                        </p:tgtEl>
                                        <p:attrNameLst>
                                          <p:attrName>style.visibility</p:attrName>
                                        </p:attrNameLst>
                                      </p:cBhvr>
                                      <p:to>
                                        <p:strVal val="visible"/>
                                      </p:to>
                                    </p:set>
                                    <p:animEffect transition="in" filter="wipe(left)">
                                      <p:cBhvr>
                                        <p:cTn id="53" dur="500"/>
                                        <p:tgtEl>
                                          <p:spTgt spid="1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12"/>
                                        </p:tgtEl>
                                        <p:attrNameLst>
                                          <p:attrName>style.visibility</p:attrName>
                                        </p:attrNameLst>
                                      </p:cBhvr>
                                      <p:to>
                                        <p:strVal val="visible"/>
                                      </p:to>
                                    </p:set>
                                    <p:animEffect transition="in" filter="wipe(left)">
                                      <p:cBhvr>
                                        <p:cTn id="58" dur="500"/>
                                        <p:tgtEl>
                                          <p:spTgt spid="12"/>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wipe(left)">
                                      <p:cBhvr>
                                        <p:cTn id="63" dur="500"/>
                                        <p:tgtEl>
                                          <p:spTgt spid="13"/>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14"/>
                                        </p:tgtEl>
                                        <p:attrNameLst>
                                          <p:attrName>style.visibility</p:attrName>
                                        </p:attrNameLst>
                                      </p:cBhvr>
                                      <p:to>
                                        <p:strVal val="visible"/>
                                      </p:to>
                                    </p:set>
                                    <p:animEffect transition="in" filter="wipe(left)">
                                      <p:cBhvr>
                                        <p:cTn id="68" dur="500"/>
                                        <p:tgtEl>
                                          <p:spTgt spid="14"/>
                                        </p:tgtEl>
                                      </p:cBhvr>
                                    </p:animEffect>
                                  </p:childTnLst>
                                </p:cTn>
                              </p:par>
                            </p:childTnLst>
                          </p:cTn>
                        </p:par>
                      </p:childTnLst>
                    </p:cTn>
                  </p:par>
                  <p:par>
                    <p:cTn id="69" fill="hold">
                      <p:stCondLst>
                        <p:cond delay="indefinite"/>
                      </p:stCondLst>
                      <p:childTnLst>
                        <p:par>
                          <p:cTn id="70" fill="hold">
                            <p:stCondLst>
                              <p:cond delay="0"/>
                            </p:stCondLst>
                            <p:childTnLst>
                              <p:par>
                                <p:cTn id="71" presetID="22" presetClass="entr" presetSubtype="8" fill="hold" grpId="0" nodeType="clickEffect">
                                  <p:stCondLst>
                                    <p:cond delay="0"/>
                                  </p:stCondLst>
                                  <p:childTnLst>
                                    <p:set>
                                      <p:cBhvr>
                                        <p:cTn id="72" dur="1" fill="hold">
                                          <p:stCondLst>
                                            <p:cond delay="0"/>
                                          </p:stCondLst>
                                        </p:cTn>
                                        <p:tgtEl>
                                          <p:spTgt spid="15"/>
                                        </p:tgtEl>
                                        <p:attrNameLst>
                                          <p:attrName>style.visibility</p:attrName>
                                        </p:attrNameLst>
                                      </p:cBhvr>
                                      <p:to>
                                        <p:strVal val="visible"/>
                                      </p:to>
                                    </p:set>
                                    <p:animEffect transition="in" filter="wipe(left)">
                                      <p:cBhvr>
                                        <p:cTn id="73" dur="500"/>
                                        <p:tgtEl>
                                          <p:spTgt spid="15"/>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16"/>
                                        </p:tgtEl>
                                        <p:attrNameLst>
                                          <p:attrName>style.visibility</p:attrName>
                                        </p:attrNameLst>
                                      </p:cBhvr>
                                      <p:to>
                                        <p:strVal val="visible"/>
                                      </p:to>
                                    </p:set>
                                    <p:animEffect transition="in" filter="wipe(left)">
                                      <p:cBhvr>
                                        <p:cTn id="78" dur="500"/>
                                        <p:tgtEl>
                                          <p:spTgt spid="16"/>
                                        </p:tgtEl>
                                      </p:cBhvr>
                                    </p:animEffect>
                                  </p:childTnLst>
                                </p:cTn>
                              </p:par>
                            </p:childTnLst>
                          </p:cTn>
                        </p:par>
                      </p:childTnLst>
                    </p:cTn>
                  </p:par>
                  <p:par>
                    <p:cTn id="79" fill="hold">
                      <p:stCondLst>
                        <p:cond delay="indefinite"/>
                      </p:stCondLst>
                      <p:childTnLst>
                        <p:par>
                          <p:cTn id="80" fill="hold">
                            <p:stCondLst>
                              <p:cond delay="0"/>
                            </p:stCondLst>
                            <p:childTnLst>
                              <p:par>
                                <p:cTn id="81" presetID="22" presetClass="entr" presetSubtype="8" fill="hold" grpId="0" nodeType="clickEffect">
                                  <p:stCondLst>
                                    <p:cond delay="0"/>
                                  </p:stCondLst>
                                  <p:childTnLst>
                                    <p:set>
                                      <p:cBhvr>
                                        <p:cTn id="82" dur="1" fill="hold">
                                          <p:stCondLst>
                                            <p:cond delay="0"/>
                                          </p:stCondLst>
                                        </p:cTn>
                                        <p:tgtEl>
                                          <p:spTgt spid="17"/>
                                        </p:tgtEl>
                                        <p:attrNameLst>
                                          <p:attrName>style.visibility</p:attrName>
                                        </p:attrNameLst>
                                      </p:cBhvr>
                                      <p:to>
                                        <p:strVal val="visible"/>
                                      </p:to>
                                    </p:set>
                                    <p:animEffect transition="in" filter="wipe(left)">
                                      <p:cBhvr>
                                        <p:cTn id="83" dur="500"/>
                                        <p:tgtEl>
                                          <p:spTgt spid="17"/>
                                        </p:tgtEl>
                                      </p:cBhvr>
                                    </p:animEffect>
                                  </p:childTnLst>
                                </p:cTn>
                              </p:par>
                            </p:childTnLst>
                          </p:cTn>
                        </p:par>
                      </p:childTnLst>
                    </p:cTn>
                  </p:par>
                  <p:par>
                    <p:cTn id="84" fill="hold">
                      <p:stCondLst>
                        <p:cond delay="indefinite"/>
                      </p:stCondLst>
                      <p:childTnLst>
                        <p:par>
                          <p:cTn id="85" fill="hold">
                            <p:stCondLst>
                              <p:cond delay="0"/>
                            </p:stCondLst>
                            <p:childTnLst>
                              <p:par>
                                <p:cTn id="86" presetID="22" presetClass="entr" presetSubtype="8" fill="hold" nodeType="clickEffect">
                                  <p:stCondLst>
                                    <p:cond delay="0"/>
                                  </p:stCondLst>
                                  <p:childTnLst>
                                    <p:set>
                                      <p:cBhvr>
                                        <p:cTn id="87" dur="1" fill="hold">
                                          <p:stCondLst>
                                            <p:cond delay="0"/>
                                          </p:stCondLst>
                                        </p:cTn>
                                        <p:tgtEl>
                                          <p:spTgt spid="18"/>
                                        </p:tgtEl>
                                        <p:attrNameLst>
                                          <p:attrName>style.visibility</p:attrName>
                                        </p:attrNameLst>
                                      </p:cBhvr>
                                      <p:to>
                                        <p:strVal val="visible"/>
                                      </p:to>
                                    </p:set>
                                    <p:animEffect transition="in" filter="wipe(left)">
                                      <p:cBhvr>
                                        <p:cTn id="88" dur="500"/>
                                        <p:tgtEl>
                                          <p:spTgt spid="18"/>
                                        </p:tgtEl>
                                      </p:cBhvr>
                                    </p:animEffect>
                                  </p:childTnLst>
                                </p:cTn>
                              </p:par>
                            </p:childTnLst>
                          </p:cTn>
                        </p:par>
                      </p:childTnLst>
                    </p:cTn>
                  </p:par>
                  <p:par>
                    <p:cTn id="89" fill="hold">
                      <p:stCondLst>
                        <p:cond delay="indefinite"/>
                      </p:stCondLst>
                      <p:childTnLst>
                        <p:par>
                          <p:cTn id="90" fill="hold">
                            <p:stCondLst>
                              <p:cond delay="0"/>
                            </p:stCondLst>
                            <p:childTnLst>
                              <p:par>
                                <p:cTn id="91" presetID="22" presetClass="entr" presetSubtype="8" fill="hold" grpId="0" nodeType="clickEffect">
                                  <p:stCondLst>
                                    <p:cond delay="0"/>
                                  </p:stCondLst>
                                  <p:childTnLst>
                                    <p:set>
                                      <p:cBhvr>
                                        <p:cTn id="92" dur="1" fill="hold">
                                          <p:stCondLst>
                                            <p:cond delay="0"/>
                                          </p:stCondLst>
                                        </p:cTn>
                                        <p:tgtEl>
                                          <p:spTgt spid="22"/>
                                        </p:tgtEl>
                                        <p:attrNameLst>
                                          <p:attrName>style.visibility</p:attrName>
                                        </p:attrNameLst>
                                      </p:cBhvr>
                                      <p:to>
                                        <p:strVal val="visible"/>
                                      </p:to>
                                    </p:set>
                                    <p:animEffect transition="in" filter="wipe(left)">
                                      <p:cBhvr>
                                        <p:cTn id="93" dur="500"/>
                                        <p:tgtEl>
                                          <p:spTgt spid="22"/>
                                        </p:tgtEl>
                                      </p:cBhvr>
                                    </p:animEffect>
                                  </p:childTnLst>
                                </p:cTn>
                              </p:par>
                            </p:childTnLst>
                          </p:cTn>
                        </p:par>
                      </p:childTnLst>
                    </p:cTn>
                  </p:par>
                  <p:par>
                    <p:cTn id="94" fill="hold">
                      <p:stCondLst>
                        <p:cond delay="indefinite"/>
                      </p:stCondLst>
                      <p:childTnLst>
                        <p:par>
                          <p:cTn id="95" fill="hold">
                            <p:stCondLst>
                              <p:cond delay="0"/>
                            </p:stCondLst>
                            <p:childTnLst>
                              <p:par>
                                <p:cTn id="96" presetID="22" presetClass="entr" presetSubtype="8" fill="hold" grpId="0" nodeType="clickEffect">
                                  <p:stCondLst>
                                    <p:cond delay="0"/>
                                  </p:stCondLst>
                                  <p:childTnLst>
                                    <p:set>
                                      <p:cBhvr>
                                        <p:cTn id="97" dur="1" fill="hold">
                                          <p:stCondLst>
                                            <p:cond delay="0"/>
                                          </p:stCondLst>
                                        </p:cTn>
                                        <p:tgtEl>
                                          <p:spTgt spid="23"/>
                                        </p:tgtEl>
                                        <p:attrNameLst>
                                          <p:attrName>style.visibility</p:attrName>
                                        </p:attrNameLst>
                                      </p:cBhvr>
                                      <p:to>
                                        <p:strVal val="visible"/>
                                      </p:to>
                                    </p:set>
                                    <p:animEffect transition="in" filter="wipe(left)">
                                      <p:cBhvr>
                                        <p:cTn id="98" dur="500"/>
                                        <p:tgtEl>
                                          <p:spTgt spid="23"/>
                                        </p:tgtEl>
                                      </p:cBhvr>
                                    </p:animEffect>
                                  </p:childTnLst>
                                </p:cTn>
                              </p:par>
                            </p:childTnLst>
                          </p:cTn>
                        </p:par>
                      </p:childTnLst>
                    </p:cTn>
                  </p:par>
                  <p:par>
                    <p:cTn id="99" fill="hold">
                      <p:stCondLst>
                        <p:cond delay="indefinite"/>
                      </p:stCondLst>
                      <p:childTnLst>
                        <p:par>
                          <p:cTn id="100" fill="hold">
                            <p:stCondLst>
                              <p:cond delay="0"/>
                            </p:stCondLst>
                            <p:childTnLst>
                              <p:par>
                                <p:cTn id="101" presetID="22" presetClass="entr" presetSubtype="8" fill="hold" grpId="0" nodeType="clickEffect">
                                  <p:stCondLst>
                                    <p:cond delay="0"/>
                                  </p:stCondLst>
                                  <p:childTnLst>
                                    <p:set>
                                      <p:cBhvr>
                                        <p:cTn id="102" dur="1" fill="hold">
                                          <p:stCondLst>
                                            <p:cond delay="0"/>
                                          </p:stCondLst>
                                        </p:cTn>
                                        <p:tgtEl>
                                          <p:spTgt spid="24"/>
                                        </p:tgtEl>
                                        <p:attrNameLst>
                                          <p:attrName>style.visibility</p:attrName>
                                        </p:attrNameLst>
                                      </p:cBhvr>
                                      <p:to>
                                        <p:strVal val="visible"/>
                                      </p:to>
                                    </p:set>
                                    <p:animEffect transition="in" filter="wipe(left)">
                                      <p:cBhvr>
                                        <p:cTn id="103" dur="5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5315" grpId="0" build="p"/>
      <p:bldP spid="2" grpId="0"/>
      <p:bldP spid="3" grpId="0"/>
      <p:bldP spid="4" grpId="0" animBg="1"/>
      <p:bldP spid="7" grpId="0" animBg="1"/>
      <p:bldP spid="8" grpId="0"/>
      <p:bldP spid="9" grpId="0"/>
      <p:bldP spid="10" grpId="0"/>
      <p:bldP spid="11" grpId="0" animBg="1"/>
      <p:bldP spid="12" grpId="0"/>
      <p:bldP spid="13" grpId="0"/>
      <p:bldP spid="14" grpId="0" animBg="1"/>
      <p:bldP spid="15" grpId="0"/>
      <p:bldP spid="16" grpId="0" animBg="1"/>
      <p:bldP spid="17" grpId="0" animBg="1"/>
      <p:bldP spid="22" grpId="0"/>
      <p:bldP spid="23" grpId="0" animBg="1"/>
      <p:bldP spid="2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pic>
        <p:nvPicPr>
          <p:cNvPr id="25498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5576" y="1203598"/>
            <a:ext cx="7929562" cy="3380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89154573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54980"/>
                                        </p:tgtEl>
                                        <p:attrNameLst>
                                          <p:attrName>style.visibility</p:attrName>
                                        </p:attrNameLst>
                                      </p:cBhvr>
                                      <p:to>
                                        <p:strVal val="visible"/>
                                      </p:to>
                                    </p:set>
                                    <p:animEffect transition="in" filter="barn(outVertical)">
                                      <p:cBhvr>
                                        <p:cTn id="7" dur="500"/>
                                        <p:tgtEl>
                                          <p:spTgt spid="2549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2.1 </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可行性研究</a:t>
            </a:r>
            <a:r>
              <a:rPr lang="zh-CN" altLang="en-US" sz="3600" b="1" dirty="0">
                <a:gradFill>
                  <a:gsLst>
                    <a:gs pos="0">
                      <a:srgbClr val="FFFFFF"/>
                    </a:gs>
                    <a:gs pos="86000">
                      <a:srgbClr val="FFFFFF"/>
                    </a:gs>
                  </a:gsLst>
                  <a:lin ang="5400000" scaled="0"/>
                </a:gradFill>
                <a:latin typeface="楷体" pitchFamily="49" charset="-122"/>
                <a:ea typeface="楷体" pitchFamily="49" charset="-122"/>
              </a:rPr>
              <a:t>的</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任务</a:t>
            </a:r>
            <a:endParaRPr lang="zh-CN" altLang="en-US" dirty="0"/>
          </a:p>
        </p:txBody>
      </p:sp>
      <p:sp>
        <p:nvSpPr>
          <p:cNvPr id="44" name="Rectangle 22"/>
          <p:cNvSpPr/>
          <p:nvPr/>
        </p:nvSpPr>
        <p:spPr>
          <a:xfrm>
            <a:off x="273050" y="916640"/>
            <a:ext cx="2011680" cy="1028700"/>
          </a:xfrm>
          <a:prstGeom prst="rect">
            <a:avLst/>
          </a:prstGeom>
          <a:pattFill prst="ltUpDiag">
            <a:fgClr>
              <a:schemeClr val="accent2"/>
            </a:fgClr>
            <a:bgClr>
              <a:schemeClr val="accent2">
                <a:lumMod val="75000"/>
              </a:schemeClr>
            </a:bgClr>
          </a:pattFill>
        </p:spPr>
        <p:txBody>
          <a:bodyPr vert="horz" wrap="square" lIns="45720" tIns="45720" rIns="45720" bIns="45720" rtlCol="0" anchor="ctr" anchorCtr="0">
            <a:noAutofit/>
          </a:bodyPr>
          <a:lstStyle/>
          <a:p>
            <a:pPr algn="ctr" defTabSz="685862">
              <a:lnSpc>
                <a:spcPct val="90000"/>
              </a:lnSpc>
            </a:pPr>
            <a:r>
              <a:rPr lang="zh-CN" altLang="en-US" sz="2400" b="1" kern="100" cap="all" spc="-23" dirty="0" smtClean="0">
                <a:ln>
                  <a:solidFill>
                    <a:srgbClr val="FFFFFF">
                      <a:alpha val="0"/>
                    </a:srgbClr>
                  </a:solidFill>
                </a:ln>
                <a:solidFill>
                  <a:srgbClr val="FFFFFF"/>
                </a:solidFill>
                <a:latin typeface="楷体" pitchFamily="49" charset="-122"/>
                <a:ea typeface="楷体" pitchFamily="49" charset="-122"/>
              </a:rPr>
              <a:t>目的</a:t>
            </a:r>
            <a:endParaRPr lang="en-US" sz="2400" b="1" kern="100" cap="all" spc="-23" dirty="0">
              <a:ln>
                <a:solidFill>
                  <a:srgbClr val="FFFFFF">
                    <a:alpha val="0"/>
                  </a:srgbClr>
                </a:solidFill>
              </a:ln>
              <a:solidFill>
                <a:srgbClr val="FFFFFF"/>
              </a:solidFill>
              <a:latin typeface="楷体" pitchFamily="49" charset="-122"/>
              <a:ea typeface="楷体" pitchFamily="49" charset="-122"/>
            </a:endParaRPr>
          </a:p>
        </p:txBody>
      </p:sp>
      <p:sp>
        <p:nvSpPr>
          <p:cNvPr id="45" name="Rectangle 18"/>
          <p:cNvSpPr/>
          <p:nvPr>
            <p:custDataLst>
              <p:tags r:id="rId1"/>
            </p:custDataLst>
          </p:nvPr>
        </p:nvSpPr>
        <p:spPr>
          <a:xfrm>
            <a:off x="273051" y="916640"/>
            <a:ext cx="8595360" cy="1028700"/>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1588" lvl="1">
              <a:lnSpc>
                <a:spcPct val="90000"/>
              </a:lnSpc>
            </a:pPr>
            <a:r>
              <a:rPr lang="zh-CN" altLang="en-US" sz="2400" b="1" dirty="0">
                <a:latin typeface="楷体" pitchFamily="49" charset="-122"/>
                <a:ea typeface="楷体" pitchFamily="49" charset="-122"/>
              </a:rPr>
              <a:t>用最小的代价，在尽可能短的时间内确定问题是否能够解决</a:t>
            </a:r>
          </a:p>
        </p:txBody>
      </p:sp>
      <p:sp>
        <p:nvSpPr>
          <p:cNvPr id="47" name="Rectangle 25"/>
          <p:cNvSpPr/>
          <p:nvPr/>
        </p:nvSpPr>
        <p:spPr>
          <a:xfrm>
            <a:off x="273050" y="2211710"/>
            <a:ext cx="2011680" cy="1028700"/>
          </a:xfrm>
          <a:prstGeom prst="rect">
            <a:avLst/>
          </a:prstGeom>
          <a:pattFill prst="ltUpDiag">
            <a:fgClr>
              <a:schemeClr val="accent2"/>
            </a:fgClr>
            <a:bgClr>
              <a:schemeClr val="accent2">
                <a:lumMod val="75000"/>
              </a:schemeClr>
            </a:bgClr>
          </a:pattFill>
        </p:spPr>
        <p:txBody>
          <a:bodyPr vert="horz" wrap="square" lIns="45720" tIns="45720" rIns="45720" bIns="45720" rtlCol="0" anchor="ctr" anchorCtr="0">
            <a:noAutofit/>
          </a:bodyPr>
          <a:lstStyle/>
          <a:p>
            <a:pPr algn="ctr" defTabSz="685862">
              <a:lnSpc>
                <a:spcPct val="90000"/>
              </a:lnSpc>
            </a:pPr>
            <a:r>
              <a:rPr lang="zh-CN" altLang="en-US" sz="2400" b="1" kern="100" cap="all" spc="-23" dirty="0" smtClean="0">
                <a:ln>
                  <a:solidFill>
                    <a:srgbClr val="FFFFFF">
                      <a:alpha val="0"/>
                    </a:srgbClr>
                  </a:solidFill>
                </a:ln>
                <a:solidFill>
                  <a:srgbClr val="FFFFFF"/>
                </a:solidFill>
                <a:latin typeface="楷体" pitchFamily="49" charset="-122"/>
                <a:ea typeface="楷体" pitchFamily="49" charset="-122"/>
              </a:rPr>
              <a:t>实质</a:t>
            </a:r>
            <a:endParaRPr lang="en-US" sz="2400" b="1" kern="100" cap="all" spc="-23" dirty="0">
              <a:ln>
                <a:solidFill>
                  <a:srgbClr val="FFFFFF">
                    <a:alpha val="0"/>
                  </a:srgbClr>
                </a:solidFill>
              </a:ln>
              <a:solidFill>
                <a:srgbClr val="FFFFFF"/>
              </a:solidFill>
              <a:latin typeface="楷体" pitchFamily="49" charset="-122"/>
              <a:ea typeface="楷体" pitchFamily="49" charset="-122"/>
            </a:endParaRPr>
          </a:p>
        </p:txBody>
      </p:sp>
      <p:sp>
        <p:nvSpPr>
          <p:cNvPr id="48" name="Rectangle 18"/>
          <p:cNvSpPr/>
          <p:nvPr>
            <p:custDataLst>
              <p:tags r:id="rId2"/>
            </p:custDataLst>
          </p:nvPr>
        </p:nvSpPr>
        <p:spPr>
          <a:xfrm>
            <a:off x="273051" y="2211711"/>
            <a:ext cx="8595360" cy="1028700"/>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a:lnSpc>
                <a:spcPct val="110000"/>
              </a:lnSpc>
              <a:buFont typeface="Wingdings" pitchFamily="2" charset="2"/>
              <a:buNone/>
            </a:pPr>
            <a:r>
              <a:rPr lang="zh-CN" altLang="en-US" sz="2400" b="1" dirty="0">
                <a:latin typeface="楷体" pitchFamily="49" charset="-122"/>
                <a:ea typeface="楷体" pitchFamily="49" charset="-122"/>
              </a:rPr>
              <a:t>一次大大压缩简化了的系统分析和设计过程</a:t>
            </a:r>
          </a:p>
        </p:txBody>
      </p:sp>
      <p:sp>
        <p:nvSpPr>
          <p:cNvPr id="50" name="Rectangle 28"/>
          <p:cNvSpPr/>
          <p:nvPr/>
        </p:nvSpPr>
        <p:spPr>
          <a:xfrm>
            <a:off x="273050" y="3517131"/>
            <a:ext cx="2011680" cy="1477019"/>
          </a:xfrm>
          <a:prstGeom prst="rect">
            <a:avLst/>
          </a:prstGeom>
          <a:pattFill prst="ltUpDiag">
            <a:fgClr>
              <a:schemeClr val="accent2"/>
            </a:fgClr>
            <a:bgClr>
              <a:schemeClr val="accent2">
                <a:lumMod val="75000"/>
              </a:schemeClr>
            </a:bgClr>
          </a:pattFill>
        </p:spPr>
        <p:txBody>
          <a:bodyPr vert="horz" wrap="square" lIns="45720" tIns="45720" rIns="45720" bIns="45720" rtlCol="0" anchor="ctr" anchorCtr="0">
            <a:noAutofit/>
          </a:bodyPr>
          <a:lstStyle/>
          <a:p>
            <a:pPr algn="ctr" defTabSz="685862">
              <a:lnSpc>
                <a:spcPct val="90000"/>
              </a:lnSpc>
            </a:pPr>
            <a:r>
              <a:rPr lang="zh-CN" altLang="en-US" sz="2400" b="1" kern="100" cap="all" spc="-23" dirty="0" smtClean="0">
                <a:ln>
                  <a:solidFill>
                    <a:srgbClr val="FFFFFF">
                      <a:alpha val="0"/>
                    </a:srgbClr>
                  </a:solidFill>
                </a:ln>
                <a:solidFill>
                  <a:srgbClr val="FFFFFF"/>
                </a:solidFill>
                <a:latin typeface="楷体" pitchFamily="49" charset="-122"/>
                <a:ea typeface="楷体" pitchFamily="49" charset="-122"/>
              </a:rPr>
              <a:t>路线</a:t>
            </a:r>
            <a:endParaRPr lang="en-US" sz="2400" b="1" kern="100" cap="all" spc="-23" dirty="0">
              <a:ln>
                <a:solidFill>
                  <a:srgbClr val="FFFFFF">
                    <a:alpha val="0"/>
                  </a:srgbClr>
                </a:solidFill>
              </a:ln>
              <a:solidFill>
                <a:srgbClr val="FFFFFF"/>
              </a:solidFill>
              <a:latin typeface="楷体" pitchFamily="49" charset="-122"/>
              <a:ea typeface="楷体" pitchFamily="49" charset="-122"/>
            </a:endParaRPr>
          </a:p>
        </p:txBody>
      </p:sp>
      <p:sp>
        <p:nvSpPr>
          <p:cNvPr id="51" name="Rectangle 18"/>
          <p:cNvSpPr/>
          <p:nvPr>
            <p:custDataLst>
              <p:tags r:id="rId3"/>
            </p:custDataLst>
          </p:nvPr>
        </p:nvSpPr>
        <p:spPr>
          <a:xfrm>
            <a:off x="273051" y="3517131"/>
            <a:ext cx="8595360" cy="1477019"/>
          </a:xfrm>
          <a:prstGeom prst="rect">
            <a:avLst/>
          </a:prstGeom>
          <a:noFill/>
          <a:ln w="3175" cap="flat" cmpd="sng" algn="ctr">
            <a:solidFill>
              <a:schemeClr val="tx1">
                <a:alpha val="50000"/>
              </a:schemeClr>
            </a:solidFill>
            <a:prstDash val="solid"/>
            <a:headEnd type="none" w="med" len="med"/>
            <a:tailEnd type="none" w="med" len="med"/>
          </a:ln>
          <a:effectLst/>
        </p:spPr>
        <p:txBody>
          <a:bodyPr spcFirstLastPara="0" vert="horz" wrap="square" lIns="2926080" tIns="45720" rIns="45720" bIns="45720" numCol="1" spcCol="1270" anchor="ctr" anchorCtr="0">
            <a:noAutofit/>
          </a:bodyPr>
          <a:lstStyle/>
          <a:p>
            <a:pPr marL="0" lvl="1">
              <a:lnSpc>
                <a:spcPct val="90000"/>
              </a:lnSpc>
            </a:pPr>
            <a:r>
              <a:rPr lang="zh-CN" altLang="en-US" sz="2000" b="1" dirty="0">
                <a:latin typeface="楷体" pitchFamily="49" charset="-122"/>
                <a:ea typeface="楷体" pitchFamily="49" charset="-122"/>
              </a:rPr>
              <a:t>分析和澄清问题</a:t>
            </a:r>
          </a:p>
          <a:p>
            <a:pPr marL="0" lvl="1">
              <a:lnSpc>
                <a:spcPct val="90000"/>
              </a:lnSpc>
            </a:pPr>
            <a:r>
              <a:rPr lang="zh-CN" altLang="en-US" sz="2000" b="1" dirty="0">
                <a:latin typeface="楷体" pitchFamily="49" charset="-122"/>
                <a:ea typeface="楷体" pitchFamily="49" charset="-122"/>
              </a:rPr>
              <a:t>导出系统逻辑模型</a:t>
            </a:r>
          </a:p>
          <a:p>
            <a:pPr marL="0" lvl="1">
              <a:lnSpc>
                <a:spcPct val="90000"/>
              </a:lnSpc>
            </a:pPr>
            <a:r>
              <a:rPr lang="zh-CN" altLang="en-US" sz="2000" b="1" dirty="0">
                <a:latin typeface="楷体" pitchFamily="49" charset="-122"/>
                <a:ea typeface="楷体" pitchFamily="49" charset="-122"/>
              </a:rPr>
              <a:t>探索若干种可供选择的主要解法</a:t>
            </a:r>
            <a:r>
              <a:rPr lang="en-US" altLang="zh-CN" sz="2000" b="1" dirty="0">
                <a:latin typeface="楷体" pitchFamily="49" charset="-122"/>
                <a:ea typeface="楷体" pitchFamily="49" charset="-122"/>
              </a:rPr>
              <a:t>(</a:t>
            </a:r>
            <a:r>
              <a:rPr lang="zh-CN" altLang="en-US" sz="2000" b="1" dirty="0">
                <a:latin typeface="楷体" pitchFamily="49" charset="-122"/>
                <a:ea typeface="楷体" pitchFamily="49" charset="-122"/>
              </a:rPr>
              <a:t>系统实现方案</a:t>
            </a:r>
            <a:r>
              <a:rPr lang="en-US" altLang="zh-CN" sz="2000" b="1" dirty="0">
                <a:latin typeface="楷体" pitchFamily="49" charset="-122"/>
                <a:ea typeface="楷体" pitchFamily="49" charset="-122"/>
              </a:rPr>
              <a:t>)</a:t>
            </a:r>
          </a:p>
          <a:p>
            <a:pPr marL="0" lvl="1">
              <a:lnSpc>
                <a:spcPct val="90000"/>
              </a:lnSpc>
            </a:pPr>
            <a:r>
              <a:rPr lang="zh-CN" altLang="en-US" sz="2000" b="1" dirty="0">
                <a:latin typeface="楷体" pitchFamily="49" charset="-122"/>
                <a:ea typeface="楷体" pitchFamily="49" charset="-122"/>
              </a:rPr>
              <a:t>对每种解法进行可行性研究</a:t>
            </a:r>
          </a:p>
          <a:p>
            <a:pPr marL="0" lvl="1">
              <a:lnSpc>
                <a:spcPct val="90000"/>
              </a:lnSpc>
            </a:pPr>
            <a:r>
              <a:rPr lang="zh-CN" altLang="en-US" sz="2000" b="1" dirty="0">
                <a:latin typeface="楷体" pitchFamily="49" charset="-122"/>
                <a:ea typeface="楷体" pitchFamily="49" charset="-122"/>
              </a:rPr>
              <a:t>为每种可行的解法制定一个粗略的实现进度</a:t>
            </a:r>
          </a:p>
        </p:txBody>
      </p:sp>
    </p:spTree>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8" fill="hold" grpId="0"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p:tgtEl>
                                          <p:spTgt spid="44"/>
                                        </p:tgtEl>
                                        <p:attrNameLst>
                                          <p:attrName>ppt_x</p:attrName>
                                        </p:attrNameLst>
                                      </p:cBhvr>
                                      <p:tavLst>
                                        <p:tav tm="0">
                                          <p:val>
                                            <p:strVal val="#ppt_x-#ppt_w*1.125000"/>
                                          </p:val>
                                        </p:tav>
                                        <p:tav tm="100000">
                                          <p:val>
                                            <p:strVal val="#ppt_x"/>
                                          </p:val>
                                        </p:tav>
                                      </p:tavLst>
                                    </p:anim>
                                    <p:animEffect transition="in" filter="wipe(right)">
                                      <p:cBhvr>
                                        <p:cTn id="8" dur="500"/>
                                        <p:tgtEl>
                                          <p:spTgt spid="4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8" fill="hold" grpId="0" nodeType="clickEffect">
                                  <p:stCondLst>
                                    <p:cond delay="0"/>
                                  </p:stCondLst>
                                  <p:childTnLst>
                                    <p:set>
                                      <p:cBhvr>
                                        <p:cTn id="12" dur="1" fill="hold">
                                          <p:stCondLst>
                                            <p:cond delay="0"/>
                                          </p:stCondLst>
                                        </p:cTn>
                                        <p:tgtEl>
                                          <p:spTgt spid="45"/>
                                        </p:tgtEl>
                                        <p:attrNameLst>
                                          <p:attrName>style.visibility</p:attrName>
                                        </p:attrNameLst>
                                      </p:cBhvr>
                                      <p:to>
                                        <p:strVal val="visible"/>
                                      </p:to>
                                    </p:set>
                                    <p:anim calcmode="lin" valueType="num">
                                      <p:cBhvr additive="base">
                                        <p:cTn id="13" dur="500"/>
                                        <p:tgtEl>
                                          <p:spTgt spid="45"/>
                                        </p:tgtEl>
                                        <p:attrNameLst>
                                          <p:attrName>ppt_x</p:attrName>
                                        </p:attrNameLst>
                                      </p:cBhvr>
                                      <p:tavLst>
                                        <p:tav tm="0">
                                          <p:val>
                                            <p:strVal val="#ppt_x-#ppt_w*1.125000"/>
                                          </p:val>
                                        </p:tav>
                                        <p:tav tm="100000">
                                          <p:val>
                                            <p:strVal val="#ppt_x"/>
                                          </p:val>
                                        </p:tav>
                                      </p:tavLst>
                                    </p:anim>
                                    <p:animEffect transition="in" filter="wipe(right)">
                                      <p:cBhvr>
                                        <p:cTn id="14" dur="500"/>
                                        <p:tgtEl>
                                          <p:spTgt spid="45"/>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8" fill="hold" grpId="0" nodeType="clickEffect">
                                  <p:stCondLst>
                                    <p:cond delay="0"/>
                                  </p:stCondLst>
                                  <p:childTnLst>
                                    <p:set>
                                      <p:cBhvr>
                                        <p:cTn id="18" dur="1" fill="hold">
                                          <p:stCondLst>
                                            <p:cond delay="0"/>
                                          </p:stCondLst>
                                        </p:cTn>
                                        <p:tgtEl>
                                          <p:spTgt spid="47"/>
                                        </p:tgtEl>
                                        <p:attrNameLst>
                                          <p:attrName>style.visibility</p:attrName>
                                        </p:attrNameLst>
                                      </p:cBhvr>
                                      <p:to>
                                        <p:strVal val="visible"/>
                                      </p:to>
                                    </p:set>
                                    <p:anim calcmode="lin" valueType="num">
                                      <p:cBhvr additive="base">
                                        <p:cTn id="19" dur="500"/>
                                        <p:tgtEl>
                                          <p:spTgt spid="47"/>
                                        </p:tgtEl>
                                        <p:attrNameLst>
                                          <p:attrName>ppt_x</p:attrName>
                                        </p:attrNameLst>
                                      </p:cBhvr>
                                      <p:tavLst>
                                        <p:tav tm="0">
                                          <p:val>
                                            <p:strVal val="#ppt_x-#ppt_w*1.125000"/>
                                          </p:val>
                                        </p:tav>
                                        <p:tav tm="100000">
                                          <p:val>
                                            <p:strVal val="#ppt_x"/>
                                          </p:val>
                                        </p:tav>
                                      </p:tavLst>
                                    </p:anim>
                                    <p:animEffect transition="in" filter="wipe(right)">
                                      <p:cBhvr>
                                        <p:cTn id="20" dur="500"/>
                                        <p:tgtEl>
                                          <p:spTgt spid="47"/>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8" fill="hold" grpId="0" nodeType="clickEffect">
                                  <p:stCondLst>
                                    <p:cond delay="0"/>
                                  </p:stCondLst>
                                  <p:childTnLst>
                                    <p:set>
                                      <p:cBhvr>
                                        <p:cTn id="24" dur="1" fill="hold">
                                          <p:stCondLst>
                                            <p:cond delay="0"/>
                                          </p:stCondLst>
                                        </p:cTn>
                                        <p:tgtEl>
                                          <p:spTgt spid="48"/>
                                        </p:tgtEl>
                                        <p:attrNameLst>
                                          <p:attrName>style.visibility</p:attrName>
                                        </p:attrNameLst>
                                      </p:cBhvr>
                                      <p:to>
                                        <p:strVal val="visible"/>
                                      </p:to>
                                    </p:set>
                                    <p:anim calcmode="lin" valueType="num">
                                      <p:cBhvr additive="base">
                                        <p:cTn id="25" dur="500"/>
                                        <p:tgtEl>
                                          <p:spTgt spid="48"/>
                                        </p:tgtEl>
                                        <p:attrNameLst>
                                          <p:attrName>ppt_x</p:attrName>
                                        </p:attrNameLst>
                                      </p:cBhvr>
                                      <p:tavLst>
                                        <p:tav tm="0">
                                          <p:val>
                                            <p:strVal val="#ppt_x-#ppt_w*1.125000"/>
                                          </p:val>
                                        </p:tav>
                                        <p:tav tm="100000">
                                          <p:val>
                                            <p:strVal val="#ppt_x"/>
                                          </p:val>
                                        </p:tav>
                                      </p:tavLst>
                                    </p:anim>
                                    <p:animEffect transition="in" filter="wipe(right)">
                                      <p:cBhvr>
                                        <p:cTn id="26" dur="500"/>
                                        <p:tgtEl>
                                          <p:spTgt spid="48"/>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50"/>
                                        </p:tgtEl>
                                        <p:attrNameLst>
                                          <p:attrName>style.visibility</p:attrName>
                                        </p:attrNameLst>
                                      </p:cBhvr>
                                      <p:to>
                                        <p:strVal val="visible"/>
                                      </p:to>
                                    </p:set>
                                    <p:anim calcmode="lin" valueType="num">
                                      <p:cBhvr additive="base">
                                        <p:cTn id="31" dur="500"/>
                                        <p:tgtEl>
                                          <p:spTgt spid="50"/>
                                        </p:tgtEl>
                                        <p:attrNameLst>
                                          <p:attrName>ppt_x</p:attrName>
                                        </p:attrNameLst>
                                      </p:cBhvr>
                                      <p:tavLst>
                                        <p:tav tm="0">
                                          <p:val>
                                            <p:strVal val="#ppt_x-#ppt_w*1.125000"/>
                                          </p:val>
                                        </p:tav>
                                        <p:tav tm="100000">
                                          <p:val>
                                            <p:strVal val="#ppt_x"/>
                                          </p:val>
                                        </p:tav>
                                      </p:tavLst>
                                    </p:anim>
                                    <p:animEffect transition="in" filter="wipe(right)">
                                      <p:cBhvr>
                                        <p:cTn id="32" dur="500"/>
                                        <p:tgtEl>
                                          <p:spTgt spid="50"/>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51"/>
                                        </p:tgtEl>
                                        <p:attrNameLst>
                                          <p:attrName>style.visibility</p:attrName>
                                        </p:attrNameLst>
                                      </p:cBhvr>
                                      <p:to>
                                        <p:strVal val="visible"/>
                                      </p:to>
                                    </p:set>
                                    <p:anim calcmode="lin" valueType="num">
                                      <p:cBhvr additive="base">
                                        <p:cTn id="37" dur="500"/>
                                        <p:tgtEl>
                                          <p:spTgt spid="51"/>
                                        </p:tgtEl>
                                        <p:attrNameLst>
                                          <p:attrName>ppt_x</p:attrName>
                                        </p:attrNameLst>
                                      </p:cBhvr>
                                      <p:tavLst>
                                        <p:tav tm="0">
                                          <p:val>
                                            <p:strVal val="#ppt_x-#ppt_w*1.125000"/>
                                          </p:val>
                                        </p:tav>
                                        <p:tav tm="100000">
                                          <p:val>
                                            <p:strVal val="#ppt_x"/>
                                          </p:val>
                                        </p:tav>
                                      </p:tavLst>
                                    </p:anim>
                                    <p:animEffect transition="in" filter="wipe(right)">
                                      <p:cBhvr>
                                        <p:cTn id="38" dur="500"/>
                                        <p:tgtEl>
                                          <p:spTgt spid="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4" grpId="0" animBg="1"/>
      <p:bldP spid="45" grpId="0" animBg="1"/>
      <p:bldP spid="47" grpId="0" animBg="1"/>
      <p:bldP spid="48" grpId="0" animBg="1"/>
      <p:bldP spid="50" grpId="0" animBg="1"/>
      <p:bldP spid="51"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56004" name="Rectangle 3"/>
          <p:cNvSpPr>
            <a:spLocks noGrp="1" noChangeArrowheads="1"/>
          </p:cNvSpPr>
          <p:nvPr>
            <p:ph type="body" idx="4294967295"/>
          </p:nvPr>
        </p:nvSpPr>
        <p:spPr>
          <a:xfrm>
            <a:off x="389436" y="1085852"/>
            <a:ext cx="8363937" cy="1335750"/>
          </a:xfrm>
        </p:spPr>
        <p:txBody>
          <a:bodyPr/>
          <a:lstStyle/>
          <a:p>
            <a:r>
              <a:rPr lang="zh-CN" altLang="en-US" sz="2800" b="1" dirty="0">
                <a:latin typeface="楷体" pitchFamily="49" charset="-122"/>
                <a:ea typeface="楷体" pitchFamily="49" charset="-122"/>
              </a:rPr>
              <a:t>数据流图案例分析</a:t>
            </a:r>
          </a:p>
          <a:p>
            <a:pPr lvl="1"/>
            <a:r>
              <a:rPr lang="zh-CN" altLang="en-US" sz="2800" b="1" dirty="0">
                <a:latin typeface="楷体" pitchFamily="49" charset="-122"/>
                <a:ea typeface="楷体" pitchFamily="49" charset="-122"/>
              </a:rPr>
              <a:t>第二步 确定</a:t>
            </a:r>
            <a:r>
              <a:rPr lang="zh-CN" altLang="en-US" sz="2800" b="1" dirty="0" smtClean="0">
                <a:latin typeface="楷体" pitchFamily="49" charset="-122"/>
                <a:ea typeface="楷体" pitchFamily="49" charset="-122"/>
              </a:rPr>
              <a:t>“基本系统模型”</a:t>
            </a:r>
            <a:endParaRPr lang="zh-CN" altLang="en-US" sz="2800" b="1" dirty="0">
              <a:latin typeface="楷体" pitchFamily="49" charset="-122"/>
              <a:ea typeface="楷体" pitchFamily="49" charset="-122"/>
            </a:endParaRPr>
          </a:p>
          <a:p>
            <a:pPr lvl="2"/>
            <a:r>
              <a:rPr lang="zh-CN" altLang="en-US" sz="2800" b="1" dirty="0">
                <a:latin typeface="楷体" pitchFamily="49" charset="-122"/>
                <a:ea typeface="楷体" pitchFamily="49" charset="-122"/>
              </a:rPr>
              <a:t>定货系统基本数据流图</a:t>
            </a:r>
          </a:p>
        </p:txBody>
      </p:sp>
      <p:grpSp>
        <p:nvGrpSpPr>
          <p:cNvPr id="256015" name="Group 15"/>
          <p:cNvGrpSpPr>
            <a:grpSpLocks/>
          </p:cNvGrpSpPr>
          <p:nvPr/>
        </p:nvGrpSpPr>
        <p:grpSpPr bwMode="auto">
          <a:xfrm>
            <a:off x="1089992" y="2875955"/>
            <a:ext cx="7010400" cy="800100"/>
            <a:chOff x="823" y="2758"/>
            <a:chExt cx="4416" cy="672"/>
          </a:xfrm>
        </p:grpSpPr>
        <p:sp>
          <p:nvSpPr>
            <p:cNvPr id="256005" name="AutoShape 4"/>
            <p:cNvSpPr>
              <a:spLocks noChangeArrowheads="1"/>
            </p:cNvSpPr>
            <p:nvPr/>
          </p:nvSpPr>
          <p:spPr bwMode="auto">
            <a:xfrm>
              <a:off x="871" y="2758"/>
              <a:ext cx="768" cy="672"/>
            </a:xfrm>
            <a:prstGeom prst="flowChartProcess">
              <a:avLst/>
            </a:prstGeom>
            <a:solidFill>
              <a:schemeClr val="accent1"/>
            </a:solidFill>
            <a:ln w="12700" cap="sq">
              <a:solidFill>
                <a:schemeClr val="bg1"/>
              </a:solidFill>
              <a:miter lim="800000"/>
              <a:headEnd type="none" w="sm" len="sm"/>
              <a:tailEnd type="none" w="sm" len="sm"/>
            </a:ln>
          </p:spPr>
          <p:txBody>
            <a:bodyPr wrap="none" anchor="ctr"/>
            <a:lstStyle/>
            <a:p>
              <a:pPr>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sp>
          <p:nvSpPr>
            <p:cNvPr id="256006" name="AutoShape 5"/>
            <p:cNvSpPr>
              <a:spLocks noChangeArrowheads="1"/>
            </p:cNvSpPr>
            <p:nvPr/>
          </p:nvSpPr>
          <p:spPr bwMode="auto">
            <a:xfrm>
              <a:off x="2647" y="2758"/>
              <a:ext cx="816" cy="672"/>
            </a:xfrm>
            <a:prstGeom prst="flowChartConnector">
              <a:avLst/>
            </a:prstGeom>
            <a:solidFill>
              <a:schemeClr val="tx1"/>
            </a:solidFill>
            <a:ln w="12700" cap="sq">
              <a:solidFill>
                <a:srgbClr val="000066"/>
              </a:solidFill>
              <a:round/>
              <a:headEnd type="none" w="sm" len="sm"/>
              <a:tailEnd type="none" w="sm" len="sm"/>
            </a:ln>
          </p:spPr>
          <p:txBody>
            <a:bodyPr wrap="none" anchor="ctr"/>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56007" name="AutoShape 6"/>
            <p:cNvSpPr>
              <a:spLocks noChangeArrowheads="1"/>
            </p:cNvSpPr>
            <p:nvPr/>
          </p:nvSpPr>
          <p:spPr bwMode="auto">
            <a:xfrm>
              <a:off x="4375" y="2758"/>
              <a:ext cx="720" cy="672"/>
            </a:xfrm>
            <a:prstGeom prst="flowChartProcess">
              <a:avLst/>
            </a:prstGeom>
            <a:solidFill>
              <a:schemeClr val="tx1"/>
            </a:solidFill>
            <a:ln w="12700" cap="sq">
              <a:solidFill>
                <a:schemeClr val="bg1"/>
              </a:solidFill>
              <a:miter lim="800000"/>
              <a:headEnd type="none" w="sm" len="sm"/>
              <a:tailEnd type="none" w="sm" len="sm"/>
            </a:ln>
          </p:spPr>
          <p:txBody>
            <a:bodyPr wrap="none" anchor="ctr"/>
            <a:lstStyle/>
            <a:p>
              <a:pPr>
                <a:lnSpc>
                  <a:spcPct val="80000"/>
                </a:lnSpc>
                <a:buSzPct val="70000"/>
                <a:buFont typeface="Wingdings" pitchFamily="2" charset="2"/>
                <a:buChar char="n"/>
              </a:pPr>
              <a:endParaRPr lang="zh-CN" altLang="zh-CN" sz="2400" b="1">
                <a:solidFill>
                  <a:schemeClr val="tx1"/>
                </a:solidFill>
                <a:latin typeface="楷体" pitchFamily="49" charset="-122"/>
                <a:ea typeface="楷体" pitchFamily="49" charset="-122"/>
              </a:endParaRPr>
            </a:p>
          </p:txBody>
        </p:sp>
        <p:sp>
          <p:nvSpPr>
            <p:cNvPr id="256008" name="Line 7"/>
            <p:cNvSpPr>
              <a:spLocks noChangeShapeType="1"/>
            </p:cNvSpPr>
            <p:nvPr/>
          </p:nvSpPr>
          <p:spPr bwMode="auto">
            <a:xfrm>
              <a:off x="1639" y="3142"/>
              <a:ext cx="1008"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09" name="Line 8"/>
            <p:cNvSpPr>
              <a:spLocks noChangeShapeType="1"/>
            </p:cNvSpPr>
            <p:nvPr/>
          </p:nvSpPr>
          <p:spPr bwMode="auto">
            <a:xfrm>
              <a:off x="3463" y="3142"/>
              <a:ext cx="912" cy="0"/>
            </a:xfrm>
            <a:prstGeom prst="line">
              <a:avLst/>
            </a:prstGeom>
            <a:noFill/>
            <a:ln w="12700" cap="sq">
              <a:solidFill>
                <a:schemeClr val="tx1"/>
              </a:solidFill>
              <a:round/>
              <a:headEnd type="none" w="sm" len="sm"/>
              <a:tailEnd type="triangle" w="med" len="med"/>
            </a:ln>
            <a:extLst>
              <a:ext uri="{909E8E84-426E-40DD-AFC4-6F175D3DCCD1}">
                <a14:hiddenFill xmlns:a14="http://schemas.microsoft.com/office/drawing/2010/main">
                  <a:noFill/>
                </a14:hiddenFill>
              </a:ext>
            </a:extLst>
          </p:spPr>
          <p:txBody>
            <a:bodyPr wrap="none" anchor="ctr"/>
            <a:lstStyle/>
            <a:p>
              <a:endParaRPr lang="zh-CN" altLang="en-US"/>
            </a:p>
          </p:txBody>
        </p:sp>
        <p:sp>
          <p:nvSpPr>
            <p:cNvPr id="256010" name="Text Box 9"/>
            <p:cNvSpPr txBox="1">
              <a:spLocks noChangeArrowheads="1"/>
            </p:cNvSpPr>
            <p:nvPr/>
          </p:nvSpPr>
          <p:spPr bwMode="auto">
            <a:xfrm>
              <a:off x="823" y="2758"/>
              <a:ext cx="816" cy="659"/>
            </a:xfrm>
            <a:prstGeom prst="rect">
              <a:avLst/>
            </a:prstGeom>
            <a:solidFill>
              <a:srgbClr val="FFFFFF"/>
            </a:solidFill>
            <a:ln w="12700" cap="sq">
              <a:noFill/>
              <a:miter lim="800000"/>
              <a:headEnd type="none" w="sm" len="sm"/>
              <a:tailEnd type="none" w="sm" len="sm"/>
            </a:ln>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gn="ctr">
                <a:lnSpc>
                  <a:spcPct val="100000"/>
                </a:lnSpc>
                <a:spcBef>
                  <a:spcPct val="50000"/>
                </a:spcBef>
                <a:buClrTx/>
                <a:buSzTx/>
                <a:buFontTx/>
                <a:buNone/>
              </a:pPr>
              <a:r>
                <a:rPr kumimoji="1" lang="zh-CN" altLang="en-US" sz="1800" b="1" dirty="0">
                  <a:solidFill>
                    <a:srgbClr val="000000"/>
                  </a:solidFill>
                  <a:latin typeface="楷体" pitchFamily="49" charset="-122"/>
                  <a:ea typeface="楷体" pitchFamily="49" charset="-122"/>
                </a:rPr>
                <a:t>仓库</a:t>
              </a:r>
            </a:p>
            <a:p>
              <a:pPr algn="ctr">
                <a:lnSpc>
                  <a:spcPct val="100000"/>
                </a:lnSpc>
                <a:spcBef>
                  <a:spcPct val="50000"/>
                </a:spcBef>
                <a:buClrTx/>
                <a:buSzTx/>
                <a:buFontTx/>
                <a:buNone/>
              </a:pPr>
              <a:r>
                <a:rPr kumimoji="1" lang="zh-CN" altLang="en-US" sz="1800" b="1" dirty="0">
                  <a:solidFill>
                    <a:srgbClr val="000000"/>
                  </a:solidFill>
                  <a:latin typeface="楷体" pitchFamily="49" charset="-122"/>
                  <a:ea typeface="楷体" pitchFamily="49" charset="-122"/>
                </a:rPr>
                <a:t>管理员</a:t>
              </a:r>
            </a:p>
          </p:txBody>
        </p:sp>
        <p:sp>
          <p:nvSpPr>
            <p:cNvPr id="256011" name="Text Box 10"/>
            <p:cNvSpPr txBox="1">
              <a:spLocks noChangeArrowheads="1"/>
            </p:cNvSpPr>
            <p:nvPr/>
          </p:nvSpPr>
          <p:spPr bwMode="auto">
            <a:xfrm>
              <a:off x="2831" y="2814"/>
              <a:ext cx="576" cy="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66"/>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zh-CN" altLang="en-US" sz="2000" b="1" dirty="0">
                  <a:solidFill>
                    <a:srgbClr val="000000"/>
                  </a:solidFill>
                  <a:latin typeface="Times New Roman" pitchFamily="18" charset="0"/>
                </a:rPr>
                <a:t>定货系统</a:t>
              </a:r>
            </a:p>
          </p:txBody>
        </p:sp>
        <p:sp>
          <p:nvSpPr>
            <p:cNvPr id="256012" name="Text Box 11"/>
            <p:cNvSpPr txBox="1">
              <a:spLocks noChangeArrowheads="1"/>
            </p:cNvSpPr>
            <p:nvPr/>
          </p:nvSpPr>
          <p:spPr bwMode="auto">
            <a:xfrm>
              <a:off x="4423" y="2950"/>
              <a:ext cx="816" cy="310"/>
            </a:xfrm>
            <a:prstGeom prst="rect">
              <a:avLst/>
            </a:prstGeom>
            <a:noFill/>
            <a:ln w="12700" cap="sq">
              <a:no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zh-CN" altLang="en-US" sz="1800" b="1" dirty="0">
                  <a:solidFill>
                    <a:srgbClr val="000000"/>
                  </a:solidFill>
                  <a:latin typeface="Times New Roman" pitchFamily="18" charset="0"/>
                </a:rPr>
                <a:t>采购员</a:t>
              </a:r>
            </a:p>
          </p:txBody>
        </p:sp>
        <p:sp>
          <p:nvSpPr>
            <p:cNvPr id="256013" name="Text Box 12"/>
            <p:cNvSpPr txBox="1">
              <a:spLocks noChangeArrowheads="1"/>
            </p:cNvSpPr>
            <p:nvPr/>
          </p:nvSpPr>
          <p:spPr bwMode="auto">
            <a:xfrm>
              <a:off x="1831" y="2758"/>
              <a:ext cx="57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zh-CN" altLang="en-US" sz="2400" dirty="0">
                  <a:latin typeface="Times New Roman" pitchFamily="18" charset="0"/>
                </a:rPr>
                <a:t>事务</a:t>
              </a:r>
            </a:p>
          </p:txBody>
        </p:sp>
        <p:sp>
          <p:nvSpPr>
            <p:cNvPr id="256014" name="Text Box 13"/>
            <p:cNvSpPr txBox="1">
              <a:spLocks noChangeArrowheads="1"/>
            </p:cNvSpPr>
            <p:nvPr/>
          </p:nvSpPr>
          <p:spPr bwMode="auto">
            <a:xfrm>
              <a:off x="3463" y="2758"/>
              <a:ext cx="1056" cy="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cap="sq">
                  <a:solidFill>
                    <a:srgbClr val="000000"/>
                  </a:solidFill>
                  <a:miter lim="800000"/>
                  <a:headEnd type="none" w="sm" len="sm"/>
                  <a:tailEnd type="none" w="sm" len="sm"/>
                </a14:hiddenLine>
              </a:ext>
            </a:extLst>
          </p:spPr>
          <p:txBody>
            <a:bodyPr>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100000"/>
                </a:lnSpc>
                <a:spcBef>
                  <a:spcPct val="50000"/>
                </a:spcBef>
                <a:buClrTx/>
                <a:buSzTx/>
                <a:buFontTx/>
                <a:buNone/>
              </a:pPr>
              <a:r>
                <a:rPr kumimoji="1" lang="zh-CN" altLang="en-US" sz="2400">
                  <a:latin typeface="Times New Roman" pitchFamily="18" charset="0"/>
                </a:rPr>
                <a:t>定货报表</a:t>
              </a:r>
            </a:p>
          </p:txBody>
        </p:sp>
      </p:grpSp>
    </p:spTree>
    <p:extLst>
      <p:ext uri="{BB962C8B-B14F-4D97-AF65-F5344CB8AC3E}">
        <p14:creationId xmlns:p14="http://schemas.microsoft.com/office/powerpoint/2010/main" val="145285796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56004">
                                            <p:txEl>
                                              <p:pRg st="0" end="0"/>
                                            </p:txEl>
                                          </p:spTgt>
                                        </p:tgtEl>
                                        <p:attrNameLst>
                                          <p:attrName>style.visibility</p:attrName>
                                        </p:attrNameLst>
                                      </p:cBhvr>
                                      <p:to>
                                        <p:strVal val="visible"/>
                                      </p:to>
                                    </p:set>
                                    <p:anim calcmode="lin" valueType="num">
                                      <p:cBhvr additive="base">
                                        <p:cTn id="7" dur="500"/>
                                        <p:tgtEl>
                                          <p:spTgt spid="256004">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5600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56004">
                                            <p:txEl>
                                              <p:pRg st="1" end="1"/>
                                            </p:txEl>
                                          </p:spTgt>
                                        </p:tgtEl>
                                        <p:attrNameLst>
                                          <p:attrName>style.visibility</p:attrName>
                                        </p:attrNameLst>
                                      </p:cBhvr>
                                      <p:to>
                                        <p:strVal val="visible"/>
                                      </p:to>
                                    </p:set>
                                    <p:anim calcmode="lin" valueType="num">
                                      <p:cBhvr additive="base">
                                        <p:cTn id="13" dur="500"/>
                                        <p:tgtEl>
                                          <p:spTgt spid="256004">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5600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56004">
                                            <p:txEl>
                                              <p:pRg st="2" end="2"/>
                                            </p:txEl>
                                          </p:spTgt>
                                        </p:tgtEl>
                                        <p:attrNameLst>
                                          <p:attrName>style.visibility</p:attrName>
                                        </p:attrNameLst>
                                      </p:cBhvr>
                                      <p:to>
                                        <p:strVal val="visible"/>
                                      </p:to>
                                    </p:set>
                                    <p:anim calcmode="lin" valueType="num">
                                      <p:cBhvr additive="base">
                                        <p:cTn id="19" dur="500"/>
                                        <p:tgtEl>
                                          <p:spTgt spid="256004">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56004">
                                            <p:txEl>
                                              <p:pRg st="2" end="2"/>
                                            </p:txEl>
                                          </p:spTgt>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8" presetClass="entr" presetSubtype="16" fill="hold" nodeType="clickEffect">
                                  <p:stCondLst>
                                    <p:cond delay="0"/>
                                  </p:stCondLst>
                                  <p:childTnLst>
                                    <p:set>
                                      <p:cBhvr>
                                        <p:cTn id="24" dur="1" fill="hold">
                                          <p:stCondLst>
                                            <p:cond delay="0"/>
                                          </p:stCondLst>
                                        </p:cTn>
                                        <p:tgtEl>
                                          <p:spTgt spid="256015"/>
                                        </p:tgtEl>
                                        <p:attrNameLst>
                                          <p:attrName>style.visibility</p:attrName>
                                        </p:attrNameLst>
                                      </p:cBhvr>
                                      <p:to>
                                        <p:strVal val="visible"/>
                                      </p:to>
                                    </p:set>
                                    <p:animEffect transition="in" filter="diamond(in)">
                                      <p:cBhvr>
                                        <p:cTn id="25" dur="2000"/>
                                        <p:tgtEl>
                                          <p:spTgt spid="256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6004" grpId="0" build="p"/>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57028" name="Rectangle 3"/>
          <p:cNvSpPr>
            <a:spLocks noGrp="1" noChangeArrowheads="1"/>
          </p:cNvSpPr>
          <p:nvPr>
            <p:ph type="body" idx="4294967295"/>
          </p:nvPr>
        </p:nvSpPr>
        <p:spPr>
          <a:xfrm>
            <a:off x="309777" y="1014626"/>
            <a:ext cx="8540750" cy="2400657"/>
          </a:xfrm>
        </p:spPr>
        <p:txBody>
          <a:bodyPr/>
          <a:lstStyle/>
          <a:p>
            <a:pPr>
              <a:lnSpc>
                <a:spcPct val="80000"/>
              </a:lnSpc>
            </a:pPr>
            <a:r>
              <a:rPr lang="zh-CN" altLang="en-US" sz="2800" b="1" dirty="0">
                <a:latin typeface="楷体" pitchFamily="49" charset="-122"/>
                <a:ea typeface="楷体" pitchFamily="49" charset="-122"/>
              </a:rPr>
              <a:t>数据流图案例分析</a:t>
            </a:r>
          </a:p>
          <a:p>
            <a:pPr lvl="1">
              <a:lnSpc>
                <a:spcPct val="80000"/>
              </a:lnSpc>
            </a:pPr>
            <a:r>
              <a:rPr lang="zh-CN" altLang="en-US" sz="2800" b="1" dirty="0">
                <a:latin typeface="楷体" pitchFamily="49" charset="-122"/>
                <a:ea typeface="楷体" pitchFamily="49" charset="-122"/>
              </a:rPr>
              <a:t>第三步 确定</a:t>
            </a:r>
            <a:r>
              <a:rPr lang="zh-CN" altLang="en-US" sz="2800" b="1" dirty="0" smtClean="0">
                <a:latin typeface="楷体" pitchFamily="49" charset="-122"/>
                <a:ea typeface="楷体" pitchFamily="49" charset="-122"/>
              </a:rPr>
              <a:t>“功能级数据流图”</a:t>
            </a:r>
            <a:endParaRPr lang="zh-CN" altLang="en-US" sz="2800" b="1" dirty="0">
              <a:latin typeface="楷体" pitchFamily="49" charset="-122"/>
              <a:ea typeface="楷体" pitchFamily="49" charset="-122"/>
            </a:endParaRPr>
          </a:p>
          <a:p>
            <a:pPr lvl="2">
              <a:lnSpc>
                <a:spcPct val="80000"/>
              </a:lnSpc>
            </a:pPr>
            <a:r>
              <a:rPr lang="zh-CN" altLang="en-US" sz="2400" b="1" dirty="0">
                <a:latin typeface="楷体" pitchFamily="49" charset="-122"/>
                <a:ea typeface="楷体" pitchFamily="49" charset="-122"/>
              </a:rPr>
              <a:t>将加工</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处理</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定货系统进行功能分解，变成事务处理和产生报表两部分</a:t>
            </a:r>
            <a:r>
              <a:rPr lang="zh-CN" altLang="en-US" sz="2400" b="1" dirty="0" smtClean="0">
                <a:latin typeface="楷体" pitchFamily="49" charset="-122"/>
                <a:ea typeface="楷体" pitchFamily="49" charset="-122"/>
              </a:rPr>
              <a:t>；考虑</a:t>
            </a:r>
            <a:r>
              <a:rPr lang="zh-CN" altLang="en-US" sz="2400" b="1" dirty="0">
                <a:latin typeface="楷体" pitchFamily="49" charset="-122"/>
                <a:ea typeface="楷体" pitchFamily="49" charset="-122"/>
              </a:rPr>
              <a:t>有关数据存储问题，涉及到存储的信息有：库存清单、定货信息；</a:t>
            </a:r>
          </a:p>
          <a:p>
            <a:pPr lvl="2">
              <a:lnSpc>
                <a:spcPct val="80000"/>
              </a:lnSpc>
            </a:pPr>
            <a:r>
              <a:rPr lang="zh-CN" altLang="en-US" sz="2400" b="1" dirty="0">
                <a:latin typeface="楷体" pitchFamily="49" charset="-122"/>
                <a:ea typeface="楷体" pitchFamily="49" charset="-122"/>
              </a:rPr>
              <a:t>定货系统功能</a:t>
            </a:r>
            <a:r>
              <a:rPr lang="zh-CN" altLang="en-US" sz="2400" b="1" dirty="0" smtClean="0">
                <a:latin typeface="楷体" pitchFamily="49" charset="-122"/>
                <a:ea typeface="楷体" pitchFamily="49" charset="-122"/>
              </a:rPr>
              <a:t>级</a:t>
            </a:r>
            <a:r>
              <a:rPr lang="en-US" altLang="zh-CN" sz="2400" b="1" dirty="0" smtClean="0">
                <a:latin typeface="楷体" pitchFamily="49" charset="-122"/>
                <a:ea typeface="楷体" pitchFamily="49" charset="-122"/>
              </a:rPr>
              <a:t/>
            </a:r>
            <a:br>
              <a:rPr lang="en-US" altLang="zh-CN" sz="2400" b="1" dirty="0" smtClean="0">
                <a:latin typeface="楷体" pitchFamily="49" charset="-122"/>
                <a:ea typeface="楷体" pitchFamily="49" charset="-122"/>
              </a:rPr>
            </a:br>
            <a:r>
              <a:rPr lang="zh-CN" altLang="en-US" sz="2400" b="1" dirty="0" smtClean="0">
                <a:latin typeface="楷体" pitchFamily="49" charset="-122"/>
                <a:ea typeface="楷体" pitchFamily="49" charset="-122"/>
              </a:rPr>
              <a:t>数据流图</a:t>
            </a:r>
            <a:endParaRPr lang="zh-CN" altLang="en-US" sz="2400" b="1" dirty="0">
              <a:latin typeface="楷体" pitchFamily="49" charset="-122"/>
              <a:ea typeface="楷体" pitchFamily="49" charset="-122"/>
            </a:endParaRPr>
          </a:p>
        </p:txBody>
      </p:sp>
      <p:pic>
        <p:nvPicPr>
          <p:cNvPr id="32" name="Picture 3" descr="rj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71868" y="2857502"/>
            <a:ext cx="4680521" cy="219413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13352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57028">
                                            <p:txEl>
                                              <p:pRg st="0" end="0"/>
                                            </p:txEl>
                                          </p:spTgt>
                                        </p:tgtEl>
                                        <p:attrNameLst>
                                          <p:attrName>style.visibility</p:attrName>
                                        </p:attrNameLst>
                                      </p:cBhvr>
                                      <p:to>
                                        <p:strVal val="visible"/>
                                      </p:to>
                                    </p:set>
                                    <p:anim calcmode="lin" valueType="num">
                                      <p:cBhvr additive="base">
                                        <p:cTn id="7" dur="500"/>
                                        <p:tgtEl>
                                          <p:spTgt spid="257028">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57028">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57028">
                                            <p:txEl>
                                              <p:pRg st="1" end="1"/>
                                            </p:txEl>
                                          </p:spTgt>
                                        </p:tgtEl>
                                        <p:attrNameLst>
                                          <p:attrName>style.visibility</p:attrName>
                                        </p:attrNameLst>
                                      </p:cBhvr>
                                      <p:to>
                                        <p:strVal val="visible"/>
                                      </p:to>
                                    </p:set>
                                    <p:anim calcmode="lin" valueType="num">
                                      <p:cBhvr additive="base">
                                        <p:cTn id="13" dur="500"/>
                                        <p:tgtEl>
                                          <p:spTgt spid="257028">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5702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57028">
                                            <p:txEl>
                                              <p:pRg st="2" end="2"/>
                                            </p:txEl>
                                          </p:spTgt>
                                        </p:tgtEl>
                                        <p:attrNameLst>
                                          <p:attrName>style.visibility</p:attrName>
                                        </p:attrNameLst>
                                      </p:cBhvr>
                                      <p:to>
                                        <p:strVal val="visible"/>
                                      </p:to>
                                    </p:set>
                                    <p:anim calcmode="lin" valueType="num">
                                      <p:cBhvr additive="base">
                                        <p:cTn id="19" dur="500"/>
                                        <p:tgtEl>
                                          <p:spTgt spid="257028">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5702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57028">
                                            <p:txEl>
                                              <p:pRg st="3" end="3"/>
                                            </p:txEl>
                                          </p:spTgt>
                                        </p:tgtEl>
                                        <p:attrNameLst>
                                          <p:attrName>style.visibility</p:attrName>
                                        </p:attrNameLst>
                                      </p:cBhvr>
                                      <p:to>
                                        <p:strVal val="visible"/>
                                      </p:to>
                                    </p:set>
                                    <p:anim calcmode="lin" valueType="num">
                                      <p:cBhvr additive="base">
                                        <p:cTn id="25" dur="500"/>
                                        <p:tgtEl>
                                          <p:spTgt spid="257028">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5702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barn(outVertical)">
                                      <p:cBhvr>
                                        <p:cTn id="3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7028" grpId="0"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8386"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58052" name="Rectangle 3"/>
          <p:cNvSpPr>
            <a:spLocks noGrp="1" noChangeArrowheads="1"/>
          </p:cNvSpPr>
          <p:nvPr>
            <p:ph type="body" idx="4294967295"/>
          </p:nvPr>
        </p:nvSpPr>
        <p:spPr>
          <a:xfrm>
            <a:off x="476250" y="699542"/>
            <a:ext cx="8667750" cy="1982081"/>
          </a:xfrm>
        </p:spPr>
        <p:txBody>
          <a:bodyPr/>
          <a:lstStyle/>
          <a:p>
            <a:pPr>
              <a:lnSpc>
                <a:spcPct val="80000"/>
              </a:lnSpc>
            </a:pPr>
            <a:r>
              <a:rPr lang="zh-CN" altLang="en-US" sz="2800" b="1" dirty="0">
                <a:latin typeface="楷体" pitchFamily="49" charset="-122"/>
                <a:ea typeface="楷体" pitchFamily="49" charset="-122"/>
              </a:rPr>
              <a:t>数据流图案例分析</a:t>
            </a:r>
          </a:p>
          <a:p>
            <a:pPr lvl="1">
              <a:lnSpc>
                <a:spcPct val="80000"/>
              </a:lnSpc>
            </a:pPr>
            <a:r>
              <a:rPr lang="zh-CN" altLang="en-US" sz="2800" b="1" dirty="0">
                <a:latin typeface="楷体" pitchFamily="49" charset="-122"/>
                <a:ea typeface="楷体" pitchFamily="49" charset="-122"/>
              </a:rPr>
              <a:t>第四步  细化</a:t>
            </a:r>
            <a:r>
              <a:rPr lang="zh-CN" altLang="en-US" sz="2800" b="1" dirty="0" smtClean="0">
                <a:latin typeface="楷体" pitchFamily="49" charset="-122"/>
                <a:ea typeface="楷体" pitchFamily="49" charset="-122"/>
              </a:rPr>
              <a:t>数据流图</a:t>
            </a:r>
            <a:endParaRPr lang="zh-CN" altLang="en-US" sz="2800" b="1" dirty="0">
              <a:latin typeface="楷体" pitchFamily="49" charset="-122"/>
              <a:ea typeface="楷体" pitchFamily="49" charset="-122"/>
            </a:endParaRPr>
          </a:p>
          <a:p>
            <a:pPr lvl="2">
              <a:lnSpc>
                <a:spcPct val="80000"/>
              </a:lnSpc>
            </a:pPr>
            <a:r>
              <a:rPr lang="zh-CN" altLang="en-US" sz="2800" b="1" dirty="0">
                <a:latin typeface="楷体" pitchFamily="49" charset="-122"/>
                <a:ea typeface="楷体" pitchFamily="49" charset="-122"/>
              </a:rPr>
              <a:t>将事务处理进一步分解为接收事务，更新库存清单、处理定货三部分。</a:t>
            </a:r>
          </a:p>
          <a:p>
            <a:pPr lvl="2">
              <a:lnSpc>
                <a:spcPct val="80000"/>
              </a:lnSpc>
            </a:pPr>
            <a:r>
              <a:rPr lang="zh-CN" altLang="en-US" sz="2800" b="1" dirty="0">
                <a:latin typeface="楷体" pitchFamily="49" charset="-122"/>
                <a:ea typeface="楷体" pitchFamily="49" charset="-122"/>
              </a:rPr>
              <a:t>画出定货系统功能分解后的数据流图</a:t>
            </a:r>
          </a:p>
        </p:txBody>
      </p:sp>
      <p:pic>
        <p:nvPicPr>
          <p:cNvPr id="44" name="Picture 3" descr="rj1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03917" y="2499742"/>
            <a:ext cx="5881076" cy="2520280"/>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8298406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58052">
                                            <p:txEl>
                                              <p:pRg st="0" end="0"/>
                                            </p:txEl>
                                          </p:spTgt>
                                        </p:tgtEl>
                                        <p:attrNameLst>
                                          <p:attrName>style.visibility</p:attrName>
                                        </p:attrNameLst>
                                      </p:cBhvr>
                                      <p:to>
                                        <p:strVal val="visible"/>
                                      </p:to>
                                    </p:set>
                                    <p:anim calcmode="lin" valueType="num">
                                      <p:cBhvr additive="base">
                                        <p:cTn id="7" dur="500"/>
                                        <p:tgtEl>
                                          <p:spTgt spid="258052">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5805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58052">
                                            <p:txEl>
                                              <p:pRg st="1" end="1"/>
                                            </p:txEl>
                                          </p:spTgt>
                                        </p:tgtEl>
                                        <p:attrNameLst>
                                          <p:attrName>style.visibility</p:attrName>
                                        </p:attrNameLst>
                                      </p:cBhvr>
                                      <p:to>
                                        <p:strVal val="visible"/>
                                      </p:to>
                                    </p:set>
                                    <p:anim calcmode="lin" valueType="num">
                                      <p:cBhvr additive="base">
                                        <p:cTn id="13" dur="500"/>
                                        <p:tgtEl>
                                          <p:spTgt spid="258052">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5805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58052">
                                            <p:txEl>
                                              <p:pRg st="2" end="2"/>
                                            </p:txEl>
                                          </p:spTgt>
                                        </p:tgtEl>
                                        <p:attrNameLst>
                                          <p:attrName>style.visibility</p:attrName>
                                        </p:attrNameLst>
                                      </p:cBhvr>
                                      <p:to>
                                        <p:strVal val="visible"/>
                                      </p:to>
                                    </p:set>
                                    <p:anim calcmode="lin" valueType="num">
                                      <p:cBhvr additive="base">
                                        <p:cTn id="19" dur="500"/>
                                        <p:tgtEl>
                                          <p:spTgt spid="258052">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5805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58052">
                                            <p:txEl>
                                              <p:pRg st="3" end="3"/>
                                            </p:txEl>
                                          </p:spTgt>
                                        </p:tgtEl>
                                        <p:attrNameLst>
                                          <p:attrName>style.visibility</p:attrName>
                                        </p:attrNameLst>
                                      </p:cBhvr>
                                      <p:to>
                                        <p:strVal val="visible"/>
                                      </p:to>
                                    </p:set>
                                    <p:anim calcmode="lin" valueType="num">
                                      <p:cBhvr additive="base">
                                        <p:cTn id="25" dur="500"/>
                                        <p:tgtEl>
                                          <p:spTgt spid="258052">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5805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6" presetClass="entr" presetSubtype="37" fill="hold" nodeType="clickEffect">
                                  <p:stCondLst>
                                    <p:cond delay="0"/>
                                  </p:stCondLst>
                                  <p:childTnLst>
                                    <p:set>
                                      <p:cBhvr>
                                        <p:cTn id="30" dur="1" fill="hold">
                                          <p:stCondLst>
                                            <p:cond delay="0"/>
                                          </p:stCondLst>
                                        </p:cTn>
                                        <p:tgtEl>
                                          <p:spTgt spid="44"/>
                                        </p:tgtEl>
                                        <p:attrNameLst>
                                          <p:attrName>style.visibility</p:attrName>
                                        </p:attrNameLst>
                                      </p:cBhvr>
                                      <p:to>
                                        <p:strVal val="visible"/>
                                      </p:to>
                                    </p:set>
                                    <p:animEffect transition="in" filter="barn(outVertical)">
                                      <p:cBhvr>
                                        <p:cTn id="31" dur="500"/>
                                        <p:tgtEl>
                                          <p:spTgt spid="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8052" grpId="0" build="p"/>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59076" name="Rectangle 3"/>
          <p:cNvSpPr>
            <a:spLocks noGrp="1" noChangeArrowheads="1"/>
          </p:cNvSpPr>
          <p:nvPr>
            <p:ph type="body" idx="4294967295"/>
          </p:nvPr>
        </p:nvSpPr>
        <p:spPr>
          <a:xfrm>
            <a:off x="389436" y="771550"/>
            <a:ext cx="8363937" cy="4302716"/>
          </a:xfrm>
        </p:spPr>
        <p:txBody>
          <a:bodyPr/>
          <a:lstStyle/>
          <a:p>
            <a:pPr>
              <a:lnSpc>
                <a:spcPct val="90000"/>
              </a:lnSpc>
            </a:pPr>
            <a:r>
              <a:rPr lang="zh-CN" altLang="en-US" sz="2800" b="1" dirty="0">
                <a:latin typeface="楷体" pitchFamily="49" charset="-122"/>
                <a:ea typeface="楷体" pitchFamily="49" charset="-122"/>
              </a:rPr>
              <a:t>画数据流图的原则</a:t>
            </a:r>
          </a:p>
          <a:p>
            <a:pPr lvl="1">
              <a:lnSpc>
                <a:spcPct val="90000"/>
              </a:lnSpc>
              <a:buFont typeface="Wingdings" pitchFamily="2" charset="2"/>
              <a:buNone/>
            </a:pPr>
            <a:r>
              <a:rPr lang="en-US" altLang="zh-CN" sz="2400" b="1" dirty="0">
                <a:latin typeface="楷体" pitchFamily="49" charset="-122"/>
                <a:ea typeface="楷体" pitchFamily="49" charset="-122"/>
              </a:rPr>
              <a:t>1 </a:t>
            </a:r>
            <a:r>
              <a:rPr lang="zh-CN" altLang="en-US" sz="2400" b="1" dirty="0">
                <a:latin typeface="楷体" pitchFamily="49" charset="-122"/>
                <a:ea typeface="楷体" pitchFamily="49" charset="-122"/>
              </a:rPr>
              <a:t>确定系统的源点和终点</a:t>
            </a:r>
          </a:p>
          <a:p>
            <a:pPr lvl="1">
              <a:lnSpc>
                <a:spcPct val="90000"/>
              </a:lnSpc>
              <a:buFont typeface="Wingdings" pitchFamily="2" charset="2"/>
              <a:buNone/>
            </a:pPr>
            <a:r>
              <a:rPr lang="en-US" altLang="zh-CN" sz="2400" b="1" dirty="0">
                <a:latin typeface="楷体" pitchFamily="49" charset="-122"/>
                <a:ea typeface="楷体" pitchFamily="49" charset="-122"/>
              </a:rPr>
              <a:t>2 </a:t>
            </a:r>
            <a:r>
              <a:rPr lang="zh-CN" altLang="en-US" sz="2400" b="1" dirty="0">
                <a:latin typeface="楷体" pitchFamily="49" charset="-122"/>
                <a:ea typeface="楷体" pitchFamily="49" charset="-122"/>
              </a:rPr>
              <a:t>确定系统的输入和输出数据流的关系</a:t>
            </a:r>
          </a:p>
          <a:p>
            <a:pPr lvl="1">
              <a:lnSpc>
                <a:spcPct val="90000"/>
              </a:lnSpc>
              <a:buFont typeface="Wingdings" pitchFamily="2" charset="2"/>
              <a:buNone/>
            </a:pPr>
            <a:r>
              <a:rPr lang="en-US" altLang="zh-CN" sz="2400" b="1" dirty="0">
                <a:latin typeface="楷体" pitchFamily="49" charset="-122"/>
                <a:ea typeface="楷体" pitchFamily="49" charset="-122"/>
              </a:rPr>
              <a:t>3 </a:t>
            </a:r>
            <a:r>
              <a:rPr lang="zh-CN" altLang="en-US" sz="2400" b="1" dirty="0">
                <a:latin typeface="楷体" pitchFamily="49" charset="-122"/>
                <a:ea typeface="楷体" pitchFamily="49" charset="-122"/>
              </a:rPr>
              <a:t>保持分解前后输入</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输出数据流必须相同</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父子平衡</a:t>
            </a:r>
            <a:r>
              <a:rPr lang="en-US" altLang="zh-CN" sz="2400" b="1" dirty="0">
                <a:latin typeface="楷体" pitchFamily="49" charset="-122"/>
                <a:ea typeface="楷体" pitchFamily="49" charset="-122"/>
              </a:rPr>
              <a:t>)</a:t>
            </a:r>
          </a:p>
          <a:p>
            <a:pPr lvl="1">
              <a:lnSpc>
                <a:spcPct val="90000"/>
              </a:lnSpc>
              <a:buFont typeface="Wingdings" pitchFamily="2" charset="2"/>
              <a:buNone/>
            </a:pPr>
            <a:r>
              <a:rPr lang="en-US" altLang="zh-CN" sz="2400" b="1" dirty="0">
                <a:latin typeface="楷体" pitchFamily="49" charset="-122"/>
                <a:ea typeface="楷体" pitchFamily="49" charset="-122"/>
              </a:rPr>
              <a:t>4 </a:t>
            </a:r>
            <a:r>
              <a:rPr lang="zh-CN" altLang="en-US" sz="2400" b="1" dirty="0">
                <a:latin typeface="楷体" pitchFamily="49" charset="-122"/>
                <a:ea typeface="楷体" pitchFamily="49" charset="-122"/>
              </a:rPr>
              <a:t>尽量简化加工之间的联系</a:t>
            </a:r>
          </a:p>
          <a:p>
            <a:pPr lvl="1">
              <a:lnSpc>
                <a:spcPct val="90000"/>
              </a:lnSpc>
              <a:buFont typeface="Wingdings" pitchFamily="2" charset="2"/>
              <a:buNone/>
            </a:pPr>
            <a:r>
              <a:rPr lang="en-US" altLang="zh-CN" sz="2400" b="1" dirty="0">
                <a:latin typeface="楷体" pitchFamily="49" charset="-122"/>
                <a:ea typeface="楷体" pitchFamily="49" charset="-122"/>
              </a:rPr>
              <a:t>5 </a:t>
            </a:r>
            <a:r>
              <a:rPr lang="zh-CN" altLang="en-US" sz="2400" b="1" dirty="0">
                <a:latin typeface="楷体" pitchFamily="49" charset="-122"/>
                <a:ea typeface="楷体" pitchFamily="49" charset="-122"/>
              </a:rPr>
              <a:t>用“自顶向下”方法，逐层画出数据流图，每张</a:t>
            </a:r>
            <a:r>
              <a:rPr lang="zh-CN" altLang="en-US" sz="2400" b="1" dirty="0" smtClean="0">
                <a:latin typeface="楷体" pitchFamily="49" charset="-122"/>
                <a:ea typeface="楷体" pitchFamily="49" charset="-122"/>
              </a:rPr>
              <a:t>数据流图中加工</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处理</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的个数不能超过</a:t>
            </a:r>
            <a:r>
              <a:rPr lang="en-US" altLang="zh-CN" sz="2400" b="1" dirty="0">
                <a:latin typeface="楷体" pitchFamily="49" charset="-122"/>
                <a:ea typeface="楷体" pitchFamily="49" charset="-122"/>
              </a:rPr>
              <a:t>9</a:t>
            </a:r>
            <a:r>
              <a:rPr lang="zh-CN" altLang="en-US" sz="2400" b="1" dirty="0">
                <a:latin typeface="楷体" pitchFamily="49" charset="-122"/>
                <a:ea typeface="楷体" pitchFamily="49" charset="-122"/>
              </a:rPr>
              <a:t>个</a:t>
            </a:r>
            <a:r>
              <a:rPr lang="en-US" altLang="zh-CN" sz="2400" b="1" dirty="0">
                <a:latin typeface="楷体" pitchFamily="49" charset="-122"/>
                <a:ea typeface="楷体" pitchFamily="49" charset="-122"/>
              </a:rPr>
              <a:t>(7</a:t>
            </a:r>
            <a:r>
              <a:rPr lang="zh-CN" altLang="en-US" sz="2400" b="1" dirty="0">
                <a:latin typeface="楷体" pitchFamily="49" charset="-122"/>
                <a:ea typeface="楷体" pitchFamily="49" charset="-122"/>
              </a:rPr>
              <a:t>加减</a:t>
            </a:r>
            <a:r>
              <a:rPr lang="en-US" altLang="zh-CN" sz="2400" b="1" dirty="0">
                <a:latin typeface="楷体" pitchFamily="49" charset="-122"/>
                <a:ea typeface="楷体" pitchFamily="49" charset="-122"/>
              </a:rPr>
              <a:t>2)</a:t>
            </a:r>
          </a:p>
          <a:p>
            <a:pPr lvl="1">
              <a:lnSpc>
                <a:spcPct val="90000"/>
              </a:lnSpc>
              <a:buFont typeface="Wingdings" pitchFamily="2" charset="2"/>
              <a:buNone/>
            </a:pPr>
            <a:r>
              <a:rPr lang="en-US" altLang="zh-CN" sz="2400" b="1" dirty="0">
                <a:latin typeface="楷体" pitchFamily="49" charset="-122"/>
                <a:ea typeface="楷体" pitchFamily="49" charset="-122"/>
              </a:rPr>
              <a:t>6 </a:t>
            </a:r>
            <a:r>
              <a:rPr lang="zh-CN" altLang="en-US" sz="2400" b="1" dirty="0">
                <a:latin typeface="楷体" pitchFamily="49" charset="-122"/>
                <a:ea typeface="楷体" pitchFamily="49" charset="-122"/>
              </a:rPr>
              <a:t>注意分解速度</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一般每分解一层增加</a:t>
            </a:r>
            <a:r>
              <a:rPr lang="en-US" altLang="zh-CN" sz="2400" b="1" dirty="0">
                <a:latin typeface="楷体" pitchFamily="49" charset="-122"/>
                <a:ea typeface="楷体" pitchFamily="49" charset="-122"/>
              </a:rPr>
              <a:t>2-7</a:t>
            </a:r>
            <a:r>
              <a:rPr lang="zh-CN" altLang="en-US" sz="2400" b="1" dirty="0">
                <a:latin typeface="楷体" pitchFamily="49" charset="-122"/>
                <a:ea typeface="楷体" pitchFamily="49" charset="-122"/>
              </a:rPr>
              <a:t>个加工</a:t>
            </a:r>
            <a:r>
              <a:rPr lang="en-US" altLang="zh-CN" sz="2400" b="1" dirty="0">
                <a:latin typeface="楷体" pitchFamily="49" charset="-122"/>
                <a:ea typeface="楷体" pitchFamily="49" charset="-122"/>
              </a:rPr>
              <a:t>)</a:t>
            </a:r>
          </a:p>
          <a:p>
            <a:pPr lvl="1">
              <a:lnSpc>
                <a:spcPct val="90000"/>
              </a:lnSpc>
              <a:buFont typeface="Wingdings" pitchFamily="2" charset="2"/>
              <a:buNone/>
            </a:pPr>
            <a:r>
              <a:rPr lang="en-US" altLang="zh-CN" sz="2400" b="1" dirty="0">
                <a:latin typeface="楷体" pitchFamily="49" charset="-122"/>
                <a:ea typeface="楷体" pitchFamily="49" charset="-122"/>
              </a:rPr>
              <a:t>7 </a:t>
            </a:r>
            <a:r>
              <a:rPr lang="zh-CN" altLang="en-US" sz="2400" b="1" dirty="0">
                <a:latin typeface="楷体" pitchFamily="49" charset="-122"/>
                <a:ea typeface="楷体" pitchFamily="49" charset="-122"/>
              </a:rPr>
              <a:t>在画数据流图时应避免线条交叉，必要时可使用重复的外部项</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源点或终点</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或数据存储符号</a:t>
            </a:r>
          </a:p>
          <a:p>
            <a:pPr lvl="1">
              <a:lnSpc>
                <a:spcPct val="90000"/>
              </a:lnSpc>
              <a:buFont typeface="Wingdings" pitchFamily="2" charset="2"/>
              <a:buNone/>
            </a:pPr>
            <a:r>
              <a:rPr lang="en-US" altLang="zh-CN" sz="2400" b="1" dirty="0">
                <a:latin typeface="楷体" pitchFamily="49" charset="-122"/>
                <a:ea typeface="楷体" pitchFamily="49" charset="-122"/>
              </a:rPr>
              <a:t>8 </a:t>
            </a:r>
            <a:r>
              <a:rPr lang="zh-CN" altLang="en-US" sz="2400" b="1" dirty="0">
                <a:latin typeface="楷体" pitchFamily="49" charset="-122"/>
                <a:ea typeface="楷体" pitchFamily="49" charset="-122"/>
              </a:rPr>
              <a:t>适当的命名，加工处理要编号</a:t>
            </a:r>
          </a:p>
        </p:txBody>
      </p:sp>
    </p:spTree>
    <p:extLst>
      <p:ext uri="{BB962C8B-B14F-4D97-AF65-F5344CB8AC3E}">
        <p14:creationId xmlns:p14="http://schemas.microsoft.com/office/powerpoint/2010/main" val="2984093557"/>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grpId="0" nodeType="clickEffect">
                                  <p:stCondLst>
                                    <p:cond delay="0"/>
                                  </p:stCondLst>
                                  <p:childTnLst>
                                    <p:set>
                                      <p:cBhvr>
                                        <p:cTn id="6" dur="1" fill="hold">
                                          <p:stCondLst>
                                            <p:cond delay="0"/>
                                          </p:stCondLst>
                                        </p:cTn>
                                        <p:tgtEl>
                                          <p:spTgt spid="259076">
                                            <p:txEl>
                                              <p:pRg st="0" end="0"/>
                                            </p:txEl>
                                          </p:spTgt>
                                        </p:tgtEl>
                                        <p:attrNameLst>
                                          <p:attrName>style.visibility</p:attrName>
                                        </p:attrNameLst>
                                      </p:cBhvr>
                                      <p:to>
                                        <p:strVal val="visible"/>
                                      </p:to>
                                    </p:set>
                                    <p:animEffect transition="in" filter="diamond(in)">
                                      <p:cBhvr>
                                        <p:cTn id="7" dur="2000"/>
                                        <p:tgtEl>
                                          <p:spTgt spid="25907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1" fill="hold" grpId="0" nodeType="clickEffect">
                                  <p:stCondLst>
                                    <p:cond delay="0"/>
                                  </p:stCondLst>
                                  <p:childTnLst>
                                    <p:set>
                                      <p:cBhvr>
                                        <p:cTn id="11" dur="1" fill="hold">
                                          <p:stCondLst>
                                            <p:cond delay="0"/>
                                          </p:stCondLst>
                                        </p:cTn>
                                        <p:tgtEl>
                                          <p:spTgt spid="259076">
                                            <p:txEl>
                                              <p:pRg st="1" end="1"/>
                                            </p:txEl>
                                          </p:spTgt>
                                        </p:tgtEl>
                                        <p:attrNameLst>
                                          <p:attrName>style.visibility</p:attrName>
                                        </p:attrNameLst>
                                      </p:cBhvr>
                                      <p:to>
                                        <p:strVal val="visible"/>
                                      </p:to>
                                    </p:set>
                                    <p:anim calcmode="lin" valueType="num">
                                      <p:cBhvr additive="base">
                                        <p:cTn id="12" dur="500"/>
                                        <p:tgtEl>
                                          <p:spTgt spid="259076">
                                            <p:txEl>
                                              <p:pRg st="1" end="1"/>
                                            </p:txEl>
                                          </p:spTgt>
                                        </p:tgtEl>
                                        <p:attrNameLst>
                                          <p:attrName>ppt_y</p:attrName>
                                        </p:attrNameLst>
                                      </p:cBhvr>
                                      <p:tavLst>
                                        <p:tav tm="0">
                                          <p:val>
                                            <p:strVal val="#ppt_y-#ppt_h*1.125000"/>
                                          </p:val>
                                        </p:tav>
                                        <p:tav tm="100000">
                                          <p:val>
                                            <p:strVal val="#ppt_y"/>
                                          </p:val>
                                        </p:tav>
                                      </p:tavLst>
                                    </p:anim>
                                    <p:animEffect transition="in" filter="wipe(down)">
                                      <p:cBhvr>
                                        <p:cTn id="13" dur="500"/>
                                        <p:tgtEl>
                                          <p:spTgt spid="259076">
                                            <p:txEl>
                                              <p:pRg st="1" end="1"/>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1" fill="hold" grpId="0" nodeType="clickEffect">
                                  <p:stCondLst>
                                    <p:cond delay="0"/>
                                  </p:stCondLst>
                                  <p:childTnLst>
                                    <p:set>
                                      <p:cBhvr>
                                        <p:cTn id="17" dur="1" fill="hold">
                                          <p:stCondLst>
                                            <p:cond delay="0"/>
                                          </p:stCondLst>
                                        </p:cTn>
                                        <p:tgtEl>
                                          <p:spTgt spid="259076">
                                            <p:txEl>
                                              <p:pRg st="2" end="2"/>
                                            </p:txEl>
                                          </p:spTgt>
                                        </p:tgtEl>
                                        <p:attrNameLst>
                                          <p:attrName>style.visibility</p:attrName>
                                        </p:attrNameLst>
                                      </p:cBhvr>
                                      <p:to>
                                        <p:strVal val="visible"/>
                                      </p:to>
                                    </p:set>
                                    <p:anim calcmode="lin" valueType="num">
                                      <p:cBhvr additive="base">
                                        <p:cTn id="18" dur="500"/>
                                        <p:tgtEl>
                                          <p:spTgt spid="259076">
                                            <p:txEl>
                                              <p:pRg st="2" end="2"/>
                                            </p:txEl>
                                          </p:spTgt>
                                        </p:tgtEl>
                                        <p:attrNameLst>
                                          <p:attrName>ppt_y</p:attrName>
                                        </p:attrNameLst>
                                      </p:cBhvr>
                                      <p:tavLst>
                                        <p:tav tm="0">
                                          <p:val>
                                            <p:strVal val="#ppt_y-#ppt_h*1.125000"/>
                                          </p:val>
                                        </p:tav>
                                        <p:tav tm="100000">
                                          <p:val>
                                            <p:strVal val="#ppt_y"/>
                                          </p:val>
                                        </p:tav>
                                      </p:tavLst>
                                    </p:anim>
                                    <p:animEffect transition="in" filter="wipe(down)">
                                      <p:cBhvr>
                                        <p:cTn id="19" dur="500"/>
                                        <p:tgtEl>
                                          <p:spTgt spid="259076">
                                            <p:txEl>
                                              <p:pRg st="2" end="2"/>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1" fill="hold" grpId="0" nodeType="clickEffect">
                                  <p:stCondLst>
                                    <p:cond delay="0"/>
                                  </p:stCondLst>
                                  <p:childTnLst>
                                    <p:set>
                                      <p:cBhvr>
                                        <p:cTn id="23" dur="1" fill="hold">
                                          <p:stCondLst>
                                            <p:cond delay="0"/>
                                          </p:stCondLst>
                                        </p:cTn>
                                        <p:tgtEl>
                                          <p:spTgt spid="259076">
                                            <p:txEl>
                                              <p:pRg st="3" end="3"/>
                                            </p:txEl>
                                          </p:spTgt>
                                        </p:tgtEl>
                                        <p:attrNameLst>
                                          <p:attrName>style.visibility</p:attrName>
                                        </p:attrNameLst>
                                      </p:cBhvr>
                                      <p:to>
                                        <p:strVal val="visible"/>
                                      </p:to>
                                    </p:set>
                                    <p:anim calcmode="lin" valueType="num">
                                      <p:cBhvr additive="base">
                                        <p:cTn id="24" dur="500"/>
                                        <p:tgtEl>
                                          <p:spTgt spid="259076">
                                            <p:txEl>
                                              <p:pRg st="3" end="3"/>
                                            </p:txEl>
                                          </p:spTgt>
                                        </p:tgtEl>
                                        <p:attrNameLst>
                                          <p:attrName>ppt_y</p:attrName>
                                        </p:attrNameLst>
                                      </p:cBhvr>
                                      <p:tavLst>
                                        <p:tav tm="0">
                                          <p:val>
                                            <p:strVal val="#ppt_y-#ppt_h*1.125000"/>
                                          </p:val>
                                        </p:tav>
                                        <p:tav tm="100000">
                                          <p:val>
                                            <p:strVal val="#ppt_y"/>
                                          </p:val>
                                        </p:tav>
                                      </p:tavLst>
                                    </p:anim>
                                    <p:animEffect transition="in" filter="wipe(down)">
                                      <p:cBhvr>
                                        <p:cTn id="25" dur="500"/>
                                        <p:tgtEl>
                                          <p:spTgt spid="259076">
                                            <p:txEl>
                                              <p:pRg st="3" end="3"/>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1" fill="hold" grpId="0" nodeType="clickEffect">
                                  <p:stCondLst>
                                    <p:cond delay="0"/>
                                  </p:stCondLst>
                                  <p:childTnLst>
                                    <p:set>
                                      <p:cBhvr>
                                        <p:cTn id="29" dur="1" fill="hold">
                                          <p:stCondLst>
                                            <p:cond delay="0"/>
                                          </p:stCondLst>
                                        </p:cTn>
                                        <p:tgtEl>
                                          <p:spTgt spid="259076">
                                            <p:txEl>
                                              <p:pRg st="4" end="4"/>
                                            </p:txEl>
                                          </p:spTgt>
                                        </p:tgtEl>
                                        <p:attrNameLst>
                                          <p:attrName>style.visibility</p:attrName>
                                        </p:attrNameLst>
                                      </p:cBhvr>
                                      <p:to>
                                        <p:strVal val="visible"/>
                                      </p:to>
                                    </p:set>
                                    <p:anim calcmode="lin" valueType="num">
                                      <p:cBhvr additive="base">
                                        <p:cTn id="30" dur="500"/>
                                        <p:tgtEl>
                                          <p:spTgt spid="259076">
                                            <p:txEl>
                                              <p:pRg st="4" end="4"/>
                                            </p:txEl>
                                          </p:spTgt>
                                        </p:tgtEl>
                                        <p:attrNameLst>
                                          <p:attrName>ppt_y</p:attrName>
                                        </p:attrNameLst>
                                      </p:cBhvr>
                                      <p:tavLst>
                                        <p:tav tm="0">
                                          <p:val>
                                            <p:strVal val="#ppt_y-#ppt_h*1.125000"/>
                                          </p:val>
                                        </p:tav>
                                        <p:tav tm="100000">
                                          <p:val>
                                            <p:strVal val="#ppt_y"/>
                                          </p:val>
                                        </p:tav>
                                      </p:tavLst>
                                    </p:anim>
                                    <p:animEffect transition="in" filter="wipe(down)">
                                      <p:cBhvr>
                                        <p:cTn id="31" dur="500"/>
                                        <p:tgtEl>
                                          <p:spTgt spid="259076">
                                            <p:txEl>
                                              <p:pRg st="4" end="4"/>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1" fill="hold" grpId="0" nodeType="clickEffect">
                                  <p:stCondLst>
                                    <p:cond delay="0"/>
                                  </p:stCondLst>
                                  <p:childTnLst>
                                    <p:set>
                                      <p:cBhvr>
                                        <p:cTn id="35" dur="1" fill="hold">
                                          <p:stCondLst>
                                            <p:cond delay="0"/>
                                          </p:stCondLst>
                                        </p:cTn>
                                        <p:tgtEl>
                                          <p:spTgt spid="259076">
                                            <p:txEl>
                                              <p:pRg st="5" end="5"/>
                                            </p:txEl>
                                          </p:spTgt>
                                        </p:tgtEl>
                                        <p:attrNameLst>
                                          <p:attrName>style.visibility</p:attrName>
                                        </p:attrNameLst>
                                      </p:cBhvr>
                                      <p:to>
                                        <p:strVal val="visible"/>
                                      </p:to>
                                    </p:set>
                                    <p:anim calcmode="lin" valueType="num">
                                      <p:cBhvr additive="base">
                                        <p:cTn id="36" dur="500"/>
                                        <p:tgtEl>
                                          <p:spTgt spid="259076">
                                            <p:txEl>
                                              <p:pRg st="5" end="5"/>
                                            </p:txEl>
                                          </p:spTgt>
                                        </p:tgtEl>
                                        <p:attrNameLst>
                                          <p:attrName>ppt_y</p:attrName>
                                        </p:attrNameLst>
                                      </p:cBhvr>
                                      <p:tavLst>
                                        <p:tav tm="0">
                                          <p:val>
                                            <p:strVal val="#ppt_y-#ppt_h*1.125000"/>
                                          </p:val>
                                        </p:tav>
                                        <p:tav tm="100000">
                                          <p:val>
                                            <p:strVal val="#ppt_y"/>
                                          </p:val>
                                        </p:tav>
                                      </p:tavLst>
                                    </p:anim>
                                    <p:animEffect transition="in" filter="wipe(down)">
                                      <p:cBhvr>
                                        <p:cTn id="37" dur="500"/>
                                        <p:tgtEl>
                                          <p:spTgt spid="259076">
                                            <p:txEl>
                                              <p:pRg st="5" end="5"/>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1" fill="hold" grpId="0" nodeType="clickEffect">
                                  <p:stCondLst>
                                    <p:cond delay="0"/>
                                  </p:stCondLst>
                                  <p:childTnLst>
                                    <p:set>
                                      <p:cBhvr>
                                        <p:cTn id="41" dur="1" fill="hold">
                                          <p:stCondLst>
                                            <p:cond delay="0"/>
                                          </p:stCondLst>
                                        </p:cTn>
                                        <p:tgtEl>
                                          <p:spTgt spid="259076">
                                            <p:txEl>
                                              <p:pRg st="6" end="6"/>
                                            </p:txEl>
                                          </p:spTgt>
                                        </p:tgtEl>
                                        <p:attrNameLst>
                                          <p:attrName>style.visibility</p:attrName>
                                        </p:attrNameLst>
                                      </p:cBhvr>
                                      <p:to>
                                        <p:strVal val="visible"/>
                                      </p:to>
                                    </p:set>
                                    <p:anim calcmode="lin" valueType="num">
                                      <p:cBhvr additive="base">
                                        <p:cTn id="42" dur="500"/>
                                        <p:tgtEl>
                                          <p:spTgt spid="259076">
                                            <p:txEl>
                                              <p:pRg st="6" end="6"/>
                                            </p:txEl>
                                          </p:spTgt>
                                        </p:tgtEl>
                                        <p:attrNameLst>
                                          <p:attrName>ppt_y</p:attrName>
                                        </p:attrNameLst>
                                      </p:cBhvr>
                                      <p:tavLst>
                                        <p:tav tm="0">
                                          <p:val>
                                            <p:strVal val="#ppt_y-#ppt_h*1.125000"/>
                                          </p:val>
                                        </p:tav>
                                        <p:tav tm="100000">
                                          <p:val>
                                            <p:strVal val="#ppt_y"/>
                                          </p:val>
                                        </p:tav>
                                      </p:tavLst>
                                    </p:anim>
                                    <p:animEffect transition="in" filter="wipe(down)">
                                      <p:cBhvr>
                                        <p:cTn id="43" dur="500"/>
                                        <p:tgtEl>
                                          <p:spTgt spid="259076">
                                            <p:txEl>
                                              <p:pRg st="6" end="6"/>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1" fill="hold" grpId="0" nodeType="clickEffect">
                                  <p:stCondLst>
                                    <p:cond delay="0"/>
                                  </p:stCondLst>
                                  <p:childTnLst>
                                    <p:set>
                                      <p:cBhvr>
                                        <p:cTn id="47" dur="1" fill="hold">
                                          <p:stCondLst>
                                            <p:cond delay="0"/>
                                          </p:stCondLst>
                                        </p:cTn>
                                        <p:tgtEl>
                                          <p:spTgt spid="259076">
                                            <p:txEl>
                                              <p:pRg st="7" end="7"/>
                                            </p:txEl>
                                          </p:spTgt>
                                        </p:tgtEl>
                                        <p:attrNameLst>
                                          <p:attrName>style.visibility</p:attrName>
                                        </p:attrNameLst>
                                      </p:cBhvr>
                                      <p:to>
                                        <p:strVal val="visible"/>
                                      </p:to>
                                    </p:set>
                                    <p:anim calcmode="lin" valueType="num">
                                      <p:cBhvr additive="base">
                                        <p:cTn id="48" dur="500"/>
                                        <p:tgtEl>
                                          <p:spTgt spid="259076">
                                            <p:txEl>
                                              <p:pRg st="7" end="7"/>
                                            </p:txEl>
                                          </p:spTgt>
                                        </p:tgtEl>
                                        <p:attrNameLst>
                                          <p:attrName>ppt_y</p:attrName>
                                        </p:attrNameLst>
                                      </p:cBhvr>
                                      <p:tavLst>
                                        <p:tav tm="0">
                                          <p:val>
                                            <p:strVal val="#ppt_y-#ppt_h*1.125000"/>
                                          </p:val>
                                        </p:tav>
                                        <p:tav tm="100000">
                                          <p:val>
                                            <p:strVal val="#ppt_y"/>
                                          </p:val>
                                        </p:tav>
                                      </p:tavLst>
                                    </p:anim>
                                    <p:animEffect transition="in" filter="wipe(down)">
                                      <p:cBhvr>
                                        <p:cTn id="49" dur="500"/>
                                        <p:tgtEl>
                                          <p:spTgt spid="259076">
                                            <p:txEl>
                                              <p:pRg st="7" end="7"/>
                                            </p:txEl>
                                          </p:spTgt>
                                        </p:tgtEl>
                                      </p:cBhvr>
                                    </p:animEffect>
                                  </p:childTnLst>
                                </p:cTn>
                              </p:par>
                            </p:childTnLst>
                          </p:cTn>
                        </p:par>
                      </p:childTnLst>
                    </p:cTn>
                  </p:par>
                  <p:par>
                    <p:cTn id="50" fill="hold">
                      <p:stCondLst>
                        <p:cond delay="indefinite"/>
                      </p:stCondLst>
                      <p:childTnLst>
                        <p:par>
                          <p:cTn id="51" fill="hold">
                            <p:stCondLst>
                              <p:cond delay="0"/>
                            </p:stCondLst>
                            <p:childTnLst>
                              <p:par>
                                <p:cTn id="52" presetID="12" presetClass="entr" presetSubtype="1" fill="hold" grpId="0" nodeType="clickEffect">
                                  <p:stCondLst>
                                    <p:cond delay="0"/>
                                  </p:stCondLst>
                                  <p:childTnLst>
                                    <p:set>
                                      <p:cBhvr>
                                        <p:cTn id="53" dur="1" fill="hold">
                                          <p:stCondLst>
                                            <p:cond delay="0"/>
                                          </p:stCondLst>
                                        </p:cTn>
                                        <p:tgtEl>
                                          <p:spTgt spid="259076">
                                            <p:txEl>
                                              <p:pRg st="8" end="8"/>
                                            </p:txEl>
                                          </p:spTgt>
                                        </p:tgtEl>
                                        <p:attrNameLst>
                                          <p:attrName>style.visibility</p:attrName>
                                        </p:attrNameLst>
                                      </p:cBhvr>
                                      <p:to>
                                        <p:strVal val="visible"/>
                                      </p:to>
                                    </p:set>
                                    <p:anim calcmode="lin" valueType="num">
                                      <p:cBhvr additive="base">
                                        <p:cTn id="54" dur="500"/>
                                        <p:tgtEl>
                                          <p:spTgt spid="259076">
                                            <p:txEl>
                                              <p:pRg st="8" end="8"/>
                                            </p:txEl>
                                          </p:spTgt>
                                        </p:tgtEl>
                                        <p:attrNameLst>
                                          <p:attrName>ppt_y</p:attrName>
                                        </p:attrNameLst>
                                      </p:cBhvr>
                                      <p:tavLst>
                                        <p:tav tm="0">
                                          <p:val>
                                            <p:strVal val="#ppt_y-#ppt_h*1.125000"/>
                                          </p:val>
                                        </p:tav>
                                        <p:tav tm="100000">
                                          <p:val>
                                            <p:strVal val="#ppt_y"/>
                                          </p:val>
                                        </p:tav>
                                      </p:tavLst>
                                    </p:anim>
                                    <p:animEffect transition="in" filter="wipe(down)">
                                      <p:cBhvr>
                                        <p:cTn id="55" dur="500"/>
                                        <p:tgtEl>
                                          <p:spTgt spid="259076">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9076" grpId="0" build="p"/>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46084" name="Rectangle 3"/>
          <p:cNvSpPr>
            <a:spLocks noGrp="1" noChangeArrowheads="1"/>
          </p:cNvSpPr>
          <p:nvPr>
            <p:ph type="body" idx="4294967295"/>
          </p:nvPr>
        </p:nvSpPr>
        <p:spPr>
          <a:xfrm>
            <a:off x="389436" y="1085852"/>
            <a:ext cx="8363937" cy="3841052"/>
          </a:xfrm>
        </p:spPr>
        <p:txBody>
          <a:bodyPr/>
          <a:lstStyle/>
          <a:p>
            <a:r>
              <a:rPr lang="zh-CN" altLang="en-US" sz="2800" b="1" dirty="0" smtClean="0">
                <a:latin typeface="楷体" pitchFamily="49" charset="-122"/>
                <a:ea typeface="楷体" pitchFamily="49" charset="-122"/>
              </a:rPr>
              <a:t>原则</a:t>
            </a:r>
            <a:r>
              <a:rPr lang="en-US" altLang="zh-CN" sz="2800" b="1" dirty="0">
                <a:latin typeface="楷体" pitchFamily="49" charset="-122"/>
                <a:ea typeface="楷体" pitchFamily="49" charset="-122"/>
              </a:rPr>
              <a:t>2 </a:t>
            </a:r>
            <a:endParaRPr lang="en-US" altLang="zh-CN" sz="2800" b="1" dirty="0" smtClean="0">
              <a:latin typeface="楷体" pitchFamily="49" charset="-122"/>
              <a:ea typeface="楷体" pitchFamily="49" charset="-122"/>
            </a:endParaRPr>
          </a:p>
          <a:p>
            <a:pPr marL="345132" lvl="1" indent="-345132"/>
            <a:r>
              <a:rPr lang="zh-CN" altLang="en-US" sz="2400" b="1" dirty="0">
                <a:latin typeface="楷体" pitchFamily="49" charset="-122"/>
                <a:ea typeface="楷体" pitchFamily="49" charset="-122"/>
              </a:rPr>
              <a:t>确定系统的输入和输出数据流的关系</a:t>
            </a:r>
          </a:p>
          <a:p>
            <a:pPr lvl="1"/>
            <a:r>
              <a:rPr lang="zh-CN" altLang="en-US" sz="2800" b="1" dirty="0" smtClean="0">
                <a:latin typeface="楷体" pitchFamily="49" charset="-122"/>
                <a:ea typeface="楷体" pitchFamily="49" charset="-122"/>
              </a:rPr>
              <a:t>输入数据</a:t>
            </a:r>
            <a:r>
              <a:rPr lang="zh-CN" altLang="en-US" sz="2800" b="1" dirty="0">
                <a:latin typeface="楷体" pitchFamily="49" charset="-122"/>
                <a:ea typeface="楷体" pitchFamily="49" charset="-122"/>
              </a:rPr>
              <a:t>流</a:t>
            </a:r>
          </a:p>
          <a:p>
            <a:pPr lvl="2"/>
            <a:r>
              <a:rPr lang="zh-CN" altLang="en-US" sz="2400" b="1" dirty="0">
                <a:latin typeface="楷体" pitchFamily="49" charset="-122"/>
                <a:ea typeface="楷体" pitchFamily="49" charset="-122"/>
              </a:rPr>
              <a:t>学生信息＝学号＋姓名</a:t>
            </a:r>
          </a:p>
          <a:p>
            <a:pPr lvl="2"/>
            <a:r>
              <a:rPr lang="zh-CN" altLang="en-US" sz="2400" b="1" dirty="0">
                <a:latin typeface="楷体" pitchFamily="49" charset="-122"/>
                <a:ea typeface="楷体" pitchFamily="49" charset="-122"/>
              </a:rPr>
              <a:t>预定教材＝教材</a:t>
            </a:r>
            <a:r>
              <a:rPr lang="en-US" altLang="zh-CN" sz="2400" b="1" dirty="0">
                <a:latin typeface="楷体" pitchFamily="49" charset="-122"/>
                <a:ea typeface="楷体" pitchFamily="49" charset="-122"/>
              </a:rPr>
              <a:t>ISBN</a:t>
            </a:r>
            <a:r>
              <a:rPr lang="zh-CN" altLang="en-US" sz="2400" b="1" dirty="0">
                <a:latin typeface="楷体" pitchFamily="49" charset="-122"/>
                <a:ea typeface="楷体" pitchFamily="49" charset="-122"/>
              </a:rPr>
              <a:t>＋教材价格</a:t>
            </a:r>
          </a:p>
          <a:p>
            <a:pPr lvl="1"/>
            <a:r>
              <a:rPr lang="zh-CN" altLang="en-US" sz="2800" b="1" dirty="0">
                <a:latin typeface="楷体" pitchFamily="49" charset="-122"/>
                <a:ea typeface="楷体" pitchFamily="49" charset="-122"/>
              </a:rPr>
              <a:t>输出数据流</a:t>
            </a:r>
          </a:p>
          <a:p>
            <a:pPr lvl="2"/>
            <a:r>
              <a:rPr lang="zh-CN" altLang="en-US" sz="2400" b="1" dirty="0">
                <a:latin typeface="楷体" pitchFamily="49" charset="-122"/>
                <a:ea typeface="楷体" pitchFamily="49" charset="-122"/>
              </a:rPr>
              <a:t>订书单＝教材</a:t>
            </a:r>
            <a:r>
              <a:rPr lang="en-US" altLang="zh-CN" sz="2400" b="1" dirty="0">
                <a:latin typeface="楷体" pitchFamily="49" charset="-122"/>
                <a:ea typeface="楷体" pitchFamily="49" charset="-122"/>
              </a:rPr>
              <a:t>ISBN</a:t>
            </a:r>
            <a:r>
              <a:rPr lang="zh-CN" altLang="en-US" sz="2400" b="1" dirty="0">
                <a:latin typeface="楷体" pitchFamily="49" charset="-122"/>
                <a:ea typeface="楷体" pitchFamily="49" charset="-122"/>
              </a:rPr>
              <a:t>＋教材价格＋教材</a:t>
            </a:r>
            <a:r>
              <a:rPr lang="zh-CN" altLang="en-US" sz="2400" b="1" dirty="0" smtClean="0">
                <a:latin typeface="楷体" pitchFamily="49" charset="-122"/>
                <a:ea typeface="楷体" pitchFamily="49" charset="-122"/>
              </a:rPr>
              <a:t>数量</a:t>
            </a:r>
            <a:endParaRPr lang="en-US" altLang="zh-CN" sz="2400" b="1" dirty="0" smtClean="0">
              <a:latin typeface="楷体" pitchFamily="49" charset="-122"/>
              <a:ea typeface="楷体" pitchFamily="49" charset="-122"/>
            </a:endParaRPr>
          </a:p>
          <a:p>
            <a:pPr lvl="2"/>
            <a:endParaRPr lang="zh-CN" altLang="en-US" sz="2400" b="1" dirty="0">
              <a:latin typeface="楷体" pitchFamily="49" charset="-122"/>
              <a:ea typeface="楷体" pitchFamily="49" charset="-122"/>
            </a:endParaRPr>
          </a:p>
          <a:p>
            <a:pPr lvl="1"/>
            <a:r>
              <a:rPr lang="zh-CN" altLang="en-US" sz="2800" b="1" dirty="0" smtClean="0">
                <a:latin typeface="楷体" pitchFamily="49" charset="-122"/>
                <a:ea typeface="楷体" pitchFamily="49" charset="-122"/>
              </a:rPr>
              <a:t>“教材数量”</a:t>
            </a:r>
            <a:r>
              <a:rPr lang="zh-CN" altLang="en-US" sz="2800" b="1" dirty="0">
                <a:latin typeface="楷体" pitchFamily="49" charset="-122"/>
                <a:ea typeface="楷体" pitchFamily="49" charset="-122"/>
              </a:rPr>
              <a:t>数据流被遗漏</a:t>
            </a:r>
            <a:r>
              <a:rPr lang="zh-CN" altLang="en-US" sz="2800" b="1" dirty="0" smtClean="0">
                <a:latin typeface="楷体" pitchFamily="49" charset="-122"/>
                <a:ea typeface="楷体" pitchFamily="49" charset="-122"/>
              </a:rPr>
              <a:t>了</a:t>
            </a:r>
            <a:endParaRPr lang="en-US" altLang="zh-CN" sz="2800" b="1" dirty="0">
              <a:latin typeface="楷体" pitchFamily="49" charset="-122"/>
              <a:ea typeface="楷体" pitchFamily="49" charset="-122"/>
            </a:endParaRPr>
          </a:p>
        </p:txBody>
      </p:sp>
      <p:sp>
        <p:nvSpPr>
          <p:cNvPr id="260101" name="流程图: 联系 4"/>
          <p:cNvSpPr>
            <a:spLocks noChangeArrowheads="1"/>
          </p:cNvSpPr>
          <p:nvPr/>
        </p:nvSpPr>
        <p:spPr bwMode="auto">
          <a:xfrm>
            <a:off x="5929313" y="1875235"/>
            <a:ext cx="857250" cy="535781"/>
          </a:xfrm>
          <a:prstGeom prst="flowChartConnec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marL="342900" indent="-342900">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pic>
        <p:nvPicPr>
          <p:cNvPr id="26010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18088" y="267494"/>
            <a:ext cx="3536950" cy="1216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extLst>
      <p:ext uri="{BB962C8B-B14F-4D97-AF65-F5344CB8AC3E}">
        <p14:creationId xmlns:p14="http://schemas.microsoft.com/office/powerpoint/2010/main" val="2798050014"/>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46084">
                                            <p:txEl>
                                              <p:pRg st="0" end="0"/>
                                            </p:txEl>
                                          </p:spTgt>
                                        </p:tgtEl>
                                        <p:attrNameLst>
                                          <p:attrName>style.visibility</p:attrName>
                                        </p:attrNameLst>
                                      </p:cBhvr>
                                      <p:to>
                                        <p:strVal val="visible"/>
                                      </p:to>
                                    </p:set>
                                    <p:anim calcmode="lin" valueType="num">
                                      <p:cBhvr additive="base">
                                        <p:cTn id="7" dur="500"/>
                                        <p:tgtEl>
                                          <p:spTgt spid="46084">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46084">
                                            <p:txEl>
                                              <p:pRg st="0" end="0"/>
                                            </p:txEl>
                                          </p:spTgt>
                                        </p:tgtEl>
                                      </p:cBhvr>
                                    </p:animEffect>
                                  </p:childTnLst>
                                </p:cTn>
                              </p:par>
                              <p:par>
                                <p:cTn id="9" presetID="12" presetClass="entr" presetSubtype="1" fill="hold" grpId="0" nodeType="withEffect">
                                  <p:stCondLst>
                                    <p:cond delay="0"/>
                                  </p:stCondLst>
                                  <p:childTnLst>
                                    <p:set>
                                      <p:cBhvr>
                                        <p:cTn id="10" dur="1" fill="hold">
                                          <p:stCondLst>
                                            <p:cond delay="0"/>
                                          </p:stCondLst>
                                        </p:cTn>
                                        <p:tgtEl>
                                          <p:spTgt spid="46084">
                                            <p:txEl>
                                              <p:pRg st="1" end="1"/>
                                            </p:txEl>
                                          </p:spTgt>
                                        </p:tgtEl>
                                        <p:attrNameLst>
                                          <p:attrName>style.visibility</p:attrName>
                                        </p:attrNameLst>
                                      </p:cBhvr>
                                      <p:to>
                                        <p:strVal val="visible"/>
                                      </p:to>
                                    </p:set>
                                    <p:anim calcmode="lin" valueType="num">
                                      <p:cBhvr additive="base">
                                        <p:cTn id="11" dur="500"/>
                                        <p:tgtEl>
                                          <p:spTgt spid="46084">
                                            <p:txEl>
                                              <p:pRg st="1" end="1"/>
                                            </p:txEl>
                                          </p:spTgt>
                                        </p:tgtEl>
                                        <p:attrNameLst>
                                          <p:attrName>ppt_y</p:attrName>
                                        </p:attrNameLst>
                                      </p:cBhvr>
                                      <p:tavLst>
                                        <p:tav tm="0">
                                          <p:val>
                                            <p:strVal val="#ppt_y-#ppt_h*1.125000"/>
                                          </p:val>
                                        </p:tav>
                                        <p:tav tm="100000">
                                          <p:val>
                                            <p:strVal val="#ppt_y"/>
                                          </p:val>
                                        </p:tav>
                                      </p:tavLst>
                                    </p:anim>
                                    <p:animEffect transition="in" filter="wipe(down)">
                                      <p:cBhvr>
                                        <p:cTn id="12" dur="500"/>
                                        <p:tgtEl>
                                          <p:spTgt spid="46084">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6" presetClass="entr" presetSubtype="37" fill="hold" nodeType="clickEffect">
                                  <p:stCondLst>
                                    <p:cond delay="0"/>
                                  </p:stCondLst>
                                  <p:childTnLst>
                                    <p:set>
                                      <p:cBhvr>
                                        <p:cTn id="16" dur="1" fill="hold">
                                          <p:stCondLst>
                                            <p:cond delay="0"/>
                                          </p:stCondLst>
                                        </p:cTn>
                                        <p:tgtEl>
                                          <p:spTgt spid="260102"/>
                                        </p:tgtEl>
                                        <p:attrNameLst>
                                          <p:attrName>style.visibility</p:attrName>
                                        </p:attrNameLst>
                                      </p:cBhvr>
                                      <p:to>
                                        <p:strVal val="visible"/>
                                      </p:to>
                                    </p:set>
                                    <p:animEffect transition="in" filter="barn(outVertical)">
                                      <p:cBhvr>
                                        <p:cTn id="17" dur="500"/>
                                        <p:tgtEl>
                                          <p:spTgt spid="260102"/>
                                        </p:tgtEl>
                                      </p:cBhvr>
                                    </p:animEffect>
                                  </p:childTnLst>
                                </p:cTn>
                              </p:par>
                            </p:childTnLst>
                          </p:cTn>
                        </p:par>
                      </p:childTnLst>
                    </p:cTn>
                  </p:par>
                  <p:par>
                    <p:cTn id="18" fill="hold">
                      <p:stCondLst>
                        <p:cond delay="indefinite"/>
                      </p:stCondLst>
                      <p:childTnLst>
                        <p:par>
                          <p:cTn id="19" fill="hold">
                            <p:stCondLst>
                              <p:cond delay="0"/>
                            </p:stCondLst>
                            <p:childTnLst>
                              <p:par>
                                <p:cTn id="20" presetID="12" presetClass="entr" presetSubtype="1" fill="hold" grpId="0" nodeType="clickEffect">
                                  <p:stCondLst>
                                    <p:cond delay="0"/>
                                  </p:stCondLst>
                                  <p:childTnLst>
                                    <p:set>
                                      <p:cBhvr>
                                        <p:cTn id="21" dur="1" fill="hold">
                                          <p:stCondLst>
                                            <p:cond delay="0"/>
                                          </p:stCondLst>
                                        </p:cTn>
                                        <p:tgtEl>
                                          <p:spTgt spid="46084">
                                            <p:txEl>
                                              <p:pRg st="2" end="2"/>
                                            </p:txEl>
                                          </p:spTgt>
                                        </p:tgtEl>
                                        <p:attrNameLst>
                                          <p:attrName>style.visibility</p:attrName>
                                        </p:attrNameLst>
                                      </p:cBhvr>
                                      <p:to>
                                        <p:strVal val="visible"/>
                                      </p:to>
                                    </p:set>
                                    <p:anim calcmode="lin" valueType="num">
                                      <p:cBhvr additive="base">
                                        <p:cTn id="22" dur="500"/>
                                        <p:tgtEl>
                                          <p:spTgt spid="46084">
                                            <p:txEl>
                                              <p:pRg st="2" end="2"/>
                                            </p:txEl>
                                          </p:spTgt>
                                        </p:tgtEl>
                                        <p:attrNameLst>
                                          <p:attrName>ppt_y</p:attrName>
                                        </p:attrNameLst>
                                      </p:cBhvr>
                                      <p:tavLst>
                                        <p:tav tm="0">
                                          <p:val>
                                            <p:strVal val="#ppt_y-#ppt_h*1.125000"/>
                                          </p:val>
                                        </p:tav>
                                        <p:tav tm="100000">
                                          <p:val>
                                            <p:strVal val="#ppt_y"/>
                                          </p:val>
                                        </p:tav>
                                      </p:tavLst>
                                    </p:anim>
                                    <p:animEffect transition="in" filter="wipe(down)">
                                      <p:cBhvr>
                                        <p:cTn id="23" dur="500"/>
                                        <p:tgtEl>
                                          <p:spTgt spid="4608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2" presetClass="entr" presetSubtype="1" fill="hold" grpId="0" nodeType="clickEffect">
                                  <p:stCondLst>
                                    <p:cond delay="0"/>
                                  </p:stCondLst>
                                  <p:childTnLst>
                                    <p:set>
                                      <p:cBhvr>
                                        <p:cTn id="27" dur="1" fill="hold">
                                          <p:stCondLst>
                                            <p:cond delay="0"/>
                                          </p:stCondLst>
                                        </p:cTn>
                                        <p:tgtEl>
                                          <p:spTgt spid="46084">
                                            <p:txEl>
                                              <p:pRg st="3" end="3"/>
                                            </p:txEl>
                                          </p:spTgt>
                                        </p:tgtEl>
                                        <p:attrNameLst>
                                          <p:attrName>style.visibility</p:attrName>
                                        </p:attrNameLst>
                                      </p:cBhvr>
                                      <p:to>
                                        <p:strVal val="visible"/>
                                      </p:to>
                                    </p:set>
                                    <p:anim calcmode="lin" valueType="num">
                                      <p:cBhvr additive="base">
                                        <p:cTn id="28" dur="500"/>
                                        <p:tgtEl>
                                          <p:spTgt spid="46084">
                                            <p:txEl>
                                              <p:pRg st="3" end="3"/>
                                            </p:txEl>
                                          </p:spTgt>
                                        </p:tgtEl>
                                        <p:attrNameLst>
                                          <p:attrName>ppt_y</p:attrName>
                                        </p:attrNameLst>
                                      </p:cBhvr>
                                      <p:tavLst>
                                        <p:tav tm="0">
                                          <p:val>
                                            <p:strVal val="#ppt_y-#ppt_h*1.125000"/>
                                          </p:val>
                                        </p:tav>
                                        <p:tav tm="100000">
                                          <p:val>
                                            <p:strVal val="#ppt_y"/>
                                          </p:val>
                                        </p:tav>
                                      </p:tavLst>
                                    </p:anim>
                                    <p:animEffect transition="in" filter="wipe(down)">
                                      <p:cBhvr>
                                        <p:cTn id="29" dur="500"/>
                                        <p:tgtEl>
                                          <p:spTgt spid="46084">
                                            <p:txEl>
                                              <p:pRg st="3" end="3"/>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12" presetClass="entr" presetSubtype="1" fill="hold" grpId="0" nodeType="clickEffect">
                                  <p:stCondLst>
                                    <p:cond delay="0"/>
                                  </p:stCondLst>
                                  <p:childTnLst>
                                    <p:set>
                                      <p:cBhvr>
                                        <p:cTn id="33" dur="1" fill="hold">
                                          <p:stCondLst>
                                            <p:cond delay="0"/>
                                          </p:stCondLst>
                                        </p:cTn>
                                        <p:tgtEl>
                                          <p:spTgt spid="46084">
                                            <p:txEl>
                                              <p:pRg st="4" end="4"/>
                                            </p:txEl>
                                          </p:spTgt>
                                        </p:tgtEl>
                                        <p:attrNameLst>
                                          <p:attrName>style.visibility</p:attrName>
                                        </p:attrNameLst>
                                      </p:cBhvr>
                                      <p:to>
                                        <p:strVal val="visible"/>
                                      </p:to>
                                    </p:set>
                                    <p:anim calcmode="lin" valueType="num">
                                      <p:cBhvr additive="base">
                                        <p:cTn id="34" dur="500"/>
                                        <p:tgtEl>
                                          <p:spTgt spid="46084">
                                            <p:txEl>
                                              <p:pRg st="4" end="4"/>
                                            </p:txEl>
                                          </p:spTgt>
                                        </p:tgtEl>
                                        <p:attrNameLst>
                                          <p:attrName>ppt_y</p:attrName>
                                        </p:attrNameLst>
                                      </p:cBhvr>
                                      <p:tavLst>
                                        <p:tav tm="0">
                                          <p:val>
                                            <p:strVal val="#ppt_y-#ppt_h*1.125000"/>
                                          </p:val>
                                        </p:tav>
                                        <p:tav tm="100000">
                                          <p:val>
                                            <p:strVal val="#ppt_y"/>
                                          </p:val>
                                        </p:tav>
                                      </p:tavLst>
                                    </p:anim>
                                    <p:animEffect transition="in" filter="wipe(down)">
                                      <p:cBhvr>
                                        <p:cTn id="35" dur="500"/>
                                        <p:tgtEl>
                                          <p:spTgt spid="46084">
                                            <p:txEl>
                                              <p:pRg st="4" end="4"/>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12" presetClass="entr" presetSubtype="1" fill="hold" grpId="0" nodeType="clickEffect">
                                  <p:stCondLst>
                                    <p:cond delay="0"/>
                                  </p:stCondLst>
                                  <p:childTnLst>
                                    <p:set>
                                      <p:cBhvr>
                                        <p:cTn id="39" dur="1" fill="hold">
                                          <p:stCondLst>
                                            <p:cond delay="0"/>
                                          </p:stCondLst>
                                        </p:cTn>
                                        <p:tgtEl>
                                          <p:spTgt spid="46084">
                                            <p:txEl>
                                              <p:pRg st="5" end="5"/>
                                            </p:txEl>
                                          </p:spTgt>
                                        </p:tgtEl>
                                        <p:attrNameLst>
                                          <p:attrName>style.visibility</p:attrName>
                                        </p:attrNameLst>
                                      </p:cBhvr>
                                      <p:to>
                                        <p:strVal val="visible"/>
                                      </p:to>
                                    </p:set>
                                    <p:anim calcmode="lin" valueType="num">
                                      <p:cBhvr additive="base">
                                        <p:cTn id="40" dur="500"/>
                                        <p:tgtEl>
                                          <p:spTgt spid="46084">
                                            <p:txEl>
                                              <p:pRg st="5" end="5"/>
                                            </p:txEl>
                                          </p:spTgt>
                                        </p:tgtEl>
                                        <p:attrNameLst>
                                          <p:attrName>ppt_y</p:attrName>
                                        </p:attrNameLst>
                                      </p:cBhvr>
                                      <p:tavLst>
                                        <p:tav tm="0">
                                          <p:val>
                                            <p:strVal val="#ppt_y-#ppt_h*1.125000"/>
                                          </p:val>
                                        </p:tav>
                                        <p:tav tm="100000">
                                          <p:val>
                                            <p:strVal val="#ppt_y"/>
                                          </p:val>
                                        </p:tav>
                                      </p:tavLst>
                                    </p:anim>
                                    <p:animEffect transition="in" filter="wipe(down)">
                                      <p:cBhvr>
                                        <p:cTn id="41" dur="500"/>
                                        <p:tgtEl>
                                          <p:spTgt spid="46084">
                                            <p:txEl>
                                              <p:pRg st="5" end="5"/>
                                            </p:txEl>
                                          </p:spTgt>
                                        </p:tgtEl>
                                      </p:cBhvr>
                                    </p:animEffect>
                                  </p:childTnLst>
                                </p:cTn>
                              </p:par>
                            </p:childTnLst>
                          </p:cTn>
                        </p:par>
                      </p:childTnLst>
                    </p:cTn>
                  </p:par>
                  <p:par>
                    <p:cTn id="42" fill="hold">
                      <p:stCondLst>
                        <p:cond delay="indefinite"/>
                      </p:stCondLst>
                      <p:childTnLst>
                        <p:par>
                          <p:cTn id="43" fill="hold">
                            <p:stCondLst>
                              <p:cond delay="0"/>
                            </p:stCondLst>
                            <p:childTnLst>
                              <p:par>
                                <p:cTn id="44" presetID="12" presetClass="entr" presetSubtype="1" fill="hold" grpId="0" nodeType="clickEffect">
                                  <p:stCondLst>
                                    <p:cond delay="0"/>
                                  </p:stCondLst>
                                  <p:childTnLst>
                                    <p:set>
                                      <p:cBhvr>
                                        <p:cTn id="45" dur="1" fill="hold">
                                          <p:stCondLst>
                                            <p:cond delay="0"/>
                                          </p:stCondLst>
                                        </p:cTn>
                                        <p:tgtEl>
                                          <p:spTgt spid="46084">
                                            <p:txEl>
                                              <p:pRg st="6" end="6"/>
                                            </p:txEl>
                                          </p:spTgt>
                                        </p:tgtEl>
                                        <p:attrNameLst>
                                          <p:attrName>style.visibility</p:attrName>
                                        </p:attrNameLst>
                                      </p:cBhvr>
                                      <p:to>
                                        <p:strVal val="visible"/>
                                      </p:to>
                                    </p:set>
                                    <p:anim calcmode="lin" valueType="num">
                                      <p:cBhvr additive="base">
                                        <p:cTn id="46" dur="500"/>
                                        <p:tgtEl>
                                          <p:spTgt spid="46084">
                                            <p:txEl>
                                              <p:pRg st="6" end="6"/>
                                            </p:txEl>
                                          </p:spTgt>
                                        </p:tgtEl>
                                        <p:attrNameLst>
                                          <p:attrName>ppt_y</p:attrName>
                                        </p:attrNameLst>
                                      </p:cBhvr>
                                      <p:tavLst>
                                        <p:tav tm="0">
                                          <p:val>
                                            <p:strVal val="#ppt_y-#ppt_h*1.125000"/>
                                          </p:val>
                                        </p:tav>
                                        <p:tav tm="100000">
                                          <p:val>
                                            <p:strVal val="#ppt_y"/>
                                          </p:val>
                                        </p:tav>
                                      </p:tavLst>
                                    </p:anim>
                                    <p:animEffect transition="in" filter="wipe(down)">
                                      <p:cBhvr>
                                        <p:cTn id="47" dur="500"/>
                                        <p:tgtEl>
                                          <p:spTgt spid="46084">
                                            <p:txEl>
                                              <p:pRg st="6" end="6"/>
                                            </p:txEl>
                                          </p:spTgt>
                                        </p:tgtEl>
                                      </p:cBhvr>
                                    </p:animEffect>
                                  </p:childTnLst>
                                </p:cTn>
                              </p:par>
                            </p:childTnLst>
                          </p:cTn>
                        </p:par>
                      </p:childTnLst>
                    </p:cTn>
                  </p:par>
                  <p:par>
                    <p:cTn id="48" fill="hold">
                      <p:stCondLst>
                        <p:cond delay="indefinite"/>
                      </p:stCondLst>
                      <p:childTnLst>
                        <p:par>
                          <p:cTn id="49" fill="hold">
                            <p:stCondLst>
                              <p:cond delay="0"/>
                            </p:stCondLst>
                            <p:childTnLst>
                              <p:par>
                                <p:cTn id="50" presetID="12" presetClass="entr" presetSubtype="1" fill="hold" grpId="0" nodeType="clickEffect">
                                  <p:stCondLst>
                                    <p:cond delay="0"/>
                                  </p:stCondLst>
                                  <p:childTnLst>
                                    <p:set>
                                      <p:cBhvr>
                                        <p:cTn id="51" dur="1" fill="hold">
                                          <p:stCondLst>
                                            <p:cond delay="0"/>
                                          </p:stCondLst>
                                        </p:cTn>
                                        <p:tgtEl>
                                          <p:spTgt spid="46084">
                                            <p:txEl>
                                              <p:pRg st="8" end="8"/>
                                            </p:txEl>
                                          </p:spTgt>
                                        </p:tgtEl>
                                        <p:attrNameLst>
                                          <p:attrName>style.visibility</p:attrName>
                                        </p:attrNameLst>
                                      </p:cBhvr>
                                      <p:to>
                                        <p:strVal val="visible"/>
                                      </p:to>
                                    </p:set>
                                    <p:anim calcmode="lin" valueType="num">
                                      <p:cBhvr additive="base">
                                        <p:cTn id="52" dur="500"/>
                                        <p:tgtEl>
                                          <p:spTgt spid="46084">
                                            <p:txEl>
                                              <p:pRg st="8" end="8"/>
                                            </p:txEl>
                                          </p:spTgt>
                                        </p:tgtEl>
                                        <p:attrNameLst>
                                          <p:attrName>ppt_y</p:attrName>
                                        </p:attrNameLst>
                                      </p:cBhvr>
                                      <p:tavLst>
                                        <p:tav tm="0">
                                          <p:val>
                                            <p:strVal val="#ppt_y-#ppt_h*1.125000"/>
                                          </p:val>
                                        </p:tav>
                                        <p:tav tm="100000">
                                          <p:val>
                                            <p:strVal val="#ppt_y"/>
                                          </p:val>
                                        </p:tav>
                                      </p:tavLst>
                                    </p:anim>
                                    <p:animEffect transition="in" filter="wipe(down)">
                                      <p:cBhvr>
                                        <p:cTn id="53" dur="500"/>
                                        <p:tgtEl>
                                          <p:spTgt spid="46084">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084" grpId="0" uiExpand="1" build="p"/>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61123" name="Rectangle 3"/>
          <p:cNvSpPr>
            <a:spLocks noGrp="1" noChangeArrowheads="1"/>
          </p:cNvSpPr>
          <p:nvPr>
            <p:ph type="body" idx="4294967295"/>
          </p:nvPr>
        </p:nvSpPr>
        <p:spPr>
          <a:xfrm>
            <a:off x="389436" y="1085852"/>
            <a:ext cx="8363937" cy="861774"/>
          </a:xfrm>
        </p:spPr>
        <p:txBody>
          <a:bodyPr/>
          <a:lstStyle/>
          <a:p>
            <a:r>
              <a:rPr lang="zh-CN" altLang="en-US" sz="2800" b="1" dirty="0">
                <a:latin typeface="楷体" pitchFamily="49" charset="-122"/>
                <a:ea typeface="楷体" pitchFamily="49" charset="-122"/>
              </a:rPr>
              <a:t>原则</a:t>
            </a:r>
            <a:r>
              <a:rPr lang="en-US" altLang="zh-CN" sz="2800" b="1" dirty="0">
                <a:latin typeface="楷体" pitchFamily="49" charset="-122"/>
                <a:ea typeface="楷体" pitchFamily="49" charset="-122"/>
              </a:rPr>
              <a:t>4</a:t>
            </a:r>
          </a:p>
          <a:p>
            <a:pPr marL="647431" lvl="2" indent="-345132"/>
            <a:r>
              <a:rPr lang="zh-CN" altLang="en-US" sz="2800" b="1" dirty="0">
                <a:latin typeface="楷体" pitchFamily="49" charset="-122"/>
                <a:ea typeface="楷体" pitchFamily="49" charset="-122"/>
              </a:rPr>
              <a:t>尽量简化加工之间的</a:t>
            </a:r>
            <a:r>
              <a:rPr lang="zh-CN" altLang="en-US" sz="2800" b="1" dirty="0" smtClean="0">
                <a:latin typeface="楷体" pitchFamily="49" charset="-122"/>
                <a:ea typeface="楷体" pitchFamily="49" charset="-122"/>
              </a:rPr>
              <a:t>联系</a:t>
            </a:r>
            <a:endParaRPr lang="zh-CN" altLang="en-US" sz="2800" b="1" dirty="0">
              <a:latin typeface="楷体" pitchFamily="49" charset="-122"/>
              <a:ea typeface="楷体" pitchFamily="49" charset="-122"/>
            </a:endParaRPr>
          </a:p>
        </p:txBody>
      </p:sp>
      <p:sp>
        <p:nvSpPr>
          <p:cNvPr id="261125" name="流程图: 联系 4"/>
          <p:cNvSpPr>
            <a:spLocks noChangeArrowheads="1"/>
          </p:cNvSpPr>
          <p:nvPr/>
        </p:nvSpPr>
        <p:spPr bwMode="auto">
          <a:xfrm>
            <a:off x="5929313" y="1875235"/>
            <a:ext cx="857250" cy="535781"/>
          </a:xfrm>
          <a:prstGeom prst="flowChartConnec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marL="342900" indent="-342900">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pic>
        <p:nvPicPr>
          <p:cNvPr id="2611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000625" y="1393032"/>
            <a:ext cx="3838575" cy="160377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2611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321845"/>
            <a:ext cx="3857625" cy="16371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0" name="左箭头 9"/>
          <p:cNvSpPr/>
          <p:nvPr/>
        </p:nvSpPr>
        <p:spPr bwMode="auto">
          <a:xfrm rot="19622825">
            <a:off x="5119688" y="3482579"/>
            <a:ext cx="2071688" cy="589359"/>
          </a:xfrm>
          <a:prstGeom prst="leftArrow">
            <a:avLst/>
          </a:prstGeom>
          <a:gradFill flip="none" rotWithShape="1">
            <a:gsLst>
              <a:gs pos="0">
                <a:srgbClr val="66FF33"/>
              </a:gs>
              <a:gs pos="50000">
                <a:srgbClr val="66FF33">
                  <a:shade val="67500"/>
                  <a:satMod val="115000"/>
                </a:srgbClr>
              </a:gs>
              <a:gs pos="100000">
                <a:srgbClr val="66FF33">
                  <a:shade val="100000"/>
                  <a:satMod val="115000"/>
                </a:srgbClr>
              </a:gs>
            </a:gsLst>
            <a:lin ang="2700000" scaled="1"/>
            <a:tileRect/>
          </a:gradFill>
          <a:ln w="9525" cap="flat" cmpd="sng" algn="ctr">
            <a:noFill/>
            <a:prstDash val="solid"/>
            <a:round/>
            <a:headEnd type="none" w="med" len="med"/>
            <a:tailEnd type="none" w="med" len="med"/>
          </a:ln>
          <a:effectLst>
            <a:outerShdw blurRad="50800" dist="38100" dir="2700000" algn="tl" rotWithShape="0">
              <a:prstClr val="black">
                <a:alpha val="40000"/>
              </a:prstClr>
            </a:outerShdw>
          </a:effectLst>
        </p:spPr>
        <p:txBody>
          <a:bodyPr/>
          <a:lstStyle/>
          <a:p>
            <a:pPr marL="342900" indent="-342900">
              <a:lnSpc>
                <a:spcPct val="80000"/>
              </a:lnSpc>
              <a:buSzPct val="70000"/>
              <a:buFont typeface="Wingdings" pitchFamily="2" charset="2"/>
              <a:buChar char="n"/>
              <a:defRPr/>
            </a:pPr>
            <a:endParaRPr lang="zh-CN" altLang="en-US" sz="2400">
              <a:solidFill>
                <a:schemeClr val="tx1"/>
              </a:solidFill>
              <a:latin typeface="Tahoma" pitchFamily="34" charset="0"/>
              <a:ea typeface="幼圆" pitchFamily="49" charset="-122"/>
            </a:endParaRPr>
          </a:p>
        </p:txBody>
      </p:sp>
    </p:spTree>
    <p:extLst>
      <p:ext uri="{BB962C8B-B14F-4D97-AF65-F5344CB8AC3E}">
        <p14:creationId xmlns:p14="http://schemas.microsoft.com/office/powerpoint/2010/main" val="5611205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61123">
                                            <p:txEl>
                                              <p:pRg st="0" end="0"/>
                                            </p:txEl>
                                          </p:spTgt>
                                        </p:tgtEl>
                                        <p:attrNameLst>
                                          <p:attrName>style.visibility</p:attrName>
                                        </p:attrNameLst>
                                      </p:cBhvr>
                                      <p:to>
                                        <p:strVal val="visible"/>
                                      </p:to>
                                    </p:set>
                                    <p:anim calcmode="lin" valueType="num">
                                      <p:cBhvr additive="base">
                                        <p:cTn id="7" dur="500"/>
                                        <p:tgtEl>
                                          <p:spTgt spid="261123">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6112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61123">
                                            <p:txEl>
                                              <p:pRg st="1" end="1"/>
                                            </p:txEl>
                                          </p:spTgt>
                                        </p:tgtEl>
                                        <p:attrNameLst>
                                          <p:attrName>style.visibility</p:attrName>
                                        </p:attrNameLst>
                                      </p:cBhvr>
                                      <p:to>
                                        <p:strVal val="visible"/>
                                      </p:to>
                                    </p:set>
                                    <p:anim calcmode="lin" valueType="num">
                                      <p:cBhvr additive="base">
                                        <p:cTn id="13" dur="500"/>
                                        <p:tgtEl>
                                          <p:spTgt spid="261123">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6112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47" presetClass="entr" presetSubtype="0" fill="hold" nodeType="clickEffect">
                                  <p:stCondLst>
                                    <p:cond delay="0"/>
                                  </p:stCondLst>
                                  <p:childTnLst>
                                    <p:set>
                                      <p:cBhvr>
                                        <p:cTn id="18" dur="1" fill="hold">
                                          <p:stCondLst>
                                            <p:cond delay="0"/>
                                          </p:stCondLst>
                                        </p:cTn>
                                        <p:tgtEl>
                                          <p:spTgt spid="261126"/>
                                        </p:tgtEl>
                                        <p:attrNameLst>
                                          <p:attrName>style.visibility</p:attrName>
                                        </p:attrNameLst>
                                      </p:cBhvr>
                                      <p:to>
                                        <p:strVal val="visible"/>
                                      </p:to>
                                    </p:set>
                                    <p:animEffect transition="in" filter="fade">
                                      <p:cBhvr>
                                        <p:cTn id="19" dur="1000"/>
                                        <p:tgtEl>
                                          <p:spTgt spid="261126"/>
                                        </p:tgtEl>
                                      </p:cBhvr>
                                    </p:animEffect>
                                    <p:anim calcmode="lin" valueType="num">
                                      <p:cBhvr>
                                        <p:cTn id="20" dur="1000" fill="hold"/>
                                        <p:tgtEl>
                                          <p:spTgt spid="261126"/>
                                        </p:tgtEl>
                                        <p:attrNameLst>
                                          <p:attrName>ppt_x</p:attrName>
                                        </p:attrNameLst>
                                      </p:cBhvr>
                                      <p:tavLst>
                                        <p:tav tm="0">
                                          <p:val>
                                            <p:strVal val="#ppt_x"/>
                                          </p:val>
                                        </p:tav>
                                        <p:tav tm="100000">
                                          <p:val>
                                            <p:strVal val="#ppt_x"/>
                                          </p:val>
                                        </p:tav>
                                      </p:tavLst>
                                    </p:anim>
                                    <p:anim calcmode="lin" valueType="num">
                                      <p:cBhvr>
                                        <p:cTn id="21" dur="1000" fill="hold"/>
                                        <p:tgtEl>
                                          <p:spTgt spid="261126"/>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7" presetClass="entr" presetSubtype="0" fill="hold" nodeType="clickEffect">
                                  <p:stCondLst>
                                    <p:cond delay="0"/>
                                  </p:stCondLst>
                                  <p:childTnLst>
                                    <p:set>
                                      <p:cBhvr>
                                        <p:cTn id="25" dur="1" fill="hold">
                                          <p:stCondLst>
                                            <p:cond delay="0"/>
                                          </p:stCondLst>
                                        </p:cTn>
                                        <p:tgtEl>
                                          <p:spTgt spid="261127"/>
                                        </p:tgtEl>
                                        <p:attrNameLst>
                                          <p:attrName>style.visibility</p:attrName>
                                        </p:attrNameLst>
                                      </p:cBhvr>
                                      <p:to>
                                        <p:strVal val="visible"/>
                                      </p:to>
                                    </p:set>
                                    <p:animEffect transition="in" filter="fade">
                                      <p:cBhvr>
                                        <p:cTn id="26" dur="1000"/>
                                        <p:tgtEl>
                                          <p:spTgt spid="261127"/>
                                        </p:tgtEl>
                                      </p:cBhvr>
                                    </p:animEffect>
                                    <p:anim calcmode="lin" valueType="num">
                                      <p:cBhvr>
                                        <p:cTn id="27" dur="1000" fill="hold"/>
                                        <p:tgtEl>
                                          <p:spTgt spid="261127"/>
                                        </p:tgtEl>
                                        <p:attrNameLst>
                                          <p:attrName>ppt_x</p:attrName>
                                        </p:attrNameLst>
                                      </p:cBhvr>
                                      <p:tavLst>
                                        <p:tav tm="0">
                                          <p:val>
                                            <p:strVal val="#ppt_x"/>
                                          </p:val>
                                        </p:tav>
                                        <p:tav tm="100000">
                                          <p:val>
                                            <p:strVal val="#ppt_x"/>
                                          </p:val>
                                        </p:tav>
                                      </p:tavLst>
                                    </p:anim>
                                    <p:anim calcmode="lin" valueType="num">
                                      <p:cBhvr>
                                        <p:cTn id="28" dur="1000" fill="hold"/>
                                        <p:tgtEl>
                                          <p:spTgt spid="261127"/>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7" presetClass="entr" presetSubtype="0"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fade">
                                      <p:cBhvr>
                                        <p:cTn id="33" dur="1000"/>
                                        <p:tgtEl>
                                          <p:spTgt spid="10"/>
                                        </p:tgtEl>
                                      </p:cBhvr>
                                    </p:animEffect>
                                    <p:anim calcmode="lin" valueType="num">
                                      <p:cBhvr>
                                        <p:cTn id="34" dur="1000" fill="hold"/>
                                        <p:tgtEl>
                                          <p:spTgt spid="10"/>
                                        </p:tgtEl>
                                        <p:attrNameLst>
                                          <p:attrName>ppt_x</p:attrName>
                                        </p:attrNameLst>
                                      </p:cBhvr>
                                      <p:tavLst>
                                        <p:tav tm="0">
                                          <p:val>
                                            <p:strVal val="#ppt_x"/>
                                          </p:val>
                                        </p:tav>
                                        <p:tav tm="100000">
                                          <p:val>
                                            <p:strVal val="#ppt_x"/>
                                          </p:val>
                                        </p:tav>
                                      </p:tavLst>
                                    </p:anim>
                                    <p:anim calcmode="lin" valueType="num">
                                      <p:cBhvr>
                                        <p:cTn id="35"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uiExpand="1" build="p"/>
      <p:bldP spid="10"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50179" name="Rectangle 3"/>
          <p:cNvSpPr>
            <a:spLocks noGrp="1" noChangeArrowheads="1"/>
          </p:cNvSpPr>
          <p:nvPr>
            <p:ph type="body" idx="4294967295"/>
          </p:nvPr>
        </p:nvSpPr>
        <p:spPr>
          <a:xfrm>
            <a:off x="389436" y="771550"/>
            <a:ext cx="8363937" cy="4057648"/>
          </a:xfrm>
        </p:spPr>
        <p:txBody>
          <a:bodyPr>
            <a:normAutofit fontScale="62500" lnSpcReduction="20000"/>
          </a:bodyPr>
          <a:lstStyle/>
          <a:p>
            <a:r>
              <a:rPr lang="zh-CN" altLang="en-US" sz="4000" b="1" dirty="0" smtClean="0">
                <a:latin typeface="楷体" pitchFamily="49" charset="-122"/>
                <a:ea typeface="楷体" pitchFamily="49" charset="-122"/>
              </a:rPr>
              <a:t>原则</a:t>
            </a:r>
            <a:r>
              <a:rPr lang="en-US" altLang="zh-CN" sz="4000" b="1" dirty="0" smtClean="0">
                <a:latin typeface="楷体" pitchFamily="49" charset="-122"/>
                <a:ea typeface="楷体" pitchFamily="49" charset="-122"/>
              </a:rPr>
              <a:t>5</a:t>
            </a:r>
            <a:r>
              <a:rPr lang="zh-CN" altLang="en-US" sz="4000" b="1" dirty="0" smtClean="0">
                <a:latin typeface="楷体" pitchFamily="49" charset="-122"/>
                <a:ea typeface="楷体" pitchFamily="49" charset="-122"/>
              </a:rPr>
              <a:t>：</a:t>
            </a:r>
            <a:r>
              <a:rPr lang="zh-CN" altLang="en-US" sz="3800" b="1" dirty="0" smtClean="0">
                <a:latin typeface="楷体" pitchFamily="49" charset="-122"/>
                <a:ea typeface="楷体" pitchFamily="49" charset="-122"/>
              </a:rPr>
              <a:t>用</a:t>
            </a:r>
            <a:r>
              <a:rPr lang="zh-CN" altLang="en-US" sz="3800" b="1" dirty="0">
                <a:latin typeface="楷体" pitchFamily="49" charset="-122"/>
                <a:ea typeface="楷体" pitchFamily="49" charset="-122"/>
              </a:rPr>
              <a:t>“自顶向下”方法，逐层画出数据流图，每张数据流图中加工</a:t>
            </a:r>
            <a:r>
              <a:rPr lang="en-US" altLang="zh-CN" sz="3800" b="1" dirty="0">
                <a:latin typeface="楷体" pitchFamily="49" charset="-122"/>
                <a:ea typeface="楷体" pitchFamily="49" charset="-122"/>
              </a:rPr>
              <a:t>(</a:t>
            </a:r>
            <a:r>
              <a:rPr lang="zh-CN" altLang="en-US" sz="3800" b="1" dirty="0">
                <a:latin typeface="楷体" pitchFamily="49" charset="-122"/>
                <a:ea typeface="楷体" pitchFamily="49" charset="-122"/>
              </a:rPr>
              <a:t>处理</a:t>
            </a:r>
            <a:r>
              <a:rPr lang="en-US" altLang="zh-CN" sz="3800" b="1" dirty="0">
                <a:latin typeface="楷体" pitchFamily="49" charset="-122"/>
                <a:ea typeface="楷体" pitchFamily="49" charset="-122"/>
              </a:rPr>
              <a:t>)</a:t>
            </a:r>
            <a:r>
              <a:rPr lang="zh-CN" altLang="en-US" sz="3800" b="1" dirty="0">
                <a:latin typeface="楷体" pitchFamily="49" charset="-122"/>
                <a:ea typeface="楷体" pitchFamily="49" charset="-122"/>
              </a:rPr>
              <a:t>的个数不能超过</a:t>
            </a:r>
            <a:r>
              <a:rPr lang="en-US" altLang="zh-CN" sz="3800" b="1" dirty="0">
                <a:latin typeface="楷体" pitchFamily="49" charset="-122"/>
                <a:ea typeface="楷体" pitchFamily="49" charset="-122"/>
              </a:rPr>
              <a:t>9</a:t>
            </a:r>
            <a:r>
              <a:rPr lang="zh-CN" altLang="en-US" sz="3800" b="1" dirty="0">
                <a:latin typeface="楷体" pitchFamily="49" charset="-122"/>
                <a:ea typeface="楷体" pitchFamily="49" charset="-122"/>
              </a:rPr>
              <a:t>个</a:t>
            </a:r>
            <a:r>
              <a:rPr lang="en-US" altLang="zh-CN" sz="3800" b="1" dirty="0">
                <a:latin typeface="楷体" pitchFamily="49" charset="-122"/>
                <a:ea typeface="楷体" pitchFamily="49" charset="-122"/>
              </a:rPr>
              <a:t>(7</a:t>
            </a:r>
            <a:r>
              <a:rPr lang="zh-CN" altLang="en-US" sz="3800" b="1" dirty="0">
                <a:latin typeface="楷体" pitchFamily="49" charset="-122"/>
                <a:ea typeface="楷体" pitchFamily="49" charset="-122"/>
              </a:rPr>
              <a:t>加减</a:t>
            </a:r>
            <a:r>
              <a:rPr lang="en-US" altLang="zh-CN" sz="3800" b="1" dirty="0">
                <a:latin typeface="楷体" pitchFamily="49" charset="-122"/>
                <a:ea typeface="楷体" pitchFamily="49" charset="-122"/>
              </a:rPr>
              <a:t>2)</a:t>
            </a:r>
          </a:p>
          <a:p>
            <a:endParaRPr lang="en-US" altLang="zh-CN" sz="4000" b="1" dirty="0">
              <a:latin typeface="楷体" pitchFamily="49" charset="-122"/>
              <a:ea typeface="楷体" pitchFamily="49" charset="-122"/>
            </a:endParaRPr>
          </a:p>
          <a:p>
            <a:pPr lvl="1"/>
            <a:r>
              <a:rPr lang="zh-CN" altLang="en-US" sz="3800" b="1" dirty="0">
                <a:latin typeface="楷体" pitchFamily="49" charset="-122"/>
                <a:ea typeface="楷体" pitchFamily="49" charset="-122"/>
              </a:rPr>
              <a:t>为了表达数据处理过程的数据加工情况，需要采用</a:t>
            </a:r>
            <a:r>
              <a:rPr lang="zh-CN" altLang="en-US" sz="3800" b="1" u="sng" dirty="0">
                <a:solidFill>
                  <a:srgbClr val="66FF33"/>
                </a:solidFill>
                <a:latin typeface="楷体" pitchFamily="49" charset="-122"/>
                <a:ea typeface="楷体" pitchFamily="49" charset="-122"/>
              </a:rPr>
              <a:t>层次结构</a:t>
            </a:r>
            <a:r>
              <a:rPr lang="zh-CN" altLang="en-US" sz="3800" b="1" dirty="0">
                <a:latin typeface="楷体" pitchFamily="49" charset="-122"/>
                <a:ea typeface="楷体" pitchFamily="49" charset="-122"/>
              </a:rPr>
              <a:t>的数据流图</a:t>
            </a:r>
          </a:p>
          <a:p>
            <a:pPr lvl="1"/>
            <a:r>
              <a:rPr lang="zh-CN" altLang="en-US" sz="3800" b="1" dirty="0">
                <a:latin typeface="楷体" pitchFamily="49" charset="-122"/>
                <a:ea typeface="楷体" pitchFamily="49" charset="-122"/>
              </a:rPr>
              <a:t>按照系统的层次结构进行</a:t>
            </a:r>
            <a:r>
              <a:rPr lang="zh-CN" altLang="en-US" sz="3800" b="1" u="sng" dirty="0">
                <a:solidFill>
                  <a:srgbClr val="66FF33"/>
                </a:solidFill>
                <a:latin typeface="楷体" pitchFamily="49" charset="-122"/>
                <a:ea typeface="楷体" pitchFamily="49" charset="-122"/>
              </a:rPr>
              <a:t>逐步分解</a:t>
            </a:r>
            <a:r>
              <a:rPr lang="zh-CN" altLang="en-US" sz="3800" b="1" dirty="0">
                <a:latin typeface="楷体" pitchFamily="49" charset="-122"/>
                <a:ea typeface="楷体" pitchFamily="49" charset="-122"/>
              </a:rPr>
              <a:t>，并以分层的数据流图反映这种结构关系，能清楚地表达和容易理解整个系统</a:t>
            </a:r>
          </a:p>
          <a:p>
            <a:pPr lvl="1"/>
            <a:r>
              <a:rPr lang="zh-CN" altLang="en-US" sz="3800" b="1" dirty="0">
                <a:latin typeface="楷体" pitchFamily="49" charset="-122"/>
                <a:ea typeface="楷体" pitchFamily="49" charset="-122"/>
              </a:rPr>
              <a:t>在多层数据流图中，</a:t>
            </a:r>
            <a:r>
              <a:rPr lang="zh-CN" altLang="en-US" sz="3800" b="1" u="sng" dirty="0">
                <a:solidFill>
                  <a:srgbClr val="66FF33"/>
                </a:solidFill>
                <a:latin typeface="楷体" pitchFamily="49" charset="-122"/>
                <a:ea typeface="楷体" pitchFamily="49" charset="-122"/>
              </a:rPr>
              <a:t>顶层流图</a:t>
            </a:r>
            <a:r>
              <a:rPr lang="zh-CN" altLang="en-US" sz="3800" b="1" dirty="0">
                <a:latin typeface="楷体" pitchFamily="49" charset="-122"/>
                <a:ea typeface="楷体" pitchFamily="49" charset="-122"/>
              </a:rPr>
              <a:t>仅包含</a:t>
            </a:r>
            <a:r>
              <a:rPr lang="zh-CN" altLang="en-US" sz="3800" b="1" dirty="0">
                <a:solidFill>
                  <a:srgbClr val="B8E2FF"/>
                </a:solidFill>
                <a:latin typeface="楷体" pitchFamily="49" charset="-122"/>
                <a:ea typeface="楷体" pitchFamily="49" charset="-122"/>
              </a:rPr>
              <a:t>一个加工</a:t>
            </a:r>
            <a:r>
              <a:rPr lang="zh-CN" altLang="en-US" sz="3800" b="1" dirty="0">
                <a:latin typeface="楷体" pitchFamily="49" charset="-122"/>
                <a:ea typeface="楷体" pitchFamily="49" charset="-122"/>
              </a:rPr>
              <a:t>，它代表被开发系统。它的输入流是该系统的输入数据，输出流是系统所输出数据</a:t>
            </a:r>
          </a:p>
          <a:p>
            <a:pPr lvl="1"/>
            <a:r>
              <a:rPr lang="zh-CN" altLang="en-US" sz="3800" b="1" u="sng" dirty="0">
                <a:solidFill>
                  <a:srgbClr val="66FF33"/>
                </a:solidFill>
                <a:latin typeface="楷体" pitchFamily="49" charset="-122"/>
                <a:ea typeface="楷体" pitchFamily="49" charset="-122"/>
              </a:rPr>
              <a:t>底层流图</a:t>
            </a:r>
            <a:r>
              <a:rPr lang="zh-CN" altLang="en-US" sz="3800" b="1" dirty="0">
                <a:latin typeface="楷体" pitchFamily="49" charset="-122"/>
                <a:ea typeface="楷体" pitchFamily="49" charset="-122"/>
              </a:rPr>
              <a:t>是指其</a:t>
            </a:r>
            <a:r>
              <a:rPr lang="zh-CN" altLang="en-US" sz="3800" b="1" dirty="0">
                <a:solidFill>
                  <a:srgbClr val="B8E2FF"/>
                </a:solidFill>
                <a:latin typeface="楷体" pitchFamily="49" charset="-122"/>
                <a:ea typeface="楷体" pitchFamily="49" charset="-122"/>
              </a:rPr>
              <a:t>加工不需再做分解</a:t>
            </a:r>
            <a:r>
              <a:rPr lang="zh-CN" altLang="en-US" sz="3800" b="1" dirty="0">
                <a:latin typeface="楷体" pitchFamily="49" charset="-122"/>
                <a:ea typeface="楷体" pitchFamily="49" charset="-122"/>
              </a:rPr>
              <a:t>的数据流图，它处在最底层</a:t>
            </a:r>
          </a:p>
          <a:p>
            <a:pPr lvl="1"/>
            <a:r>
              <a:rPr lang="zh-CN" altLang="en-US" sz="3800" b="1" u="sng" dirty="0">
                <a:solidFill>
                  <a:srgbClr val="66FF33"/>
                </a:solidFill>
                <a:latin typeface="楷体" pitchFamily="49" charset="-122"/>
                <a:ea typeface="楷体" pitchFamily="49" charset="-122"/>
              </a:rPr>
              <a:t>中间层流图</a:t>
            </a:r>
            <a:r>
              <a:rPr lang="zh-CN" altLang="en-US" sz="3800" b="1" dirty="0">
                <a:latin typeface="楷体" pitchFamily="49" charset="-122"/>
                <a:ea typeface="楷体" pitchFamily="49" charset="-122"/>
              </a:rPr>
              <a:t>则表示</a:t>
            </a:r>
            <a:r>
              <a:rPr lang="zh-CN" altLang="en-US" sz="3800" b="1" dirty="0">
                <a:solidFill>
                  <a:srgbClr val="B8E2FF"/>
                </a:solidFill>
                <a:latin typeface="楷体" pitchFamily="49" charset="-122"/>
                <a:ea typeface="楷体" pitchFamily="49" charset="-122"/>
              </a:rPr>
              <a:t>对其上层父图的细化</a:t>
            </a:r>
            <a:r>
              <a:rPr lang="zh-CN" altLang="en-US" sz="3800" b="1" dirty="0">
                <a:latin typeface="楷体" pitchFamily="49" charset="-122"/>
                <a:ea typeface="楷体" pitchFamily="49" charset="-122"/>
              </a:rPr>
              <a:t>。它的每一加工可能继续细化，形成子图</a:t>
            </a:r>
          </a:p>
          <a:p>
            <a:pPr lvl="1"/>
            <a:endParaRPr lang="zh-CN" altLang="en-US" sz="3800" b="1" dirty="0">
              <a:latin typeface="楷体" pitchFamily="49" charset="-122"/>
              <a:ea typeface="楷体" pitchFamily="49" charset="-122"/>
            </a:endParaRPr>
          </a:p>
          <a:p>
            <a:pPr lvl="1"/>
            <a:endParaRPr lang="en-US" altLang="zh-CN" sz="3200" b="1" dirty="0">
              <a:latin typeface="楷体" pitchFamily="49" charset="-122"/>
              <a:ea typeface="楷体" pitchFamily="49" charset="-122"/>
            </a:endParaRPr>
          </a:p>
        </p:txBody>
      </p:sp>
      <p:sp>
        <p:nvSpPr>
          <p:cNvPr id="262149" name="流程图: 联系 4"/>
          <p:cNvSpPr>
            <a:spLocks noChangeArrowheads="1"/>
          </p:cNvSpPr>
          <p:nvPr/>
        </p:nvSpPr>
        <p:spPr bwMode="auto">
          <a:xfrm>
            <a:off x="5929313" y="1875235"/>
            <a:ext cx="857250" cy="535781"/>
          </a:xfrm>
          <a:prstGeom prst="flowChartConnector">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round/>
                <a:headEnd/>
                <a:tailEnd/>
              </a14:hiddenLine>
            </a:ext>
          </a:extLst>
        </p:spPr>
        <p:txBody>
          <a:bodyPr/>
          <a:lstStyle/>
          <a:p>
            <a:pPr marL="342900" indent="-342900">
              <a:lnSpc>
                <a:spcPct val="80000"/>
              </a:lnSpc>
              <a:buSzPct val="70000"/>
              <a:buFont typeface="Wingdings" pitchFamily="2" charset="2"/>
              <a:buChar char="n"/>
            </a:pPr>
            <a:endParaRPr lang="zh-CN" altLang="zh-CN" sz="2400">
              <a:solidFill>
                <a:schemeClr val="tx1"/>
              </a:solidFill>
              <a:latin typeface="Tahoma" pitchFamily="34" charset="0"/>
              <a:ea typeface="幼圆" pitchFamily="49" charset="-122"/>
            </a:endParaRPr>
          </a:p>
        </p:txBody>
      </p:sp>
    </p:spTree>
    <p:extLst>
      <p:ext uri="{BB962C8B-B14F-4D97-AF65-F5344CB8AC3E}">
        <p14:creationId xmlns:p14="http://schemas.microsoft.com/office/powerpoint/2010/main" val="3233525753"/>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50179">
                                            <p:txEl>
                                              <p:pRg st="0" end="0"/>
                                            </p:txEl>
                                          </p:spTgt>
                                        </p:tgtEl>
                                        <p:attrNameLst>
                                          <p:attrName>style.visibility</p:attrName>
                                        </p:attrNameLst>
                                      </p:cBhvr>
                                      <p:to>
                                        <p:strVal val="visible"/>
                                      </p:to>
                                    </p:set>
                                    <p:anim calcmode="lin" valueType="num">
                                      <p:cBhvr additive="base">
                                        <p:cTn id="7" dur="500"/>
                                        <p:tgtEl>
                                          <p:spTgt spid="50179">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50179">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50179">
                                            <p:txEl>
                                              <p:pRg st="2" end="2"/>
                                            </p:txEl>
                                          </p:spTgt>
                                        </p:tgtEl>
                                        <p:attrNameLst>
                                          <p:attrName>style.visibility</p:attrName>
                                        </p:attrNameLst>
                                      </p:cBhvr>
                                      <p:to>
                                        <p:strVal val="visible"/>
                                      </p:to>
                                    </p:set>
                                    <p:anim calcmode="lin" valueType="num">
                                      <p:cBhvr additive="base">
                                        <p:cTn id="13" dur="500"/>
                                        <p:tgtEl>
                                          <p:spTgt spid="50179">
                                            <p:txEl>
                                              <p:pRg st="2" end="2"/>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50179">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50179">
                                            <p:txEl>
                                              <p:pRg st="3" end="3"/>
                                            </p:txEl>
                                          </p:spTgt>
                                        </p:tgtEl>
                                        <p:attrNameLst>
                                          <p:attrName>style.visibility</p:attrName>
                                        </p:attrNameLst>
                                      </p:cBhvr>
                                      <p:to>
                                        <p:strVal val="visible"/>
                                      </p:to>
                                    </p:set>
                                    <p:anim calcmode="lin" valueType="num">
                                      <p:cBhvr additive="base">
                                        <p:cTn id="19" dur="500"/>
                                        <p:tgtEl>
                                          <p:spTgt spid="50179">
                                            <p:txEl>
                                              <p:pRg st="3" end="3"/>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50179">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50179">
                                            <p:txEl>
                                              <p:pRg st="4" end="4"/>
                                            </p:txEl>
                                          </p:spTgt>
                                        </p:tgtEl>
                                        <p:attrNameLst>
                                          <p:attrName>style.visibility</p:attrName>
                                        </p:attrNameLst>
                                      </p:cBhvr>
                                      <p:to>
                                        <p:strVal val="visible"/>
                                      </p:to>
                                    </p:set>
                                    <p:anim calcmode="lin" valueType="num">
                                      <p:cBhvr additive="base">
                                        <p:cTn id="25" dur="500"/>
                                        <p:tgtEl>
                                          <p:spTgt spid="50179">
                                            <p:txEl>
                                              <p:pRg st="4" end="4"/>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50179">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50179">
                                            <p:txEl>
                                              <p:pRg st="5" end="5"/>
                                            </p:txEl>
                                          </p:spTgt>
                                        </p:tgtEl>
                                        <p:attrNameLst>
                                          <p:attrName>style.visibility</p:attrName>
                                        </p:attrNameLst>
                                      </p:cBhvr>
                                      <p:to>
                                        <p:strVal val="visible"/>
                                      </p:to>
                                    </p:set>
                                    <p:anim calcmode="lin" valueType="num">
                                      <p:cBhvr additive="base">
                                        <p:cTn id="31" dur="500"/>
                                        <p:tgtEl>
                                          <p:spTgt spid="50179">
                                            <p:txEl>
                                              <p:pRg st="5" end="5"/>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50179">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50179">
                                            <p:txEl>
                                              <p:pRg st="6" end="6"/>
                                            </p:txEl>
                                          </p:spTgt>
                                        </p:tgtEl>
                                        <p:attrNameLst>
                                          <p:attrName>style.visibility</p:attrName>
                                        </p:attrNameLst>
                                      </p:cBhvr>
                                      <p:to>
                                        <p:strVal val="visible"/>
                                      </p:to>
                                    </p:set>
                                    <p:anim calcmode="lin" valueType="num">
                                      <p:cBhvr additive="base">
                                        <p:cTn id="37" dur="500"/>
                                        <p:tgtEl>
                                          <p:spTgt spid="50179">
                                            <p:txEl>
                                              <p:pRg st="6" end="6"/>
                                            </p:txEl>
                                          </p:spTgt>
                                        </p:tgtEl>
                                        <p:attrNameLst>
                                          <p:attrName>ppt_y</p:attrName>
                                        </p:attrNameLst>
                                      </p:cBhvr>
                                      <p:tavLst>
                                        <p:tav tm="0">
                                          <p:val>
                                            <p:strVal val="#ppt_y-#ppt_h*1.125000"/>
                                          </p:val>
                                        </p:tav>
                                        <p:tav tm="100000">
                                          <p:val>
                                            <p:strVal val="#ppt_y"/>
                                          </p:val>
                                        </p:tav>
                                      </p:tavLst>
                                    </p:anim>
                                    <p:animEffect transition="in" filter="wipe(down)">
                                      <p:cBhvr>
                                        <p:cTn id="38" dur="500"/>
                                        <p:tgtEl>
                                          <p:spTgt spid="50179">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179"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64196" name="Rectangle 3"/>
          <p:cNvSpPr>
            <a:spLocks noGrp="1" noChangeArrowheads="1"/>
          </p:cNvSpPr>
          <p:nvPr>
            <p:ph type="body" idx="4294967295"/>
          </p:nvPr>
        </p:nvSpPr>
        <p:spPr>
          <a:xfrm>
            <a:off x="389436" y="699542"/>
            <a:ext cx="8363937" cy="3050066"/>
          </a:xfrm>
        </p:spPr>
        <p:txBody>
          <a:bodyPr/>
          <a:lstStyle/>
          <a:p>
            <a:pPr marL="345132" lvl="1" indent="-345132"/>
            <a:r>
              <a:rPr lang="zh-CN" altLang="en-US" sz="2800" b="1" dirty="0">
                <a:latin typeface="楷体" pitchFamily="49" charset="-122"/>
                <a:ea typeface="楷体" pitchFamily="49" charset="-122"/>
              </a:rPr>
              <a:t>原则</a:t>
            </a:r>
            <a:r>
              <a:rPr lang="en-US" altLang="zh-CN" sz="2800" b="1" dirty="0">
                <a:latin typeface="楷体" pitchFamily="49" charset="-122"/>
                <a:ea typeface="楷体" pitchFamily="49" charset="-122"/>
              </a:rPr>
              <a:t>8</a:t>
            </a:r>
            <a:r>
              <a:rPr lang="zh-CN" altLang="en-US" sz="2800" b="1" dirty="0">
                <a:latin typeface="楷体" pitchFamily="49" charset="-122"/>
                <a:ea typeface="楷体" pitchFamily="49" charset="-122"/>
              </a:rPr>
              <a:t>：适当的命名，加工处理要编号</a:t>
            </a:r>
          </a:p>
          <a:p>
            <a:pPr lvl="1">
              <a:buFont typeface="Wingdings" pitchFamily="2" charset="2"/>
              <a:buNone/>
            </a:pPr>
            <a:r>
              <a:rPr lang="en-US" altLang="zh-CN" sz="2800" b="1" dirty="0" smtClean="0">
                <a:latin typeface="楷体" pitchFamily="49" charset="-122"/>
                <a:ea typeface="楷体" pitchFamily="49" charset="-122"/>
              </a:rPr>
              <a:t>1 </a:t>
            </a:r>
            <a:r>
              <a:rPr lang="zh-CN" altLang="en-US" sz="2800" b="1" dirty="0">
                <a:latin typeface="楷体" pitchFamily="49" charset="-122"/>
                <a:ea typeface="楷体" pitchFamily="49" charset="-122"/>
              </a:rPr>
              <a:t>为数据流（或数据存储）命名</a:t>
            </a:r>
          </a:p>
          <a:p>
            <a:pPr lvl="2"/>
            <a:r>
              <a:rPr lang="zh-CN" altLang="en-US" sz="2400" b="1" dirty="0">
                <a:latin typeface="楷体" pitchFamily="49" charset="-122"/>
                <a:ea typeface="楷体" pitchFamily="49" charset="-122"/>
              </a:rPr>
              <a:t>名字应代表数据流（或数据存储）的内容</a:t>
            </a:r>
          </a:p>
          <a:p>
            <a:pPr lvl="2"/>
            <a:r>
              <a:rPr lang="zh-CN" altLang="en-US" sz="2400" b="1" dirty="0">
                <a:latin typeface="楷体" pitchFamily="49" charset="-122"/>
                <a:ea typeface="楷体" pitchFamily="49" charset="-122"/>
              </a:rPr>
              <a:t>不要使用空洞的、缺乏具体含义的名字</a:t>
            </a:r>
          </a:p>
          <a:p>
            <a:pPr lvl="2"/>
            <a:r>
              <a:rPr lang="zh-CN" altLang="en-US" sz="2400" b="1" dirty="0">
                <a:latin typeface="楷体" pitchFamily="49" charset="-122"/>
                <a:ea typeface="楷体" pitchFamily="49" charset="-122"/>
              </a:rPr>
              <a:t>如果在为某个数据流（或数据存储）起名字时遇到了困难，则很可能是因为对数据流图分解不恰当造成的，应试试重新</a:t>
            </a:r>
            <a:r>
              <a:rPr lang="zh-CN" altLang="en-US" sz="2400" b="1" dirty="0" smtClean="0">
                <a:latin typeface="楷体" pitchFamily="49" charset="-122"/>
                <a:ea typeface="楷体" pitchFamily="49" charset="-122"/>
              </a:rPr>
              <a:t>分解</a:t>
            </a:r>
            <a:endParaRPr lang="en-US" altLang="zh-CN" sz="2400" b="1" dirty="0" smtClean="0">
              <a:latin typeface="楷体" pitchFamily="49" charset="-122"/>
              <a:ea typeface="楷体" pitchFamily="49" charset="-122"/>
            </a:endParaRPr>
          </a:p>
          <a:p>
            <a:pPr marL="641477" lvl="2" indent="0">
              <a:buNone/>
            </a:pPr>
            <a:endParaRPr lang="zh-CN" altLang="en-US" dirty="0"/>
          </a:p>
        </p:txBody>
      </p:sp>
    </p:spTree>
    <p:extLst>
      <p:ext uri="{BB962C8B-B14F-4D97-AF65-F5344CB8AC3E}">
        <p14:creationId xmlns:p14="http://schemas.microsoft.com/office/powerpoint/2010/main" val="1727746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64196">
                                            <p:txEl>
                                              <p:pRg st="0" end="0"/>
                                            </p:txEl>
                                          </p:spTgt>
                                        </p:tgtEl>
                                        <p:attrNameLst>
                                          <p:attrName>style.visibility</p:attrName>
                                        </p:attrNameLst>
                                      </p:cBhvr>
                                      <p:to>
                                        <p:strVal val="visible"/>
                                      </p:to>
                                    </p:set>
                                    <p:anim calcmode="lin" valueType="num">
                                      <p:cBhvr additive="base">
                                        <p:cTn id="7" dur="500"/>
                                        <p:tgtEl>
                                          <p:spTgt spid="264196">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6419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64196">
                                            <p:txEl>
                                              <p:pRg st="1" end="1"/>
                                            </p:txEl>
                                          </p:spTgt>
                                        </p:tgtEl>
                                        <p:attrNameLst>
                                          <p:attrName>style.visibility</p:attrName>
                                        </p:attrNameLst>
                                      </p:cBhvr>
                                      <p:to>
                                        <p:strVal val="visible"/>
                                      </p:to>
                                    </p:set>
                                    <p:anim calcmode="lin" valueType="num">
                                      <p:cBhvr additive="base">
                                        <p:cTn id="13" dur="500"/>
                                        <p:tgtEl>
                                          <p:spTgt spid="264196">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6419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64196">
                                            <p:txEl>
                                              <p:pRg st="2" end="2"/>
                                            </p:txEl>
                                          </p:spTgt>
                                        </p:tgtEl>
                                        <p:attrNameLst>
                                          <p:attrName>style.visibility</p:attrName>
                                        </p:attrNameLst>
                                      </p:cBhvr>
                                      <p:to>
                                        <p:strVal val="visible"/>
                                      </p:to>
                                    </p:set>
                                    <p:anim calcmode="lin" valueType="num">
                                      <p:cBhvr additive="base">
                                        <p:cTn id="19" dur="500"/>
                                        <p:tgtEl>
                                          <p:spTgt spid="264196">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6419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64196">
                                            <p:txEl>
                                              <p:pRg st="3" end="3"/>
                                            </p:txEl>
                                          </p:spTgt>
                                        </p:tgtEl>
                                        <p:attrNameLst>
                                          <p:attrName>style.visibility</p:attrName>
                                        </p:attrNameLst>
                                      </p:cBhvr>
                                      <p:to>
                                        <p:strVal val="visible"/>
                                      </p:to>
                                    </p:set>
                                    <p:anim calcmode="lin" valueType="num">
                                      <p:cBhvr additive="base">
                                        <p:cTn id="25" dur="500"/>
                                        <p:tgtEl>
                                          <p:spTgt spid="264196">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6419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264196">
                                            <p:txEl>
                                              <p:pRg st="4" end="4"/>
                                            </p:txEl>
                                          </p:spTgt>
                                        </p:tgtEl>
                                        <p:attrNameLst>
                                          <p:attrName>style.visibility</p:attrName>
                                        </p:attrNameLst>
                                      </p:cBhvr>
                                      <p:to>
                                        <p:strVal val="visible"/>
                                      </p:to>
                                    </p:set>
                                    <p:anim calcmode="lin" valueType="num">
                                      <p:cBhvr additive="base">
                                        <p:cTn id="31" dur="500"/>
                                        <p:tgtEl>
                                          <p:spTgt spid="264196">
                                            <p:txEl>
                                              <p:pRg st="4" end="4"/>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264196">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6"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64196" name="Rectangle 3"/>
          <p:cNvSpPr>
            <a:spLocks noGrp="1" noChangeArrowheads="1"/>
          </p:cNvSpPr>
          <p:nvPr>
            <p:ph type="body" idx="4294967295"/>
          </p:nvPr>
        </p:nvSpPr>
        <p:spPr>
          <a:xfrm>
            <a:off x="389436" y="699542"/>
            <a:ext cx="8363937" cy="4222694"/>
          </a:xfrm>
        </p:spPr>
        <p:txBody>
          <a:bodyPr/>
          <a:lstStyle/>
          <a:p>
            <a:pPr marL="345132" lvl="1" indent="-345132"/>
            <a:r>
              <a:rPr lang="zh-CN" altLang="en-US" sz="2800" b="1" dirty="0">
                <a:latin typeface="楷体" pitchFamily="49" charset="-122"/>
                <a:ea typeface="楷体" pitchFamily="49" charset="-122"/>
              </a:rPr>
              <a:t>原则</a:t>
            </a:r>
            <a:r>
              <a:rPr lang="en-US" altLang="zh-CN" sz="2800" b="1" dirty="0">
                <a:latin typeface="楷体" pitchFamily="49" charset="-122"/>
                <a:ea typeface="楷体" pitchFamily="49" charset="-122"/>
              </a:rPr>
              <a:t>8</a:t>
            </a:r>
            <a:r>
              <a:rPr lang="zh-CN" altLang="en-US" sz="2800" b="1" dirty="0">
                <a:latin typeface="楷体" pitchFamily="49" charset="-122"/>
                <a:ea typeface="楷体" pitchFamily="49" charset="-122"/>
              </a:rPr>
              <a:t>：适当的命名，加工处理要编号</a:t>
            </a:r>
          </a:p>
          <a:p>
            <a:pPr lvl="1">
              <a:buNone/>
            </a:pPr>
            <a:r>
              <a:rPr lang="en-US" altLang="zh-CN" sz="2800" b="1" dirty="0" smtClean="0">
                <a:latin typeface="楷体" pitchFamily="49" charset="-122"/>
                <a:ea typeface="楷体" pitchFamily="49" charset="-122"/>
              </a:rPr>
              <a:t>2 </a:t>
            </a:r>
            <a:r>
              <a:rPr lang="zh-CN" altLang="en-US" sz="2800" b="1" dirty="0">
                <a:latin typeface="楷体" pitchFamily="49" charset="-122"/>
                <a:ea typeface="楷体" pitchFamily="49" charset="-122"/>
              </a:rPr>
              <a:t>为“处理”命名</a:t>
            </a:r>
          </a:p>
          <a:p>
            <a:pPr lvl="2"/>
            <a:r>
              <a:rPr lang="zh-CN" altLang="en-US" sz="2400" b="1" dirty="0">
                <a:latin typeface="楷体" pitchFamily="49" charset="-122"/>
                <a:ea typeface="楷体" pitchFamily="49" charset="-122"/>
              </a:rPr>
              <a:t>先为数据流命名，再为与之相关联的处理命名</a:t>
            </a:r>
          </a:p>
          <a:p>
            <a:pPr lvl="2"/>
            <a:r>
              <a:rPr lang="zh-CN" altLang="en-US" sz="2400" b="1" dirty="0">
                <a:latin typeface="楷体" pitchFamily="49" charset="-122"/>
                <a:ea typeface="楷体" pitchFamily="49" charset="-122"/>
              </a:rPr>
              <a:t>名字应反映处理的功能，而不是它的部分功能</a:t>
            </a:r>
          </a:p>
          <a:p>
            <a:pPr lvl="2"/>
            <a:r>
              <a:rPr lang="zh-CN" altLang="en-US" sz="2400" b="1" dirty="0">
                <a:latin typeface="楷体" pitchFamily="49" charset="-122"/>
                <a:ea typeface="楷体" pitchFamily="49" charset="-122"/>
              </a:rPr>
              <a:t>名字最好由一个具体的及物动词加上一个具体的宾语组成</a:t>
            </a:r>
          </a:p>
          <a:p>
            <a:pPr lvl="2"/>
            <a:r>
              <a:rPr lang="zh-CN" altLang="en-US" sz="2400" b="1" dirty="0">
                <a:latin typeface="楷体" pitchFamily="49" charset="-122"/>
                <a:ea typeface="楷体" pitchFamily="49" charset="-122"/>
              </a:rPr>
              <a:t>通常名字中仅包含一个动词，如果必须用两个动词才能描述整个处理的功能，则把这个处理再分解成两个处理可能更加恰当</a:t>
            </a:r>
          </a:p>
          <a:p>
            <a:pPr lvl="2"/>
            <a:r>
              <a:rPr lang="zh-CN" altLang="en-US" sz="2400" b="1" dirty="0">
                <a:latin typeface="楷体" pitchFamily="49" charset="-122"/>
                <a:ea typeface="楷体" pitchFamily="49" charset="-122"/>
              </a:rPr>
              <a:t>如果在为某处理命名时遇到了困难，则很可能是发现了分解不恰当的迹象，应考虑重新</a:t>
            </a:r>
            <a:r>
              <a:rPr lang="zh-CN" altLang="en-US" sz="2400" b="1" dirty="0" smtClean="0">
                <a:latin typeface="楷体" pitchFamily="49" charset="-122"/>
                <a:ea typeface="楷体" pitchFamily="49" charset="-122"/>
              </a:rPr>
              <a:t>分解</a:t>
            </a:r>
            <a:endParaRPr lang="zh-CN" altLang="en-US" dirty="0"/>
          </a:p>
        </p:txBody>
      </p:sp>
    </p:spTree>
    <p:extLst>
      <p:ext uri="{BB962C8B-B14F-4D97-AF65-F5344CB8AC3E}">
        <p14:creationId xmlns:p14="http://schemas.microsoft.com/office/powerpoint/2010/main" val="172774654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64196">
                                            <p:txEl>
                                              <p:pRg st="0" end="0"/>
                                            </p:txEl>
                                          </p:spTgt>
                                        </p:tgtEl>
                                        <p:attrNameLst>
                                          <p:attrName>style.visibility</p:attrName>
                                        </p:attrNameLst>
                                      </p:cBhvr>
                                      <p:to>
                                        <p:strVal val="visible"/>
                                      </p:to>
                                    </p:set>
                                    <p:anim calcmode="lin" valueType="num">
                                      <p:cBhvr additive="base">
                                        <p:cTn id="7" dur="500"/>
                                        <p:tgtEl>
                                          <p:spTgt spid="264196">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6419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64196">
                                            <p:txEl>
                                              <p:pRg st="1" end="1"/>
                                            </p:txEl>
                                          </p:spTgt>
                                        </p:tgtEl>
                                        <p:attrNameLst>
                                          <p:attrName>style.visibility</p:attrName>
                                        </p:attrNameLst>
                                      </p:cBhvr>
                                      <p:to>
                                        <p:strVal val="visible"/>
                                      </p:to>
                                    </p:set>
                                    <p:anim calcmode="lin" valueType="num">
                                      <p:cBhvr additive="base">
                                        <p:cTn id="13" dur="500"/>
                                        <p:tgtEl>
                                          <p:spTgt spid="264196">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64196">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64196">
                                            <p:txEl>
                                              <p:pRg st="2" end="2"/>
                                            </p:txEl>
                                          </p:spTgt>
                                        </p:tgtEl>
                                        <p:attrNameLst>
                                          <p:attrName>style.visibility</p:attrName>
                                        </p:attrNameLst>
                                      </p:cBhvr>
                                      <p:to>
                                        <p:strVal val="visible"/>
                                      </p:to>
                                    </p:set>
                                    <p:anim calcmode="lin" valueType="num">
                                      <p:cBhvr additive="base">
                                        <p:cTn id="19" dur="500"/>
                                        <p:tgtEl>
                                          <p:spTgt spid="264196">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64196">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64196">
                                            <p:txEl>
                                              <p:pRg st="3" end="3"/>
                                            </p:txEl>
                                          </p:spTgt>
                                        </p:tgtEl>
                                        <p:attrNameLst>
                                          <p:attrName>style.visibility</p:attrName>
                                        </p:attrNameLst>
                                      </p:cBhvr>
                                      <p:to>
                                        <p:strVal val="visible"/>
                                      </p:to>
                                    </p:set>
                                    <p:anim calcmode="lin" valueType="num">
                                      <p:cBhvr additive="base">
                                        <p:cTn id="25" dur="500"/>
                                        <p:tgtEl>
                                          <p:spTgt spid="264196">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64196">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264196">
                                            <p:txEl>
                                              <p:pRg st="4" end="4"/>
                                            </p:txEl>
                                          </p:spTgt>
                                        </p:tgtEl>
                                        <p:attrNameLst>
                                          <p:attrName>style.visibility</p:attrName>
                                        </p:attrNameLst>
                                      </p:cBhvr>
                                      <p:to>
                                        <p:strVal val="visible"/>
                                      </p:to>
                                    </p:set>
                                    <p:anim calcmode="lin" valueType="num">
                                      <p:cBhvr additive="base">
                                        <p:cTn id="31" dur="500"/>
                                        <p:tgtEl>
                                          <p:spTgt spid="264196">
                                            <p:txEl>
                                              <p:pRg st="4" end="4"/>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264196">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264196">
                                            <p:txEl>
                                              <p:pRg st="5" end="5"/>
                                            </p:txEl>
                                          </p:spTgt>
                                        </p:tgtEl>
                                        <p:attrNameLst>
                                          <p:attrName>style.visibility</p:attrName>
                                        </p:attrNameLst>
                                      </p:cBhvr>
                                      <p:to>
                                        <p:strVal val="visible"/>
                                      </p:to>
                                    </p:set>
                                    <p:anim calcmode="lin" valueType="num">
                                      <p:cBhvr additive="base">
                                        <p:cTn id="37" dur="500"/>
                                        <p:tgtEl>
                                          <p:spTgt spid="264196">
                                            <p:txEl>
                                              <p:pRg st="5" end="5"/>
                                            </p:txEl>
                                          </p:spTgt>
                                        </p:tgtEl>
                                        <p:attrNameLst>
                                          <p:attrName>ppt_y</p:attrName>
                                        </p:attrNameLst>
                                      </p:cBhvr>
                                      <p:tavLst>
                                        <p:tav tm="0">
                                          <p:val>
                                            <p:strVal val="#ppt_y-#ppt_h*1.125000"/>
                                          </p:val>
                                        </p:tav>
                                        <p:tav tm="100000">
                                          <p:val>
                                            <p:strVal val="#ppt_y"/>
                                          </p:val>
                                        </p:tav>
                                      </p:tavLst>
                                    </p:anim>
                                    <p:animEffect transition="in" filter="wipe(down)">
                                      <p:cBhvr>
                                        <p:cTn id="38" dur="500"/>
                                        <p:tgtEl>
                                          <p:spTgt spid="264196">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grpId="0" nodeType="clickEffect">
                                  <p:stCondLst>
                                    <p:cond delay="0"/>
                                  </p:stCondLst>
                                  <p:childTnLst>
                                    <p:set>
                                      <p:cBhvr>
                                        <p:cTn id="42" dur="1" fill="hold">
                                          <p:stCondLst>
                                            <p:cond delay="0"/>
                                          </p:stCondLst>
                                        </p:cTn>
                                        <p:tgtEl>
                                          <p:spTgt spid="264196">
                                            <p:txEl>
                                              <p:pRg st="6" end="6"/>
                                            </p:txEl>
                                          </p:spTgt>
                                        </p:tgtEl>
                                        <p:attrNameLst>
                                          <p:attrName>style.visibility</p:attrName>
                                        </p:attrNameLst>
                                      </p:cBhvr>
                                      <p:to>
                                        <p:strVal val="visible"/>
                                      </p:to>
                                    </p:set>
                                    <p:anim calcmode="lin" valueType="num">
                                      <p:cBhvr additive="base">
                                        <p:cTn id="43" dur="500"/>
                                        <p:tgtEl>
                                          <p:spTgt spid="264196">
                                            <p:txEl>
                                              <p:pRg st="6" end="6"/>
                                            </p:txEl>
                                          </p:spTgt>
                                        </p:tgtEl>
                                        <p:attrNameLst>
                                          <p:attrName>ppt_y</p:attrName>
                                        </p:attrNameLst>
                                      </p:cBhvr>
                                      <p:tavLst>
                                        <p:tav tm="0">
                                          <p:val>
                                            <p:strVal val="#ppt_y-#ppt_h*1.125000"/>
                                          </p:val>
                                        </p:tav>
                                        <p:tav tm="100000">
                                          <p:val>
                                            <p:strVal val="#ppt_y"/>
                                          </p:val>
                                        </p:tav>
                                      </p:tavLst>
                                    </p:anim>
                                    <p:animEffect transition="in" filter="wipe(down)">
                                      <p:cBhvr>
                                        <p:cTn id="44" dur="500"/>
                                        <p:tgtEl>
                                          <p:spTgt spid="26419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6"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266244" name="Rectangle 3"/>
          <p:cNvSpPr>
            <a:spLocks noGrp="1" noChangeArrowheads="1"/>
          </p:cNvSpPr>
          <p:nvPr>
            <p:ph type="body" idx="4294967295"/>
          </p:nvPr>
        </p:nvSpPr>
        <p:spPr>
          <a:xfrm>
            <a:off x="389436" y="843558"/>
            <a:ext cx="8363937" cy="3668697"/>
          </a:xfrm>
        </p:spPr>
        <p:txBody>
          <a:bodyPr/>
          <a:lstStyle/>
          <a:p>
            <a:pPr>
              <a:lnSpc>
                <a:spcPct val="150000"/>
              </a:lnSpc>
            </a:pPr>
            <a:r>
              <a:rPr lang="zh-CN" altLang="en-US" sz="3200" b="1" dirty="0">
                <a:latin typeface="楷体" pitchFamily="49" charset="-122"/>
                <a:ea typeface="楷体" pitchFamily="49" charset="-122"/>
              </a:rPr>
              <a:t>数据流图的用途 </a:t>
            </a:r>
          </a:p>
          <a:p>
            <a:pPr lvl="1">
              <a:lnSpc>
                <a:spcPct val="150000"/>
              </a:lnSpc>
              <a:buFont typeface="Wingdings" pitchFamily="2" charset="2"/>
              <a:buNone/>
            </a:pPr>
            <a:r>
              <a:rPr lang="en-US" altLang="zh-CN" sz="2800" b="1" dirty="0">
                <a:latin typeface="楷体" pitchFamily="49" charset="-122"/>
                <a:ea typeface="楷体" pitchFamily="49" charset="-122"/>
              </a:rPr>
              <a:t>1 </a:t>
            </a:r>
            <a:r>
              <a:rPr lang="zh-CN" altLang="en-US" sz="2800" b="1" dirty="0">
                <a:latin typeface="楷体" pitchFamily="49" charset="-122"/>
                <a:ea typeface="楷体" pitchFamily="49" charset="-122"/>
              </a:rPr>
              <a:t>作为交流信息的工具</a:t>
            </a:r>
          </a:p>
          <a:p>
            <a:pPr lvl="1">
              <a:lnSpc>
                <a:spcPct val="150000"/>
              </a:lnSpc>
              <a:buFont typeface="Wingdings" pitchFamily="2" charset="2"/>
              <a:buNone/>
            </a:pPr>
            <a:r>
              <a:rPr lang="en-US" altLang="zh-CN" sz="2800" b="1" dirty="0">
                <a:latin typeface="楷体" pitchFamily="49" charset="-122"/>
                <a:ea typeface="楷体" pitchFamily="49" charset="-122"/>
              </a:rPr>
              <a:t>2 </a:t>
            </a:r>
            <a:r>
              <a:rPr lang="zh-CN" altLang="en-US" sz="2800" b="1" dirty="0">
                <a:latin typeface="楷体" pitchFamily="49" charset="-122"/>
                <a:ea typeface="楷体" pitchFamily="49" charset="-122"/>
              </a:rPr>
              <a:t>作为分析和设计的工具</a:t>
            </a:r>
          </a:p>
          <a:p>
            <a:pPr lvl="1">
              <a:lnSpc>
                <a:spcPct val="150000"/>
              </a:lnSpc>
              <a:buFont typeface="Wingdings" pitchFamily="2" charset="2"/>
              <a:buNone/>
            </a:pPr>
            <a:r>
              <a:rPr lang="en-US" altLang="zh-CN" sz="2800" b="1" dirty="0">
                <a:latin typeface="楷体" pitchFamily="49" charset="-122"/>
                <a:ea typeface="楷体" pitchFamily="49" charset="-122"/>
              </a:rPr>
              <a:t>3 </a:t>
            </a:r>
            <a:r>
              <a:rPr lang="zh-CN" altLang="en-US" sz="2800" b="1" dirty="0">
                <a:latin typeface="楷体" pitchFamily="49" charset="-122"/>
                <a:ea typeface="楷体" pitchFamily="49" charset="-122"/>
              </a:rPr>
              <a:t>数据流图可以辅助物理系统的设计</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图</a:t>
            </a:r>
            <a:r>
              <a:rPr lang="en-US" altLang="zh-CN" sz="2800" b="1" dirty="0">
                <a:latin typeface="楷体" pitchFamily="49" charset="-122"/>
                <a:ea typeface="楷体" pitchFamily="49" charset="-122"/>
              </a:rPr>
              <a:t>)</a:t>
            </a:r>
          </a:p>
          <a:p>
            <a:pPr lvl="1">
              <a:lnSpc>
                <a:spcPct val="150000"/>
              </a:lnSpc>
              <a:buFont typeface="Wingdings" pitchFamily="2" charset="2"/>
              <a:buNone/>
            </a:pPr>
            <a:r>
              <a:rPr lang="en-US" altLang="zh-CN" sz="2800" b="1" dirty="0">
                <a:latin typeface="楷体" pitchFamily="49" charset="-122"/>
                <a:ea typeface="楷体" pitchFamily="49" charset="-122"/>
              </a:rPr>
              <a:t>4 </a:t>
            </a:r>
            <a:r>
              <a:rPr lang="zh-CN" altLang="en-US" sz="2800" b="1" dirty="0">
                <a:latin typeface="楷体" pitchFamily="49" charset="-122"/>
                <a:ea typeface="楷体" pitchFamily="49" charset="-122"/>
              </a:rPr>
              <a:t>数据流图对详细设计也有帮助</a:t>
            </a:r>
          </a:p>
        </p:txBody>
      </p:sp>
    </p:spTree>
    <p:extLst>
      <p:ext uri="{BB962C8B-B14F-4D97-AF65-F5344CB8AC3E}">
        <p14:creationId xmlns:p14="http://schemas.microsoft.com/office/powerpoint/2010/main" val="153213771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66244">
                                            <p:txEl>
                                              <p:pRg st="0" end="0"/>
                                            </p:txEl>
                                          </p:spTgt>
                                        </p:tgtEl>
                                        <p:attrNameLst>
                                          <p:attrName>style.visibility</p:attrName>
                                        </p:attrNameLst>
                                      </p:cBhvr>
                                      <p:to>
                                        <p:strVal val="visible"/>
                                      </p:to>
                                    </p:set>
                                    <p:anim calcmode="lin" valueType="num">
                                      <p:cBhvr additive="base">
                                        <p:cTn id="7" dur="500"/>
                                        <p:tgtEl>
                                          <p:spTgt spid="266244">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6624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66244">
                                            <p:txEl>
                                              <p:pRg st="1" end="1"/>
                                            </p:txEl>
                                          </p:spTgt>
                                        </p:tgtEl>
                                        <p:attrNameLst>
                                          <p:attrName>style.visibility</p:attrName>
                                        </p:attrNameLst>
                                      </p:cBhvr>
                                      <p:to>
                                        <p:strVal val="visible"/>
                                      </p:to>
                                    </p:set>
                                    <p:anim calcmode="lin" valueType="num">
                                      <p:cBhvr additive="base">
                                        <p:cTn id="13" dur="500"/>
                                        <p:tgtEl>
                                          <p:spTgt spid="266244">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6624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66244">
                                            <p:txEl>
                                              <p:pRg st="2" end="2"/>
                                            </p:txEl>
                                          </p:spTgt>
                                        </p:tgtEl>
                                        <p:attrNameLst>
                                          <p:attrName>style.visibility</p:attrName>
                                        </p:attrNameLst>
                                      </p:cBhvr>
                                      <p:to>
                                        <p:strVal val="visible"/>
                                      </p:to>
                                    </p:set>
                                    <p:anim calcmode="lin" valueType="num">
                                      <p:cBhvr additive="base">
                                        <p:cTn id="19" dur="500"/>
                                        <p:tgtEl>
                                          <p:spTgt spid="266244">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6624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66244">
                                            <p:txEl>
                                              <p:pRg st="3" end="3"/>
                                            </p:txEl>
                                          </p:spTgt>
                                        </p:tgtEl>
                                        <p:attrNameLst>
                                          <p:attrName>style.visibility</p:attrName>
                                        </p:attrNameLst>
                                      </p:cBhvr>
                                      <p:to>
                                        <p:strVal val="visible"/>
                                      </p:to>
                                    </p:set>
                                    <p:anim calcmode="lin" valueType="num">
                                      <p:cBhvr additive="base">
                                        <p:cTn id="25" dur="500"/>
                                        <p:tgtEl>
                                          <p:spTgt spid="266244">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6624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266244">
                                            <p:txEl>
                                              <p:pRg st="4" end="4"/>
                                            </p:txEl>
                                          </p:spTgt>
                                        </p:tgtEl>
                                        <p:attrNameLst>
                                          <p:attrName>style.visibility</p:attrName>
                                        </p:attrNameLst>
                                      </p:cBhvr>
                                      <p:to>
                                        <p:strVal val="visible"/>
                                      </p:to>
                                    </p:set>
                                    <p:anim calcmode="lin" valueType="num">
                                      <p:cBhvr additive="base">
                                        <p:cTn id="31" dur="500"/>
                                        <p:tgtEl>
                                          <p:spTgt spid="266244">
                                            <p:txEl>
                                              <p:pRg st="4" end="4"/>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266244">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6244" grpId="0" build="p"/>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2.1 </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可行性研究</a:t>
            </a:r>
            <a:r>
              <a:rPr lang="zh-CN" altLang="en-US" sz="3600" b="1" dirty="0">
                <a:gradFill>
                  <a:gsLst>
                    <a:gs pos="0">
                      <a:srgbClr val="FFFFFF"/>
                    </a:gs>
                    <a:gs pos="86000">
                      <a:srgbClr val="FFFFFF"/>
                    </a:gs>
                  </a:gsLst>
                  <a:lin ang="5400000" scaled="0"/>
                </a:gradFill>
                <a:latin typeface="楷体" pitchFamily="49" charset="-122"/>
                <a:ea typeface="楷体" pitchFamily="49" charset="-122"/>
              </a:rPr>
              <a:t>的</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任务</a:t>
            </a:r>
            <a:endParaRPr lang="zh-CN" altLang="en-US" dirty="0"/>
          </a:p>
        </p:txBody>
      </p:sp>
      <p:sp>
        <p:nvSpPr>
          <p:cNvPr id="9" name="Round Same Side Corner Rectangle 12"/>
          <p:cNvSpPr/>
          <p:nvPr/>
        </p:nvSpPr>
        <p:spPr bwMode="auto">
          <a:xfrm>
            <a:off x="284633" y="867728"/>
            <a:ext cx="2731944" cy="3943350"/>
          </a:xfrm>
          <a:prstGeom prst="round2SameRect">
            <a:avLst>
              <a:gd name="adj1" fmla="val 41712"/>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17276" rIns="0" bIns="34292" numCol="1" rtlCol="0" anchor="ctr" anchorCtr="0" compatLnSpc="1">
            <a:prstTxWarp prst="textNoShape">
              <a:avLst/>
            </a:prstTxWarp>
          </a:bodyPr>
          <a:lstStyle/>
          <a:p>
            <a:pPr algn="ctr" defTabSz="685637" fontAlgn="base">
              <a:spcBef>
                <a:spcPct val="0"/>
              </a:spcBef>
              <a:spcAft>
                <a:spcPct val="0"/>
              </a:spcAft>
            </a:pPr>
            <a:endParaRPr lang="en-US" sz="1800" dirty="0">
              <a:gradFill>
                <a:gsLst>
                  <a:gs pos="0">
                    <a:schemeClr val="tx1"/>
                  </a:gs>
                  <a:gs pos="100000">
                    <a:schemeClr val="tx1"/>
                  </a:gs>
                </a:gsLst>
                <a:lin ang="5400000" scaled="0"/>
              </a:gradFill>
            </a:endParaRPr>
          </a:p>
        </p:txBody>
      </p:sp>
      <p:sp>
        <p:nvSpPr>
          <p:cNvPr id="10" name="Round Same Side Corner Rectangle 13"/>
          <p:cNvSpPr/>
          <p:nvPr/>
        </p:nvSpPr>
        <p:spPr bwMode="auto">
          <a:xfrm>
            <a:off x="3197721" y="867728"/>
            <a:ext cx="2731944" cy="3943350"/>
          </a:xfrm>
          <a:prstGeom prst="round2SameRect">
            <a:avLst>
              <a:gd name="adj1" fmla="val 41712"/>
              <a:gd name="adj2"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17276" rIns="0" bIns="34292" numCol="1" rtlCol="0" anchor="ctr" anchorCtr="0" compatLnSpc="1">
            <a:prstTxWarp prst="textNoShape">
              <a:avLst/>
            </a:prstTxWarp>
          </a:bodyPr>
          <a:lstStyle/>
          <a:p>
            <a:pPr algn="ctr" defTabSz="685637" fontAlgn="base">
              <a:spcBef>
                <a:spcPct val="0"/>
              </a:spcBef>
              <a:spcAft>
                <a:spcPct val="0"/>
              </a:spcAft>
            </a:pPr>
            <a:endParaRPr lang="en-US" sz="1800" dirty="0">
              <a:solidFill>
                <a:schemeClr val="bg1"/>
              </a:solidFill>
            </a:endParaRPr>
          </a:p>
        </p:txBody>
      </p:sp>
      <p:sp>
        <p:nvSpPr>
          <p:cNvPr id="11" name="Round Same Side Corner Rectangle 14"/>
          <p:cNvSpPr/>
          <p:nvPr/>
        </p:nvSpPr>
        <p:spPr bwMode="auto">
          <a:xfrm>
            <a:off x="6127423" y="867727"/>
            <a:ext cx="2731944" cy="3943350"/>
          </a:xfrm>
          <a:prstGeom prst="round2SameRect">
            <a:avLst>
              <a:gd name="adj1" fmla="val 41712"/>
              <a:gd name="adj2" fmla="val 0"/>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17276" rIns="0" bIns="34292" numCol="1" rtlCol="0" anchor="ctr" anchorCtr="0" compatLnSpc="1">
            <a:prstTxWarp prst="textNoShape">
              <a:avLst/>
            </a:prstTxWarp>
          </a:bodyPr>
          <a:lstStyle/>
          <a:p>
            <a:pPr algn="ctr" defTabSz="685637" fontAlgn="base">
              <a:spcBef>
                <a:spcPct val="0"/>
              </a:spcBef>
              <a:spcAft>
                <a:spcPct val="0"/>
              </a:spcAft>
            </a:pPr>
            <a:endParaRPr lang="en-US" sz="1800" dirty="0">
              <a:gradFill>
                <a:gsLst>
                  <a:gs pos="0">
                    <a:schemeClr val="tx1"/>
                  </a:gs>
                  <a:gs pos="100000">
                    <a:schemeClr val="tx1"/>
                  </a:gs>
                </a:gsLst>
                <a:lin ang="5400000" scaled="0"/>
              </a:gradFill>
            </a:endParaRPr>
          </a:p>
        </p:txBody>
      </p:sp>
      <p:sp>
        <p:nvSpPr>
          <p:cNvPr id="12" name="Text Placeholder 2"/>
          <p:cNvSpPr txBox="1">
            <a:spLocks/>
          </p:cNvSpPr>
          <p:nvPr/>
        </p:nvSpPr>
        <p:spPr>
          <a:xfrm>
            <a:off x="284633" y="1896428"/>
            <a:ext cx="2731944" cy="1584665"/>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spcBef>
                <a:spcPts val="0"/>
              </a:spcBef>
              <a:spcAft>
                <a:spcPts val="900"/>
              </a:spcAft>
              <a:buFontTx/>
              <a:buNone/>
            </a:pPr>
            <a:r>
              <a:rPr lang="zh-CN" altLang="en-US" sz="3200" b="1" dirty="0" smtClean="0">
                <a:latin typeface="楷体" pitchFamily="49" charset="-122"/>
                <a:ea typeface="楷体" pitchFamily="49" charset="-122"/>
              </a:rPr>
              <a:t>技术可行性</a:t>
            </a:r>
            <a:endParaRPr lang="en-US" sz="3200" b="1" dirty="0" smtClean="0">
              <a:latin typeface="楷体" pitchFamily="49" charset="-122"/>
              <a:ea typeface="楷体" pitchFamily="49" charset="-122"/>
            </a:endParaRPr>
          </a:p>
          <a:p>
            <a:pPr marL="4763" lvl="1" indent="0" algn="ctr">
              <a:buNone/>
            </a:pPr>
            <a:r>
              <a:rPr lang="zh-CN" altLang="en-US" sz="2800" b="1" dirty="0">
                <a:latin typeface="楷体" pitchFamily="49" charset="-122"/>
                <a:ea typeface="楷体" pitchFamily="49" charset="-122"/>
              </a:rPr>
              <a:t>使用现有的技术能实现</a:t>
            </a:r>
            <a:r>
              <a:rPr lang="zh-CN" altLang="en-US" sz="2800" b="1" dirty="0" smtClean="0">
                <a:latin typeface="楷体" pitchFamily="49" charset="-122"/>
                <a:ea typeface="楷体" pitchFamily="49" charset="-122"/>
              </a:rPr>
              <a:t>这个</a:t>
            </a:r>
            <a:r>
              <a:rPr lang="zh-CN" altLang="en-US" sz="2800" b="1" dirty="0">
                <a:latin typeface="楷体" pitchFamily="49" charset="-122"/>
                <a:ea typeface="楷体" pitchFamily="49" charset="-122"/>
              </a:rPr>
              <a:t>系统</a:t>
            </a:r>
          </a:p>
        </p:txBody>
      </p:sp>
      <p:sp>
        <p:nvSpPr>
          <p:cNvPr id="13" name="Text Placeholder 2"/>
          <p:cNvSpPr txBox="1">
            <a:spLocks/>
          </p:cNvSpPr>
          <p:nvPr/>
        </p:nvSpPr>
        <p:spPr>
          <a:xfrm>
            <a:off x="3197721" y="1896427"/>
            <a:ext cx="2731944" cy="1808187"/>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900"/>
              </a:spcAft>
              <a:buNone/>
            </a:pPr>
            <a:r>
              <a:rPr lang="zh-CN" altLang="en-US" b="1" dirty="0" smtClean="0">
                <a:solidFill>
                  <a:schemeClr val="bg1"/>
                </a:solidFill>
                <a:latin typeface="楷体" pitchFamily="49" charset="-122"/>
                <a:ea typeface="楷体" pitchFamily="49" charset="-122"/>
              </a:rPr>
              <a:t>经济可行性</a:t>
            </a:r>
            <a:endParaRPr lang="en-US" b="1" dirty="0" smtClean="0">
              <a:solidFill>
                <a:schemeClr val="bg1"/>
              </a:solidFill>
              <a:latin typeface="楷体" pitchFamily="49" charset="-122"/>
              <a:ea typeface="楷体" pitchFamily="49" charset="-122"/>
            </a:endParaRPr>
          </a:p>
          <a:p>
            <a:pPr marL="0" lvl="1" indent="0" algn="ctr">
              <a:buNone/>
            </a:pPr>
            <a:r>
              <a:rPr lang="zh-CN" altLang="en-US" b="1" dirty="0" smtClean="0">
                <a:solidFill>
                  <a:schemeClr val="bg1"/>
                </a:solidFill>
                <a:latin typeface="楷体" pitchFamily="49" charset="-122"/>
                <a:ea typeface="楷体" pitchFamily="49" charset="-122"/>
              </a:rPr>
              <a:t>系统的经济效益能否超过开发成本</a:t>
            </a:r>
            <a:endParaRPr lang="zh-CN" altLang="en-US" b="1" dirty="0">
              <a:solidFill>
                <a:schemeClr val="bg1"/>
              </a:solidFill>
              <a:latin typeface="楷体" pitchFamily="49" charset="-122"/>
              <a:ea typeface="楷体" pitchFamily="49" charset="-122"/>
            </a:endParaRPr>
          </a:p>
        </p:txBody>
      </p:sp>
      <p:sp>
        <p:nvSpPr>
          <p:cNvPr id="14" name="Text Placeholder 2"/>
          <p:cNvSpPr txBox="1">
            <a:spLocks/>
          </p:cNvSpPr>
          <p:nvPr/>
        </p:nvSpPr>
        <p:spPr>
          <a:xfrm>
            <a:off x="6127423" y="1889284"/>
            <a:ext cx="2731944" cy="1808187"/>
          </a:xfrm>
          <a:prstGeom prst="rect">
            <a:avLst/>
          </a:prstGeom>
        </p:spPr>
        <p:txBody>
          <a:bodyPr vert="horz" wrap="square" lIns="0" tIns="0" rIns="68586"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900"/>
              </a:spcAft>
              <a:buNone/>
            </a:pPr>
            <a:r>
              <a:rPr lang="zh-CN" altLang="en-US" b="1" dirty="0" smtClean="0">
                <a:latin typeface="楷体" pitchFamily="49" charset="-122"/>
                <a:ea typeface="楷体" pitchFamily="49" charset="-122"/>
              </a:rPr>
              <a:t>操作可行性</a:t>
            </a:r>
            <a:endParaRPr lang="en-US" b="1" dirty="0" smtClean="0">
              <a:latin typeface="楷体" pitchFamily="49" charset="-122"/>
              <a:ea typeface="楷体" pitchFamily="49" charset="-122"/>
            </a:endParaRPr>
          </a:p>
          <a:p>
            <a:pPr marL="85734" indent="0" algn="ctr">
              <a:buNone/>
            </a:pPr>
            <a:r>
              <a:rPr lang="zh-CN" altLang="en-US" sz="2800" b="1" dirty="0">
                <a:latin typeface="楷体" pitchFamily="49" charset="-122"/>
                <a:ea typeface="楷体" pitchFamily="49" charset="-122"/>
              </a:rPr>
              <a:t>系统的操作方式在这个用户组织内是否行得通</a:t>
            </a:r>
            <a:endParaRPr lang="en-US" sz="2800" b="1" dirty="0" smtClean="0">
              <a:latin typeface="楷体" pitchFamily="49" charset="-122"/>
              <a:ea typeface="楷体" pitchFamily="49" charset="-122"/>
            </a:endParaRPr>
          </a:p>
        </p:txBody>
      </p:sp>
      <p:sp>
        <p:nvSpPr>
          <p:cNvPr id="15" name="Freeform 82"/>
          <p:cNvSpPr>
            <a:spLocks/>
          </p:cNvSpPr>
          <p:nvPr/>
        </p:nvSpPr>
        <p:spPr bwMode="auto">
          <a:xfrm rot="2700000">
            <a:off x="7089420" y="913606"/>
            <a:ext cx="807950" cy="971031"/>
          </a:xfrm>
          <a:custGeom>
            <a:avLst/>
            <a:gdLst>
              <a:gd name="T0" fmla="*/ 332 w 332"/>
              <a:gd name="T1" fmla="*/ 266 h 399"/>
              <a:gd name="T2" fmla="*/ 332 w 332"/>
              <a:gd name="T3" fmla="*/ 199 h 399"/>
              <a:gd name="T4" fmla="*/ 200 w 332"/>
              <a:gd name="T5" fmla="*/ 134 h 399"/>
              <a:gd name="T6" fmla="*/ 199 w 332"/>
              <a:gd name="T7" fmla="*/ 134 h 399"/>
              <a:gd name="T8" fmla="*/ 199 w 332"/>
              <a:gd name="T9" fmla="*/ 32 h 399"/>
              <a:gd name="T10" fmla="*/ 199 w 332"/>
              <a:gd name="T11" fmla="*/ 32 h 399"/>
              <a:gd name="T12" fmla="*/ 166 w 332"/>
              <a:gd name="T13" fmla="*/ 0 h 399"/>
              <a:gd name="T14" fmla="*/ 133 w 332"/>
              <a:gd name="T15" fmla="*/ 32 h 399"/>
              <a:gd name="T16" fmla="*/ 133 w 332"/>
              <a:gd name="T17" fmla="*/ 32 h 399"/>
              <a:gd name="T18" fmla="*/ 133 w 332"/>
              <a:gd name="T19" fmla="*/ 134 h 399"/>
              <a:gd name="T20" fmla="*/ 0 w 332"/>
              <a:gd name="T21" fmla="*/ 199 h 399"/>
              <a:gd name="T22" fmla="*/ 0 w 332"/>
              <a:gd name="T23" fmla="*/ 266 h 399"/>
              <a:gd name="T24" fmla="*/ 133 w 332"/>
              <a:gd name="T25" fmla="*/ 213 h 399"/>
              <a:gd name="T26" fmla="*/ 133 w 332"/>
              <a:gd name="T27" fmla="*/ 328 h 399"/>
              <a:gd name="T28" fmla="*/ 99 w 332"/>
              <a:gd name="T29" fmla="*/ 354 h 399"/>
              <a:gd name="T30" fmla="*/ 99 w 332"/>
              <a:gd name="T31" fmla="*/ 399 h 399"/>
              <a:gd name="T32" fmla="*/ 166 w 332"/>
              <a:gd name="T33" fmla="*/ 365 h 399"/>
              <a:gd name="T34" fmla="*/ 232 w 332"/>
              <a:gd name="T35" fmla="*/ 399 h 399"/>
              <a:gd name="T36" fmla="*/ 232 w 332"/>
              <a:gd name="T37" fmla="*/ 354 h 399"/>
              <a:gd name="T38" fmla="*/ 199 w 332"/>
              <a:gd name="T39" fmla="*/ 329 h 399"/>
              <a:gd name="T40" fmla="*/ 199 w 332"/>
              <a:gd name="T41" fmla="*/ 213 h 399"/>
              <a:gd name="T42" fmla="*/ 332 w 332"/>
              <a:gd name="T43" fmla="*/ 26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2" h="399">
                <a:moveTo>
                  <a:pt x="332" y="266"/>
                </a:moveTo>
                <a:cubicBezTo>
                  <a:pt x="332" y="199"/>
                  <a:pt x="332" y="199"/>
                  <a:pt x="332" y="199"/>
                </a:cubicBezTo>
                <a:cubicBezTo>
                  <a:pt x="200" y="134"/>
                  <a:pt x="200" y="134"/>
                  <a:pt x="200" y="134"/>
                </a:cubicBezTo>
                <a:cubicBezTo>
                  <a:pt x="199" y="134"/>
                  <a:pt x="199" y="134"/>
                  <a:pt x="199" y="134"/>
                </a:cubicBezTo>
                <a:cubicBezTo>
                  <a:pt x="199" y="32"/>
                  <a:pt x="199" y="32"/>
                  <a:pt x="199" y="32"/>
                </a:cubicBezTo>
                <a:cubicBezTo>
                  <a:pt x="199" y="32"/>
                  <a:pt x="199" y="32"/>
                  <a:pt x="199" y="32"/>
                </a:cubicBezTo>
                <a:cubicBezTo>
                  <a:pt x="198" y="14"/>
                  <a:pt x="184" y="0"/>
                  <a:pt x="166" y="0"/>
                </a:cubicBezTo>
                <a:cubicBezTo>
                  <a:pt x="148" y="0"/>
                  <a:pt x="133" y="14"/>
                  <a:pt x="133" y="32"/>
                </a:cubicBezTo>
                <a:cubicBezTo>
                  <a:pt x="133" y="32"/>
                  <a:pt x="133" y="32"/>
                  <a:pt x="133" y="32"/>
                </a:cubicBezTo>
                <a:cubicBezTo>
                  <a:pt x="133" y="134"/>
                  <a:pt x="133" y="134"/>
                  <a:pt x="133" y="134"/>
                </a:cubicBezTo>
                <a:cubicBezTo>
                  <a:pt x="119" y="137"/>
                  <a:pt x="0" y="199"/>
                  <a:pt x="0" y="199"/>
                </a:cubicBezTo>
                <a:cubicBezTo>
                  <a:pt x="0" y="266"/>
                  <a:pt x="0" y="266"/>
                  <a:pt x="0" y="266"/>
                </a:cubicBezTo>
                <a:cubicBezTo>
                  <a:pt x="133" y="213"/>
                  <a:pt x="133" y="213"/>
                  <a:pt x="133" y="213"/>
                </a:cubicBezTo>
                <a:cubicBezTo>
                  <a:pt x="133" y="328"/>
                  <a:pt x="133" y="328"/>
                  <a:pt x="133" y="328"/>
                </a:cubicBezTo>
                <a:cubicBezTo>
                  <a:pt x="119" y="338"/>
                  <a:pt x="99" y="354"/>
                  <a:pt x="99" y="354"/>
                </a:cubicBezTo>
                <a:cubicBezTo>
                  <a:pt x="99" y="399"/>
                  <a:pt x="99" y="399"/>
                  <a:pt x="99" y="399"/>
                </a:cubicBezTo>
                <a:cubicBezTo>
                  <a:pt x="166" y="365"/>
                  <a:pt x="166" y="365"/>
                  <a:pt x="166" y="365"/>
                </a:cubicBezTo>
                <a:cubicBezTo>
                  <a:pt x="232" y="399"/>
                  <a:pt x="232" y="399"/>
                  <a:pt x="232" y="399"/>
                </a:cubicBezTo>
                <a:cubicBezTo>
                  <a:pt x="232" y="354"/>
                  <a:pt x="232" y="354"/>
                  <a:pt x="232" y="354"/>
                </a:cubicBezTo>
                <a:cubicBezTo>
                  <a:pt x="199" y="329"/>
                  <a:pt x="199" y="329"/>
                  <a:pt x="199" y="329"/>
                </a:cubicBezTo>
                <a:cubicBezTo>
                  <a:pt x="199" y="213"/>
                  <a:pt x="199" y="213"/>
                  <a:pt x="199" y="213"/>
                </a:cubicBezTo>
                <a:lnTo>
                  <a:pt x="332" y="266"/>
                </a:lnTo>
                <a:close/>
              </a:path>
            </a:pathLst>
          </a:custGeom>
          <a:solidFill>
            <a:srgbClr val="FFFFFF"/>
          </a:solidFill>
          <a:ln w="57150">
            <a:solidFill>
              <a:schemeClr val="accent5">
                <a:lumMod val="50000"/>
              </a:schemeClr>
            </a:solidFill>
          </a:ln>
        </p:spPr>
        <p:txBody>
          <a:bodyPr vert="horz" wrap="square" lIns="68586" tIns="34294" rIns="68586" bIns="34294" numCol="1" anchor="t" anchorCtr="0" compatLnSpc="1">
            <a:prstTxWarp prst="textNoShape">
              <a:avLst/>
            </a:prstTxWarp>
          </a:bodyPr>
          <a:lstStyle/>
          <a:p>
            <a:endParaRPr lang="en-US"/>
          </a:p>
        </p:txBody>
      </p:sp>
      <p:grpSp>
        <p:nvGrpSpPr>
          <p:cNvPr id="16" name="Group 27"/>
          <p:cNvGrpSpPr/>
          <p:nvPr/>
        </p:nvGrpSpPr>
        <p:grpSpPr>
          <a:xfrm>
            <a:off x="4069657" y="1015138"/>
            <a:ext cx="988075" cy="684787"/>
            <a:chOff x="5386923" y="1047736"/>
            <a:chExt cx="1317090" cy="1023953"/>
          </a:xfrm>
        </p:grpSpPr>
        <p:sp>
          <p:nvSpPr>
            <p:cNvPr id="17" name="Rounded Rectangle 23"/>
            <p:cNvSpPr/>
            <p:nvPr/>
          </p:nvSpPr>
          <p:spPr bwMode="auto">
            <a:xfrm>
              <a:off x="5386923" y="1187692"/>
              <a:ext cx="1317090" cy="881770"/>
            </a:xfrm>
            <a:prstGeom prst="roundRect">
              <a:avLst>
                <a:gd name="adj" fmla="val 31250"/>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chemeClr val="bg1"/>
                </a:solidFill>
                <a:latin typeface="Segoe UI" pitchFamily="34" charset="0"/>
                <a:ea typeface="Segoe UI" pitchFamily="34" charset="0"/>
                <a:cs typeface="Segoe UI" pitchFamily="34" charset="0"/>
              </a:endParaRPr>
            </a:p>
          </p:txBody>
        </p:sp>
        <p:sp>
          <p:nvSpPr>
            <p:cNvPr id="18" name="Freeform 83"/>
            <p:cNvSpPr>
              <a:spLocks noEditPoints="1"/>
            </p:cNvSpPr>
            <p:nvPr/>
          </p:nvSpPr>
          <p:spPr bwMode="auto">
            <a:xfrm>
              <a:off x="5386923" y="1047736"/>
              <a:ext cx="1317090" cy="1023953"/>
            </a:xfrm>
            <a:custGeom>
              <a:avLst/>
              <a:gdLst>
                <a:gd name="T0" fmla="*/ 339 w 413"/>
                <a:gd name="T1" fmla="*/ 41 h 321"/>
                <a:gd name="T2" fmla="*/ 280 w 413"/>
                <a:gd name="T3" fmla="*/ 41 h 321"/>
                <a:gd name="T4" fmla="*/ 280 w 413"/>
                <a:gd name="T5" fmla="*/ 8 h 321"/>
                <a:gd name="T6" fmla="*/ 273 w 413"/>
                <a:gd name="T7" fmla="*/ 0 h 321"/>
                <a:gd name="T8" fmla="*/ 140 w 413"/>
                <a:gd name="T9" fmla="*/ 0 h 321"/>
                <a:gd name="T10" fmla="*/ 132 w 413"/>
                <a:gd name="T11" fmla="*/ 8 h 321"/>
                <a:gd name="T12" fmla="*/ 132 w 413"/>
                <a:gd name="T13" fmla="*/ 41 h 321"/>
                <a:gd name="T14" fmla="*/ 73 w 413"/>
                <a:gd name="T15" fmla="*/ 41 h 321"/>
                <a:gd name="T16" fmla="*/ 0 w 413"/>
                <a:gd name="T17" fmla="*/ 115 h 321"/>
                <a:gd name="T18" fmla="*/ 0 w 413"/>
                <a:gd name="T19" fmla="*/ 247 h 321"/>
                <a:gd name="T20" fmla="*/ 73 w 413"/>
                <a:gd name="T21" fmla="*/ 321 h 321"/>
                <a:gd name="T22" fmla="*/ 339 w 413"/>
                <a:gd name="T23" fmla="*/ 321 h 321"/>
                <a:gd name="T24" fmla="*/ 413 w 413"/>
                <a:gd name="T25" fmla="*/ 247 h 321"/>
                <a:gd name="T26" fmla="*/ 413 w 413"/>
                <a:gd name="T27" fmla="*/ 115 h 321"/>
                <a:gd name="T28" fmla="*/ 339 w 413"/>
                <a:gd name="T29" fmla="*/ 41 h 321"/>
                <a:gd name="T30" fmla="*/ 81 w 413"/>
                <a:gd name="T31" fmla="*/ 56 h 321"/>
                <a:gd name="T32" fmla="*/ 332 w 413"/>
                <a:gd name="T33" fmla="*/ 56 h 321"/>
                <a:gd name="T34" fmla="*/ 332 w 413"/>
                <a:gd name="T35" fmla="*/ 306 h 321"/>
                <a:gd name="T36" fmla="*/ 81 w 413"/>
                <a:gd name="T37" fmla="*/ 306 h 321"/>
                <a:gd name="T38" fmla="*/ 81 w 413"/>
                <a:gd name="T39" fmla="*/ 56 h 321"/>
                <a:gd name="T40" fmla="*/ 147 w 413"/>
                <a:gd name="T41" fmla="*/ 15 h 321"/>
                <a:gd name="T42" fmla="*/ 265 w 413"/>
                <a:gd name="T43" fmla="*/ 15 h 321"/>
                <a:gd name="T44" fmla="*/ 265 w 413"/>
                <a:gd name="T45" fmla="*/ 41 h 321"/>
                <a:gd name="T46" fmla="*/ 147 w 413"/>
                <a:gd name="T47" fmla="*/ 41 h 321"/>
                <a:gd name="T48" fmla="*/ 147 w 413"/>
                <a:gd name="T49" fmla="*/ 15 h 321"/>
                <a:gd name="T50" fmla="*/ 14 w 413"/>
                <a:gd name="T51" fmla="*/ 247 h 321"/>
                <a:gd name="T52" fmla="*/ 14 w 413"/>
                <a:gd name="T53" fmla="*/ 115 h 321"/>
                <a:gd name="T54" fmla="*/ 66 w 413"/>
                <a:gd name="T55" fmla="*/ 56 h 321"/>
                <a:gd name="T56" fmla="*/ 66 w 413"/>
                <a:gd name="T57" fmla="*/ 305 h 321"/>
                <a:gd name="T58" fmla="*/ 14 w 413"/>
                <a:gd name="T59" fmla="*/ 247 h 321"/>
                <a:gd name="T60" fmla="*/ 398 w 413"/>
                <a:gd name="T61" fmla="*/ 247 h 321"/>
                <a:gd name="T62" fmla="*/ 347 w 413"/>
                <a:gd name="T63" fmla="*/ 305 h 321"/>
                <a:gd name="T64" fmla="*/ 347 w 413"/>
                <a:gd name="T65" fmla="*/ 56 h 321"/>
                <a:gd name="T66" fmla="*/ 398 w 413"/>
                <a:gd name="T67" fmla="*/ 115 h 321"/>
                <a:gd name="T68" fmla="*/ 398 w 413"/>
                <a:gd name="T69" fmla="*/ 24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3" h="321">
                  <a:moveTo>
                    <a:pt x="339" y="41"/>
                  </a:moveTo>
                  <a:cubicBezTo>
                    <a:pt x="280" y="41"/>
                    <a:pt x="280" y="41"/>
                    <a:pt x="280" y="41"/>
                  </a:cubicBezTo>
                  <a:cubicBezTo>
                    <a:pt x="280" y="8"/>
                    <a:pt x="280" y="8"/>
                    <a:pt x="280" y="8"/>
                  </a:cubicBezTo>
                  <a:cubicBezTo>
                    <a:pt x="280" y="4"/>
                    <a:pt x="277" y="0"/>
                    <a:pt x="273" y="0"/>
                  </a:cubicBezTo>
                  <a:cubicBezTo>
                    <a:pt x="140" y="0"/>
                    <a:pt x="140" y="0"/>
                    <a:pt x="140" y="0"/>
                  </a:cubicBezTo>
                  <a:cubicBezTo>
                    <a:pt x="136" y="0"/>
                    <a:pt x="132" y="4"/>
                    <a:pt x="132" y="8"/>
                  </a:cubicBezTo>
                  <a:cubicBezTo>
                    <a:pt x="132" y="41"/>
                    <a:pt x="132" y="41"/>
                    <a:pt x="132" y="41"/>
                  </a:cubicBezTo>
                  <a:cubicBezTo>
                    <a:pt x="73" y="41"/>
                    <a:pt x="73" y="41"/>
                    <a:pt x="73" y="41"/>
                  </a:cubicBezTo>
                  <a:cubicBezTo>
                    <a:pt x="33" y="41"/>
                    <a:pt x="0" y="74"/>
                    <a:pt x="0" y="115"/>
                  </a:cubicBezTo>
                  <a:cubicBezTo>
                    <a:pt x="0" y="247"/>
                    <a:pt x="0" y="247"/>
                    <a:pt x="0" y="247"/>
                  </a:cubicBezTo>
                  <a:cubicBezTo>
                    <a:pt x="0" y="288"/>
                    <a:pt x="33" y="321"/>
                    <a:pt x="73" y="321"/>
                  </a:cubicBezTo>
                  <a:cubicBezTo>
                    <a:pt x="339" y="321"/>
                    <a:pt x="339" y="321"/>
                    <a:pt x="339" y="321"/>
                  </a:cubicBezTo>
                  <a:cubicBezTo>
                    <a:pt x="380" y="321"/>
                    <a:pt x="413" y="288"/>
                    <a:pt x="413" y="247"/>
                  </a:cubicBezTo>
                  <a:cubicBezTo>
                    <a:pt x="413" y="115"/>
                    <a:pt x="413" y="115"/>
                    <a:pt x="413" y="115"/>
                  </a:cubicBezTo>
                  <a:cubicBezTo>
                    <a:pt x="413" y="74"/>
                    <a:pt x="380" y="41"/>
                    <a:pt x="339" y="41"/>
                  </a:cubicBezTo>
                  <a:close/>
                  <a:moveTo>
                    <a:pt x="81" y="56"/>
                  </a:moveTo>
                  <a:cubicBezTo>
                    <a:pt x="332" y="56"/>
                    <a:pt x="332" y="56"/>
                    <a:pt x="332" y="56"/>
                  </a:cubicBezTo>
                  <a:cubicBezTo>
                    <a:pt x="332" y="306"/>
                    <a:pt x="332" y="306"/>
                    <a:pt x="332" y="306"/>
                  </a:cubicBezTo>
                  <a:cubicBezTo>
                    <a:pt x="81" y="306"/>
                    <a:pt x="81" y="306"/>
                    <a:pt x="81" y="306"/>
                  </a:cubicBezTo>
                  <a:lnTo>
                    <a:pt x="81" y="56"/>
                  </a:lnTo>
                  <a:close/>
                  <a:moveTo>
                    <a:pt x="147" y="15"/>
                  </a:moveTo>
                  <a:cubicBezTo>
                    <a:pt x="265" y="15"/>
                    <a:pt x="265" y="15"/>
                    <a:pt x="265" y="15"/>
                  </a:cubicBezTo>
                  <a:cubicBezTo>
                    <a:pt x="265" y="41"/>
                    <a:pt x="265" y="41"/>
                    <a:pt x="265" y="41"/>
                  </a:cubicBezTo>
                  <a:cubicBezTo>
                    <a:pt x="147" y="41"/>
                    <a:pt x="147" y="41"/>
                    <a:pt x="147" y="41"/>
                  </a:cubicBezTo>
                  <a:lnTo>
                    <a:pt x="147" y="15"/>
                  </a:lnTo>
                  <a:close/>
                  <a:moveTo>
                    <a:pt x="14" y="247"/>
                  </a:moveTo>
                  <a:cubicBezTo>
                    <a:pt x="14" y="115"/>
                    <a:pt x="14" y="115"/>
                    <a:pt x="14" y="115"/>
                  </a:cubicBezTo>
                  <a:cubicBezTo>
                    <a:pt x="14" y="85"/>
                    <a:pt x="37" y="60"/>
                    <a:pt x="66" y="56"/>
                  </a:cubicBezTo>
                  <a:cubicBezTo>
                    <a:pt x="66" y="305"/>
                    <a:pt x="66" y="305"/>
                    <a:pt x="66" y="305"/>
                  </a:cubicBezTo>
                  <a:cubicBezTo>
                    <a:pt x="37" y="302"/>
                    <a:pt x="14" y="277"/>
                    <a:pt x="14" y="247"/>
                  </a:cubicBezTo>
                  <a:close/>
                  <a:moveTo>
                    <a:pt x="398" y="247"/>
                  </a:moveTo>
                  <a:cubicBezTo>
                    <a:pt x="398" y="277"/>
                    <a:pt x="376" y="302"/>
                    <a:pt x="347" y="305"/>
                  </a:cubicBezTo>
                  <a:cubicBezTo>
                    <a:pt x="347" y="56"/>
                    <a:pt x="347" y="56"/>
                    <a:pt x="347" y="56"/>
                  </a:cubicBezTo>
                  <a:cubicBezTo>
                    <a:pt x="376" y="60"/>
                    <a:pt x="398" y="85"/>
                    <a:pt x="398" y="115"/>
                  </a:cubicBezTo>
                  <a:lnTo>
                    <a:pt x="398" y="247"/>
                  </a:ln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19" name="Group 22"/>
            <p:cNvGrpSpPr/>
            <p:nvPr/>
          </p:nvGrpSpPr>
          <p:grpSpPr>
            <a:xfrm>
              <a:off x="5763821" y="1295400"/>
              <a:ext cx="563294" cy="679523"/>
              <a:chOff x="5835918" y="1365112"/>
              <a:chExt cx="419100" cy="575267"/>
            </a:xfrm>
          </p:grpSpPr>
          <p:sp>
            <p:nvSpPr>
              <p:cNvPr id="22" name="U-Turn Arrow 21"/>
              <p:cNvSpPr/>
              <p:nvPr/>
            </p:nvSpPr>
            <p:spPr bwMode="auto">
              <a:xfrm>
                <a:off x="5942012" y="1365112"/>
                <a:ext cx="228600" cy="243644"/>
              </a:xfrm>
              <a:prstGeom prst="uturnArrow">
                <a:avLst>
                  <a:gd name="adj1" fmla="val 25000"/>
                  <a:gd name="adj2" fmla="val 25000"/>
                  <a:gd name="adj3" fmla="val 0"/>
                  <a:gd name="adj4" fmla="val 43750"/>
                  <a:gd name="adj5" fmla="val 100000"/>
                </a:avLst>
              </a:prstGeom>
              <a:solidFill>
                <a:schemeClr val="accent6">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chemeClr val="bg1"/>
                  </a:solidFill>
                  <a:latin typeface="Segoe UI" pitchFamily="34" charset="0"/>
                  <a:ea typeface="Segoe UI" pitchFamily="34" charset="0"/>
                  <a:cs typeface="Segoe UI" pitchFamily="34" charset="0"/>
                </a:endParaRPr>
              </a:p>
            </p:txBody>
          </p:sp>
          <p:sp>
            <p:nvSpPr>
              <p:cNvPr id="23" name="Rectangle 20"/>
              <p:cNvSpPr/>
              <p:nvPr/>
            </p:nvSpPr>
            <p:spPr bwMode="auto">
              <a:xfrm>
                <a:off x="5835918" y="1573587"/>
                <a:ext cx="419100" cy="36679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chemeClr val="bg1"/>
                  </a:solidFill>
                  <a:latin typeface="Segoe UI" pitchFamily="34" charset="0"/>
                  <a:ea typeface="Segoe UI" pitchFamily="34" charset="0"/>
                  <a:cs typeface="Segoe UI" pitchFamily="34" charset="0"/>
                </a:endParaRPr>
              </a:p>
            </p:txBody>
          </p:sp>
        </p:grpSp>
        <p:cxnSp>
          <p:nvCxnSpPr>
            <p:cNvPr id="20" name="Straight Connector 25"/>
            <p:cNvCxnSpPr/>
            <p:nvPr/>
          </p:nvCxnSpPr>
          <p:spPr>
            <a:xfrm>
              <a:off x="5619726" y="1218854"/>
              <a:ext cx="0" cy="82296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6"/>
            <p:cNvCxnSpPr/>
            <p:nvPr/>
          </p:nvCxnSpPr>
          <p:spPr>
            <a:xfrm>
              <a:off x="6470649" y="1216674"/>
              <a:ext cx="0" cy="82296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24" name="Group 32"/>
          <p:cNvGrpSpPr/>
          <p:nvPr/>
        </p:nvGrpSpPr>
        <p:grpSpPr>
          <a:xfrm>
            <a:off x="1226633" y="934251"/>
            <a:ext cx="928065" cy="929736"/>
            <a:chOff x="2823686" y="985044"/>
            <a:chExt cx="1237098" cy="1239648"/>
          </a:xfrm>
        </p:grpSpPr>
        <p:sp>
          <p:nvSpPr>
            <p:cNvPr id="25" name="Oval 29"/>
            <p:cNvSpPr/>
            <p:nvPr/>
          </p:nvSpPr>
          <p:spPr bwMode="auto">
            <a:xfrm>
              <a:off x="3046412" y="1002497"/>
              <a:ext cx="609600" cy="606259"/>
            </a:xfrm>
            <a:prstGeom prst="ellipse">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alpha val="98824"/>
                  </a:srgbClr>
                </a:solidFill>
                <a:latin typeface="Segoe UI" pitchFamily="34" charset="0"/>
                <a:ea typeface="Segoe UI" pitchFamily="34" charset="0"/>
                <a:cs typeface="Segoe UI" pitchFamily="34" charset="0"/>
              </a:endParaRPr>
            </a:p>
          </p:txBody>
        </p:sp>
        <p:sp>
          <p:nvSpPr>
            <p:cNvPr id="26" name="Oval 30"/>
            <p:cNvSpPr/>
            <p:nvPr/>
          </p:nvSpPr>
          <p:spPr bwMode="auto">
            <a:xfrm>
              <a:off x="2838623" y="1789791"/>
              <a:ext cx="415578" cy="404503"/>
            </a:xfrm>
            <a:prstGeom prst="ellipse">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alpha val="98824"/>
                  </a:srgbClr>
                </a:solidFill>
                <a:latin typeface="Segoe UI" pitchFamily="34" charset="0"/>
                <a:ea typeface="Segoe UI" pitchFamily="34" charset="0"/>
                <a:cs typeface="Segoe UI" pitchFamily="34" charset="0"/>
              </a:endParaRPr>
            </a:p>
          </p:txBody>
        </p:sp>
        <p:sp>
          <p:nvSpPr>
            <p:cNvPr id="27" name="Oval 31"/>
            <p:cNvSpPr/>
            <p:nvPr/>
          </p:nvSpPr>
          <p:spPr bwMode="auto">
            <a:xfrm>
              <a:off x="3645206" y="1604869"/>
              <a:ext cx="375850" cy="387174"/>
            </a:xfrm>
            <a:prstGeom prst="ellipse">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alpha val="98824"/>
                  </a:srgbClr>
                </a:solidFill>
                <a:latin typeface="Segoe UI" pitchFamily="34" charset="0"/>
                <a:ea typeface="Segoe UI" pitchFamily="34" charset="0"/>
                <a:cs typeface="Segoe UI" pitchFamily="34" charset="0"/>
              </a:endParaRPr>
            </a:p>
          </p:txBody>
        </p:sp>
        <p:sp>
          <p:nvSpPr>
            <p:cNvPr id="28" name="Freeform 72"/>
            <p:cNvSpPr>
              <a:spLocks noEditPoints="1"/>
            </p:cNvSpPr>
            <p:nvPr/>
          </p:nvSpPr>
          <p:spPr bwMode="auto">
            <a:xfrm>
              <a:off x="2823686" y="985044"/>
              <a:ext cx="1237098" cy="123964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0008844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0"/>
                                        </p:tgtEl>
                                        <p:attrNameLst>
                                          <p:attrName>style.visibility</p:attrName>
                                        </p:attrNameLst>
                                      </p:cBhvr>
                                      <p:to>
                                        <p:strVal val="visible"/>
                                      </p:to>
                                    </p:set>
                                    <p:animEffect transition="in" filter="fade">
                                      <p:cBhvr>
                                        <p:cTn id="14" dur="1000"/>
                                        <p:tgtEl>
                                          <p:spTgt spid="10"/>
                                        </p:tgtEl>
                                      </p:cBhvr>
                                    </p:animEffect>
                                    <p:anim calcmode="lin" valueType="num">
                                      <p:cBhvr>
                                        <p:cTn id="15" dur="1000" fill="hold"/>
                                        <p:tgtEl>
                                          <p:spTgt spid="10"/>
                                        </p:tgtEl>
                                        <p:attrNameLst>
                                          <p:attrName>ppt_x</p:attrName>
                                        </p:attrNameLst>
                                      </p:cBhvr>
                                      <p:tavLst>
                                        <p:tav tm="0">
                                          <p:val>
                                            <p:strVal val="#ppt_x"/>
                                          </p:val>
                                        </p:tav>
                                        <p:tav tm="100000">
                                          <p:val>
                                            <p:strVal val="#ppt_x"/>
                                          </p:val>
                                        </p:tav>
                                      </p:tavLst>
                                    </p:anim>
                                    <p:anim calcmode="lin" valueType="num">
                                      <p:cBhvr>
                                        <p:cTn id="16"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1"/>
                                        </p:tgtEl>
                                        <p:attrNameLst>
                                          <p:attrName>style.visibility</p:attrName>
                                        </p:attrNameLst>
                                      </p:cBhvr>
                                      <p:to>
                                        <p:strVal val="visible"/>
                                      </p:to>
                                    </p:set>
                                    <p:animEffect transition="in" filter="fade">
                                      <p:cBhvr>
                                        <p:cTn id="21" dur="1000"/>
                                        <p:tgtEl>
                                          <p:spTgt spid="11"/>
                                        </p:tgtEl>
                                      </p:cBhvr>
                                    </p:animEffect>
                                    <p:anim calcmode="lin" valueType="num">
                                      <p:cBhvr>
                                        <p:cTn id="22" dur="1000" fill="hold"/>
                                        <p:tgtEl>
                                          <p:spTgt spid="11"/>
                                        </p:tgtEl>
                                        <p:attrNameLst>
                                          <p:attrName>ppt_x</p:attrName>
                                        </p:attrNameLst>
                                      </p:cBhvr>
                                      <p:tavLst>
                                        <p:tav tm="0">
                                          <p:val>
                                            <p:strVal val="#ppt_x"/>
                                          </p:val>
                                        </p:tav>
                                        <p:tav tm="100000">
                                          <p:val>
                                            <p:strVal val="#ppt_x"/>
                                          </p:val>
                                        </p:tav>
                                      </p:tavLst>
                                    </p:anim>
                                    <p:anim calcmode="lin" valueType="num">
                                      <p:cBhvr>
                                        <p:cTn id="23"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24"/>
                                        </p:tgtEl>
                                        <p:attrNameLst>
                                          <p:attrName>style.visibility</p:attrName>
                                        </p:attrNameLst>
                                      </p:cBhvr>
                                      <p:to>
                                        <p:strVal val="visible"/>
                                      </p:to>
                                    </p:set>
                                    <p:animEffect transition="in" filter="fade">
                                      <p:cBhvr>
                                        <p:cTn id="28" dur="1000"/>
                                        <p:tgtEl>
                                          <p:spTgt spid="24"/>
                                        </p:tgtEl>
                                      </p:cBhvr>
                                    </p:animEffect>
                                    <p:anim calcmode="lin" valueType="num">
                                      <p:cBhvr>
                                        <p:cTn id="29" dur="1000" fill="hold"/>
                                        <p:tgtEl>
                                          <p:spTgt spid="24"/>
                                        </p:tgtEl>
                                        <p:attrNameLst>
                                          <p:attrName>ppt_x</p:attrName>
                                        </p:attrNameLst>
                                      </p:cBhvr>
                                      <p:tavLst>
                                        <p:tav tm="0">
                                          <p:val>
                                            <p:strVal val="#ppt_x"/>
                                          </p:val>
                                        </p:tav>
                                        <p:tav tm="100000">
                                          <p:val>
                                            <p:strVal val="#ppt_x"/>
                                          </p:val>
                                        </p:tav>
                                      </p:tavLst>
                                    </p:anim>
                                    <p:anim calcmode="lin" valueType="num">
                                      <p:cBhvr>
                                        <p:cTn id="30"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1000"/>
                                        <p:tgtEl>
                                          <p:spTgt spid="12"/>
                                        </p:tgtEl>
                                      </p:cBhvr>
                                    </p:animEffect>
                                    <p:anim calcmode="lin" valueType="num">
                                      <p:cBhvr>
                                        <p:cTn id="36" dur="1000" fill="hold"/>
                                        <p:tgtEl>
                                          <p:spTgt spid="12"/>
                                        </p:tgtEl>
                                        <p:attrNameLst>
                                          <p:attrName>ppt_x</p:attrName>
                                        </p:attrNameLst>
                                      </p:cBhvr>
                                      <p:tavLst>
                                        <p:tav tm="0">
                                          <p:val>
                                            <p:strVal val="#ppt_x"/>
                                          </p:val>
                                        </p:tav>
                                        <p:tav tm="100000">
                                          <p:val>
                                            <p:strVal val="#ppt_x"/>
                                          </p:val>
                                        </p:tav>
                                      </p:tavLst>
                                    </p:anim>
                                    <p:anim calcmode="lin" valueType="num">
                                      <p:cBhvr>
                                        <p:cTn id="37"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nodeType="clickEffect">
                                  <p:stCondLst>
                                    <p:cond delay="0"/>
                                  </p:stCondLst>
                                  <p:childTnLst>
                                    <p:set>
                                      <p:cBhvr>
                                        <p:cTn id="41" dur="1" fill="hold">
                                          <p:stCondLst>
                                            <p:cond delay="0"/>
                                          </p:stCondLst>
                                        </p:cTn>
                                        <p:tgtEl>
                                          <p:spTgt spid="16"/>
                                        </p:tgtEl>
                                        <p:attrNameLst>
                                          <p:attrName>style.visibility</p:attrName>
                                        </p:attrNameLst>
                                      </p:cBhvr>
                                      <p:to>
                                        <p:strVal val="visible"/>
                                      </p:to>
                                    </p:set>
                                    <p:animEffect transition="in" filter="fade">
                                      <p:cBhvr>
                                        <p:cTn id="42" dur="1000"/>
                                        <p:tgtEl>
                                          <p:spTgt spid="16"/>
                                        </p:tgtEl>
                                      </p:cBhvr>
                                    </p:animEffect>
                                    <p:anim calcmode="lin" valueType="num">
                                      <p:cBhvr>
                                        <p:cTn id="43" dur="1000" fill="hold"/>
                                        <p:tgtEl>
                                          <p:spTgt spid="16"/>
                                        </p:tgtEl>
                                        <p:attrNameLst>
                                          <p:attrName>ppt_x</p:attrName>
                                        </p:attrNameLst>
                                      </p:cBhvr>
                                      <p:tavLst>
                                        <p:tav tm="0">
                                          <p:val>
                                            <p:strVal val="#ppt_x"/>
                                          </p:val>
                                        </p:tav>
                                        <p:tav tm="100000">
                                          <p:val>
                                            <p:strVal val="#ppt_x"/>
                                          </p:val>
                                        </p:tav>
                                      </p:tavLst>
                                    </p:anim>
                                    <p:anim calcmode="lin" valueType="num">
                                      <p:cBhvr>
                                        <p:cTn id="44"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3"/>
                                        </p:tgtEl>
                                        <p:attrNameLst>
                                          <p:attrName>style.visibility</p:attrName>
                                        </p:attrNameLst>
                                      </p:cBhvr>
                                      <p:to>
                                        <p:strVal val="visible"/>
                                      </p:to>
                                    </p:set>
                                    <p:animEffect transition="in" filter="fade">
                                      <p:cBhvr>
                                        <p:cTn id="49" dur="1000"/>
                                        <p:tgtEl>
                                          <p:spTgt spid="13"/>
                                        </p:tgtEl>
                                      </p:cBhvr>
                                    </p:animEffect>
                                    <p:anim calcmode="lin" valueType="num">
                                      <p:cBhvr>
                                        <p:cTn id="50" dur="1000" fill="hold"/>
                                        <p:tgtEl>
                                          <p:spTgt spid="13"/>
                                        </p:tgtEl>
                                        <p:attrNameLst>
                                          <p:attrName>ppt_x</p:attrName>
                                        </p:attrNameLst>
                                      </p:cBhvr>
                                      <p:tavLst>
                                        <p:tav tm="0">
                                          <p:val>
                                            <p:strVal val="#ppt_x"/>
                                          </p:val>
                                        </p:tav>
                                        <p:tav tm="100000">
                                          <p:val>
                                            <p:strVal val="#ppt_x"/>
                                          </p:val>
                                        </p:tav>
                                      </p:tavLst>
                                    </p:anim>
                                    <p:anim calcmode="lin" valueType="num">
                                      <p:cBhvr>
                                        <p:cTn id="51"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5"/>
                                        </p:tgtEl>
                                        <p:attrNameLst>
                                          <p:attrName>style.visibility</p:attrName>
                                        </p:attrNameLst>
                                      </p:cBhvr>
                                      <p:to>
                                        <p:strVal val="visible"/>
                                      </p:to>
                                    </p:set>
                                    <p:animEffect transition="in" filter="fade">
                                      <p:cBhvr>
                                        <p:cTn id="56" dur="1000"/>
                                        <p:tgtEl>
                                          <p:spTgt spid="15"/>
                                        </p:tgtEl>
                                      </p:cBhvr>
                                    </p:animEffect>
                                    <p:anim calcmode="lin" valueType="num">
                                      <p:cBhvr>
                                        <p:cTn id="57" dur="1000" fill="hold"/>
                                        <p:tgtEl>
                                          <p:spTgt spid="15"/>
                                        </p:tgtEl>
                                        <p:attrNameLst>
                                          <p:attrName>ppt_x</p:attrName>
                                        </p:attrNameLst>
                                      </p:cBhvr>
                                      <p:tavLst>
                                        <p:tav tm="0">
                                          <p:val>
                                            <p:strVal val="#ppt_x"/>
                                          </p:val>
                                        </p:tav>
                                        <p:tav tm="100000">
                                          <p:val>
                                            <p:strVal val="#ppt_x"/>
                                          </p:val>
                                        </p:tav>
                                      </p:tavLst>
                                    </p:anim>
                                    <p:anim calcmode="lin" valueType="num">
                                      <p:cBhvr>
                                        <p:cTn id="58" dur="1000" fill="hold"/>
                                        <p:tgtEl>
                                          <p:spTgt spid="15"/>
                                        </p:tgtEl>
                                        <p:attrNameLst>
                                          <p:attrName>ppt_y</p:attrName>
                                        </p:attrNameLst>
                                      </p:cBhvr>
                                      <p:tavLst>
                                        <p:tav tm="0">
                                          <p:val>
                                            <p:strVal val="#ppt_y+.1"/>
                                          </p:val>
                                        </p:tav>
                                        <p:tav tm="100000">
                                          <p:val>
                                            <p:strVal val="#ppt_y"/>
                                          </p:val>
                                        </p:tav>
                                      </p:tavLst>
                                    </p:anim>
                                  </p:childTnLst>
                                </p:cTn>
                              </p:par>
                            </p:childTnLst>
                          </p:cTn>
                        </p:par>
                      </p:childTnLst>
                    </p:cTn>
                  </p:par>
                  <p:par>
                    <p:cTn id="59" fill="hold">
                      <p:stCondLst>
                        <p:cond delay="indefinite"/>
                      </p:stCondLst>
                      <p:childTnLst>
                        <p:par>
                          <p:cTn id="60" fill="hold">
                            <p:stCondLst>
                              <p:cond delay="0"/>
                            </p:stCondLst>
                            <p:childTnLst>
                              <p:par>
                                <p:cTn id="61" presetID="42" presetClass="entr" presetSubtype="0" fill="hold" grpId="0" nodeType="clickEffect">
                                  <p:stCondLst>
                                    <p:cond delay="0"/>
                                  </p:stCondLst>
                                  <p:childTnLst>
                                    <p:set>
                                      <p:cBhvr>
                                        <p:cTn id="62" dur="1" fill="hold">
                                          <p:stCondLst>
                                            <p:cond delay="0"/>
                                          </p:stCondLst>
                                        </p:cTn>
                                        <p:tgtEl>
                                          <p:spTgt spid="14"/>
                                        </p:tgtEl>
                                        <p:attrNameLst>
                                          <p:attrName>style.visibility</p:attrName>
                                        </p:attrNameLst>
                                      </p:cBhvr>
                                      <p:to>
                                        <p:strVal val="visible"/>
                                      </p:to>
                                    </p:set>
                                    <p:animEffect transition="in" filter="fade">
                                      <p:cBhvr>
                                        <p:cTn id="63" dur="1000"/>
                                        <p:tgtEl>
                                          <p:spTgt spid="14"/>
                                        </p:tgtEl>
                                      </p:cBhvr>
                                    </p:animEffect>
                                    <p:anim calcmode="lin" valueType="num">
                                      <p:cBhvr>
                                        <p:cTn id="64" dur="1000" fill="hold"/>
                                        <p:tgtEl>
                                          <p:spTgt spid="14"/>
                                        </p:tgtEl>
                                        <p:attrNameLst>
                                          <p:attrName>ppt_x</p:attrName>
                                        </p:attrNameLst>
                                      </p:cBhvr>
                                      <p:tavLst>
                                        <p:tav tm="0">
                                          <p:val>
                                            <p:strVal val="#ppt_x"/>
                                          </p:val>
                                        </p:tav>
                                        <p:tav tm="100000">
                                          <p:val>
                                            <p:strVal val="#ppt_x"/>
                                          </p:val>
                                        </p:tav>
                                      </p:tavLst>
                                    </p:anim>
                                    <p:anim calcmode="lin" valueType="num">
                                      <p:cBhvr>
                                        <p:cTn id="65"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p:bldP spid="13" grpId="0"/>
      <p:bldP spid="14" grpId="0"/>
      <p:bldP spid="15"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pic>
        <p:nvPicPr>
          <p:cNvPr id="5" name="Picture 3" descr="rj1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7088" y="666319"/>
            <a:ext cx="7632700" cy="40322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535284" y="4698569"/>
            <a:ext cx="8460432" cy="461665"/>
          </a:xfrm>
          <a:prstGeom prst="rect">
            <a:avLst/>
          </a:prstGeom>
        </p:spPr>
        <p:txBody>
          <a:bodyPr wrap="square">
            <a:spAutoFit/>
          </a:bodyPr>
          <a:lstStyle/>
          <a:p>
            <a:pPr indent="-6350" algn="ctr">
              <a:buFontTx/>
              <a:buNone/>
            </a:pPr>
            <a:r>
              <a:rPr lang="zh-CN" altLang="en-US" sz="2400" b="1" dirty="0" smtClean="0">
                <a:latin typeface="楷体" pitchFamily="49" charset="-122"/>
                <a:ea typeface="楷体" pitchFamily="49" charset="-122"/>
              </a:rPr>
              <a:t>暗示以</a:t>
            </a:r>
            <a:r>
              <a:rPr lang="zh-CN" altLang="en-US" sz="2400" b="1" dirty="0">
                <a:latin typeface="楷体" pitchFamily="49" charset="-122"/>
                <a:ea typeface="楷体" pitchFamily="49" charset="-122"/>
              </a:rPr>
              <a:t>批量方式更新库存清单</a:t>
            </a:r>
          </a:p>
        </p:txBody>
      </p:sp>
    </p:spTree>
    <p:extLst>
      <p:ext uri="{BB962C8B-B14F-4D97-AF65-F5344CB8AC3E}">
        <p14:creationId xmlns:p14="http://schemas.microsoft.com/office/powerpoint/2010/main" val="424109284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82"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pic>
        <p:nvPicPr>
          <p:cNvPr id="3" name="Picture 3" descr="rj1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15616" y="627534"/>
            <a:ext cx="6913563" cy="3816350"/>
          </a:xfrm>
          <a:prstGeom prst="rect">
            <a:avLst/>
          </a:prstGeom>
          <a:noFill/>
          <a:extLst>
            <a:ext uri="{909E8E84-426E-40DD-AFC4-6F175D3DCCD1}">
              <a14:hiddenFill xmlns:a14="http://schemas.microsoft.com/office/drawing/2010/main">
                <a:solidFill>
                  <a:srgbClr val="FFFFFF"/>
                </a:solidFill>
              </a14:hiddenFill>
            </a:ext>
          </a:extLst>
        </p:spPr>
      </p:pic>
      <p:sp>
        <p:nvSpPr>
          <p:cNvPr id="2" name="矩形 1"/>
          <p:cNvSpPr/>
          <p:nvPr/>
        </p:nvSpPr>
        <p:spPr>
          <a:xfrm>
            <a:off x="2277908" y="4447547"/>
            <a:ext cx="4572000" cy="461665"/>
          </a:xfrm>
          <a:prstGeom prst="rect">
            <a:avLst/>
          </a:prstGeom>
        </p:spPr>
        <p:txBody>
          <a:bodyPr>
            <a:spAutoFit/>
          </a:bodyPr>
          <a:lstStyle/>
          <a:p>
            <a:pPr indent="-6350" algn="ctr">
              <a:buFontTx/>
              <a:buNone/>
            </a:pPr>
            <a:r>
              <a:rPr lang="zh-CN" altLang="en-US" sz="2400" b="1" dirty="0" smtClean="0">
                <a:latin typeface="楷体" pitchFamily="49" charset="-122"/>
                <a:ea typeface="楷体" pitchFamily="49" charset="-122"/>
              </a:rPr>
              <a:t>以</a:t>
            </a:r>
            <a:r>
              <a:rPr lang="zh-CN" altLang="en-US" sz="2400" b="1" dirty="0">
                <a:latin typeface="楷体" pitchFamily="49" charset="-122"/>
                <a:ea typeface="楷体" pitchFamily="49" charset="-122"/>
              </a:rPr>
              <a:t>联机方式更新库存清单</a:t>
            </a:r>
          </a:p>
        </p:txBody>
      </p:sp>
    </p:spTree>
    <p:extLst>
      <p:ext uri="{BB962C8B-B14F-4D97-AF65-F5344CB8AC3E}">
        <p14:creationId xmlns:p14="http://schemas.microsoft.com/office/powerpoint/2010/main" val="31948424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1000"/>
                                        <p:tgtEl>
                                          <p:spTgt spid="3"/>
                                        </p:tgtEl>
                                      </p:cBhvr>
                                    </p:animEffect>
                                    <p:anim calcmode="lin" valueType="num">
                                      <p:cBhvr>
                                        <p:cTn id="8" dur="1000" fill="hold"/>
                                        <p:tgtEl>
                                          <p:spTgt spid="3"/>
                                        </p:tgtEl>
                                        <p:attrNameLst>
                                          <p:attrName>ppt_x</p:attrName>
                                        </p:attrNameLst>
                                      </p:cBhvr>
                                      <p:tavLst>
                                        <p:tav tm="0">
                                          <p:val>
                                            <p:strVal val="#ppt_x"/>
                                          </p:val>
                                        </p:tav>
                                        <p:tav tm="100000">
                                          <p:val>
                                            <p:strVal val="#ppt_x"/>
                                          </p:val>
                                        </p:tav>
                                      </p:tavLst>
                                    </p:anim>
                                    <p:anim calcmode="lin" valueType="num">
                                      <p:cBhvr>
                                        <p:cTn id="9"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7" presetClass="entr" presetSubtype="0" fill="hold" grpId="0" nodeType="clickEffect">
                                  <p:stCondLst>
                                    <p:cond delay="0"/>
                                  </p:stCondLst>
                                  <p:childTnLst>
                                    <p:set>
                                      <p:cBhvr>
                                        <p:cTn id="13" dur="1" fill="hold">
                                          <p:stCondLst>
                                            <p:cond delay="0"/>
                                          </p:stCondLst>
                                        </p:cTn>
                                        <p:tgtEl>
                                          <p:spTgt spid="2"/>
                                        </p:tgtEl>
                                        <p:attrNameLst>
                                          <p:attrName>style.visibility</p:attrName>
                                        </p:attrNameLst>
                                      </p:cBhvr>
                                      <p:to>
                                        <p:strVal val="visible"/>
                                      </p:to>
                                    </p:set>
                                    <p:animEffect transition="in" filter="fade">
                                      <p:cBhvr>
                                        <p:cTn id="14" dur="1000"/>
                                        <p:tgtEl>
                                          <p:spTgt spid="2"/>
                                        </p:tgtEl>
                                      </p:cBhvr>
                                    </p:animEffect>
                                    <p:anim calcmode="lin" valueType="num">
                                      <p:cBhvr>
                                        <p:cTn id="15" dur="1000" fill="hold"/>
                                        <p:tgtEl>
                                          <p:spTgt spid="2"/>
                                        </p:tgtEl>
                                        <p:attrNameLst>
                                          <p:attrName>ppt_x</p:attrName>
                                        </p:attrNameLst>
                                      </p:cBhvr>
                                      <p:tavLst>
                                        <p:tav tm="0">
                                          <p:val>
                                            <p:strVal val="#ppt_x"/>
                                          </p:val>
                                        </p:tav>
                                        <p:tav tm="100000">
                                          <p:val>
                                            <p:strVal val="#ppt_x"/>
                                          </p:val>
                                        </p:tav>
                                      </p:tavLst>
                                    </p:anim>
                                    <p:anim calcmode="lin" valueType="num">
                                      <p:cBhvr>
                                        <p:cTn id="16"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3" name="内容占位符 2"/>
          <p:cNvSpPr>
            <a:spLocks noGrp="1"/>
          </p:cNvSpPr>
          <p:nvPr>
            <p:ph idx="4294967295"/>
          </p:nvPr>
        </p:nvSpPr>
        <p:spPr>
          <a:xfrm>
            <a:off x="389436" y="547217"/>
            <a:ext cx="8363937" cy="4381987"/>
          </a:xfrm>
        </p:spPr>
        <p:txBody>
          <a:bodyPr>
            <a:noAutofit/>
          </a:bodyPr>
          <a:lstStyle/>
          <a:p>
            <a:pPr>
              <a:lnSpc>
                <a:spcPct val="100000"/>
              </a:lnSpc>
              <a:spcBef>
                <a:spcPts val="300"/>
              </a:spcBef>
              <a:spcAft>
                <a:spcPts val="300"/>
              </a:spcAft>
            </a:pPr>
            <a:r>
              <a:rPr lang="zh-CN" altLang="en-US" sz="3200" b="1" dirty="0">
                <a:latin typeface="楷体" pitchFamily="49" charset="-122"/>
                <a:ea typeface="楷体" pitchFamily="49" charset="-122"/>
              </a:rPr>
              <a:t>检查和修改数据流图的原则</a:t>
            </a:r>
          </a:p>
          <a:p>
            <a:pPr lvl="1">
              <a:lnSpc>
                <a:spcPct val="100000"/>
              </a:lnSpc>
              <a:spcBef>
                <a:spcPts val="300"/>
              </a:spcBef>
              <a:spcAft>
                <a:spcPts val="300"/>
              </a:spcAft>
            </a:pPr>
            <a:r>
              <a:rPr lang="zh-CN" altLang="en-US" sz="2800" b="1" dirty="0">
                <a:latin typeface="楷体" pitchFamily="49" charset="-122"/>
                <a:ea typeface="楷体" pitchFamily="49" charset="-122"/>
              </a:rPr>
              <a:t>数据流图上所有图形符号</a:t>
            </a:r>
            <a:r>
              <a:rPr lang="zh-CN" altLang="en-US" sz="2800" b="1" u="sng" dirty="0">
                <a:solidFill>
                  <a:srgbClr val="66FF33"/>
                </a:solidFill>
                <a:latin typeface="楷体" pitchFamily="49" charset="-122"/>
                <a:ea typeface="楷体" pitchFamily="49" charset="-122"/>
              </a:rPr>
              <a:t>只限于</a:t>
            </a:r>
            <a:r>
              <a:rPr lang="zh-CN" altLang="en-US" sz="2800" b="1" dirty="0">
                <a:latin typeface="楷体" pitchFamily="49" charset="-122"/>
                <a:ea typeface="楷体" pitchFamily="49" charset="-122"/>
              </a:rPr>
              <a:t>前述四种基本图形元素</a:t>
            </a:r>
          </a:p>
          <a:p>
            <a:pPr lvl="1">
              <a:lnSpc>
                <a:spcPct val="100000"/>
              </a:lnSpc>
              <a:spcBef>
                <a:spcPts val="300"/>
              </a:spcBef>
              <a:spcAft>
                <a:spcPts val="300"/>
              </a:spcAft>
            </a:pPr>
            <a:r>
              <a:rPr lang="zh-CN" altLang="en-US" sz="2800" b="1" dirty="0" smtClean="0">
                <a:latin typeface="楷体" pitchFamily="49" charset="-122"/>
                <a:ea typeface="楷体" pitchFamily="49" charset="-122"/>
              </a:rPr>
              <a:t>每个</a:t>
            </a:r>
            <a:r>
              <a:rPr lang="zh-CN" altLang="en-US" sz="2800" b="1" dirty="0">
                <a:latin typeface="楷体" pitchFamily="49" charset="-122"/>
                <a:ea typeface="楷体" pitchFamily="49" charset="-122"/>
              </a:rPr>
              <a:t>加工</a:t>
            </a:r>
            <a:r>
              <a:rPr lang="zh-CN" altLang="en-US" sz="2800" b="1" u="sng" dirty="0">
                <a:solidFill>
                  <a:srgbClr val="66FF33"/>
                </a:solidFill>
                <a:latin typeface="楷体" pitchFamily="49" charset="-122"/>
                <a:ea typeface="楷体" pitchFamily="49" charset="-122"/>
              </a:rPr>
              <a:t>至少有一个输入数据流和一个输出数据流</a:t>
            </a:r>
          </a:p>
          <a:p>
            <a:pPr lvl="1">
              <a:lnSpc>
                <a:spcPct val="100000"/>
              </a:lnSpc>
              <a:spcBef>
                <a:spcPts val="300"/>
              </a:spcBef>
              <a:spcAft>
                <a:spcPts val="300"/>
              </a:spcAft>
            </a:pPr>
            <a:r>
              <a:rPr lang="zh-CN" altLang="en-US" sz="2800" b="1" dirty="0">
                <a:latin typeface="楷体" pitchFamily="49" charset="-122"/>
                <a:ea typeface="楷体" pitchFamily="49" charset="-122"/>
              </a:rPr>
              <a:t>在数据流图中，需</a:t>
            </a:r>
            <a:r>
              <a:rPr lang="zh-CN" altLang="en-US" sz="2800" b="1" u="sng" dirty="0">
                <a:solidFill>
                  <a:srgbClr val="66FF33"/>
                </a:solidFill>
                <a:latin typeface="楷体" pitchFamily="49" charset="-122"/>
                <a:ea typeface="楷体" pitchFamily="49" charset="-122"/>
              </a:rPr>
              <a:t>按层给加工框编号</a:t>
            </a:r>
            <a:r>
              <a:rPr lang="zh-CN" altLang="en-US" sz="2800" b="1" dirty="0">
                <a:latin typeface="楷体" pitchFamily="49" charset="-122"/>
                <a:ea typeface="楷体" pitchFamily="49" charset="-122"/>
              </a:rPr>
              <a:t>，编号表明该加工所处层次及上下层的</a:t>
            </a:r>
            <a:r>
              <a:rPr lang="zh-CN" altLang="en-US" sz="2800" b="1" dirty="0" smtClean="0">
                <a:latin typeface="楷体" pitchFamily="49" charset="-122"/>
                <a:ea typeface="楷体" pitchFamily="49" charset="-122"/>
              </a:rPr>
              <a:t>亲子关系</a:t>
            </a:r>
            <a:endParaRPr lang="en-US" altLang="zh-CN" sz="2800" b="1" dirty="0" smtClean="0">
              <a:latin typeface="楷体" pitchFamily="49" charset="-122"/>
              <a:ea typeface="楷体" pitchFamily="49" charset="-122"/>
            </a:endParaRPr>
          </a:p>
        </p:txBody>
      </p:sp>
    </p:spTree>
    <p:extLst>
      <p:ext uri="{BB962C8B-B14F-4D97-AF65-F5344CB8AC3E}">
        <p14:creationId xmlns:p14="http://schemas.microsoft.com/office/powerpoint/2010/main" val="4195326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标题 9"/>
          <p:cNvSpPr>
            <a:spLocks noGrp="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2.4 </a:t>
            </a:r>
            <a:r>
              <a:rPr lang="zh-CN" altLang="en-US" sz="3200" b="1" dirty="0">
                <a:gradFill>
                  <a:gsLst>
                    <a:gs pos="0">
                      <a:srgbClr val="FFFFFF"/>
                    </a:gs>
                    <a:gs pos="86000">
                      <a:srgbClr val="FFFFFF"/>
                    </a:gs>
                  </a:gsLst>
                  <a:lin ang="5400000" scaled="0"/>
                </a:gradFill>
                <a:latin typeface="楷体" pitchFamily="49" charset="-122"/>
                <a:ea typeface="楷体" pitchFamily="49" charset="-122"/>
              </a:rPr>
              <a:t>数据流图</a:t>
            </a:r>
            <a:endParaRPr lang="zh-CN" altLang="en-US" dirty="0">
              <a:effectLst>
                <a:outerShdw blurRad="38100" dist="38100" dir="2700000" algn="tl">
                  <a:srgbClr val="C0C0C0"/>
                </a:outerShdw>
              </a:effectLst>
            </a:endParaRPr>
          </a:p>
        </p:txBody>
      </p:sp>
      <p:sp>
        <p:nvSpPr>
          <p:cNvPr id="3" name="内容占位符 2"/>
          <p:cNvSpPr>
            <a:spLocks noGrp="1"/>
          </p:cNvSpPr>
          <p:nvPr>
            <p:ph idx="4294967295"/>
          </p:nvPr>
        </p:nvSpPr>
        <p:spPr>
          <a:xfrm>
            <a:off x="389436" y="509420"/>
            <a:ext cx="8363937" cy="4504767"/>
          </a:xfrm>
        </p:spPr>
        <p:txBody>
          <a:bodyPr>
            <a:noAutofit/>
          </a:bodyPr>
          <a:lstStyle/>
          <a:p>
            <a:pPr>
              <a:lnSpc>
                <a:spcPct val="100000"/>
              </a:lnSpc>
              <a:spcBef>
                <a:spcPts val="300"/>
              </a:spcBef>
              <a:spcAft>
                <a:spcPts val="300"/>
              </a:spcAft>
            </a:pPr>
            <a:r>
              <a:rPr lang="zh-CN" altLang="en-US" sz="3200" b="1" dirty="0">
                <a:latin typeface="楷体" pitchFamily="49" charset="-122"/>
                <a:ea typeface="楷体" pitchFamily="49" charset="-122"/>
              </a:rPr>
              <a:t>检查和修改数据流图的原则</a:t>
            </a:r>
          </a:p>
          <a:p>
            <a:pPr lvl="1">
              <a:lnSpc>
                <a:spcPct val="100000"/>
              </a:lnSpc>
              <a:spcBef>
                <a:spcPts val="300"/>
              </a:spcBef>
              <a:spcAft>
                <a:spcPts val="300"/>
              </a:spcAft>
            </a:pPr>
            <a:r>
              <a:rPr lang="zh-CN" altLang="en-US" sz="2700" b="1" dirty="0" smtClean="0">
                <a:latin typeface="楷体" pitchFamily="49" charset="-122"/>
                <a:ea typeface="楷体" pitchFamily="49" charset="-122"/>
              </a:rPr>
              <a:t>规定</a:t>
            </a:r>
            <a:r>
              <a:rPr lang="zh-CN" altLang="en-US" sz="2700" b="1" dirty="0">
                <a:latin typeface="楷体" pitchFamily="49" charset="-122"/>
                <a:ea typeface="楷体" pitchFamily="49" charset="-122"/>
              </a:rPr>
              <a:t>任何一个数据流子图必须与它上一层的一个加工对应，两者的输入数据流和输出数据流必须一致。此即</a:t>
            </a:r>
            <a:r>
              <a:rPr lang="zh-CN" altLang="en-US" sz="2700" b="1" u="sng" dirty="0">
                <a:solidFill>
                  <a:srgbClr val="66FF33"/>
                </a:solidFill>
                <a:latin typeface="楷体" pitchFamily="49" charset="-122"/>
                <a:ea typeface="楷体" pitchFamily="49" charset="-122"/>
              </a:rPr>
              <a:t>父图与子图的平衡</a:t>
            </a:r>
          </a:p>
          <a:p>
            <a:pPr lvl="1">
              <a:lnSpc>
                <a:spcPct val="100000"/>
              </a:lnSpc>
              <a:spcBef>
                <a:spcPts val="300"/>
              </a:spcBef>
              <a:spcAft>
                <a:spcPts val="300"/>
              </a:spcAft>
            </a:pPr>
            <a:r>
              <a:rPr lang="zh-CN" altLang="en-US" sz="2700" b="1" dirty="0" smtClean="0">
                <a:latin typeface="楷体" pitchFamily="49" charset="-122"/>
                <a:ea typeface="楷体" pitchFamily="49" charset="-122"/>
              </a:rPr>
              <a:t>图</a:t>
            </a:r>
            <a:r>
              <a:rPr lang="zh-CN" altLang="en-US" sz="2700" b="1" dirty="0">
                <a:latin typeface="楷体" pitchFamily="49" charset="-122"/>
                <a:ea typeface="楷体" pitchFamily="49" charset="-122"/>
              </a:rPr>
              <a:t>上每个元素都必须有名字</a:t>
            </a:r>
          </a:p>
          <a:p>
            <a:pPr lvl="1">
              <a:lnSpc>
                <a:spcPct val="100000"/>
              </a:lnSpc>
              <a:spcBef>
                <a:spcPts val="300"/>
              </a:spcBef>
              <a:spcAft>
                <a:spcPts val="300"/>
              </a:spcAft>
            </a:pPr>
            <a:r>
              <a:rPr lang="zh-CN" altLang="en-US" sz="2700" b="1" dirty="0">
                <a:latin typeface="楷体" pitchFamily="49" charset="-122"/>
                <a:ea typeface="楷体" pitchFamily="49" charset="-122"/>
              </a:rPr>
              <a:t>数据流图中不可夹带控制流</a:t>
            </a:r>
          </a:p>
          <a:p>
            <a:pPr lvl="1">
              <a:lnSpc>
                <a:spcPct val="100000"/>
              </a:lnSpc>
              <a:spcBef>
                <a:spcPts val="300"/>
              </a:spcBef>
              <a:spcAft>
                <a:spcPts val="300"/>
              </a:spcAft>
            </a:pPr>
            <a:r>
              <a:rPr lang="zh-CN" altLang="en-US" sz="2700" b="1" dirty="0">
                <a:latin typeface="楷体" pitchFamily="49" charset="-122"/>
                <a:ea typeface="楷体" pitchFamily="49" charset="-122"/>
              </a:rPr>
              <a:t>初画时可以忽略琐碎的细节，以集中精力于主要</a:t>
            </a:r>
            <a:r>
              <a:rPr lang="zh-CN" altLang="en-US" sz="2700" b="1" dirty="0" smtClean="0">
                <a:latin typeface="楷体" pitchFamily="49" charset="-122"/>
                <a:ea typeface="楷体" pitchFamily="49" charset="-122"/>
              </a:rPr>
              <a:t>数据流</a:t>
            </a:r>
            <a:endParaRPr lang="zh-CN" altLang="en-US" sz="2700" b="1" dirty="0">
              <a:latin typeface="楷体" pitchFamily="49" charset="-122"/>
              <a:ea typeface="楷体" pitchFamily="49" charset="-122"/>
            </a:endParaRPr>
          </a:p>
        </p:txBody>
      </p:sp>
    </p:spTree>
    <p:extLst>
      <p:ext uri="{BB962C8B-B14F-4D97-AF65-F5344CB8AC3E}">
        <p14:creationId xmlns:p14="http://schemas.microsoft.com/office/powerpoint/2010/main" val="41953263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p:tgtEl>
                                          <p:spTgt spid="3">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3">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p:tgtEl>
                                          <p:spTgt spid="3">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3">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p:tgtEl>
                                          <p:spTgt spid="3">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3">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p:tgtEl>
                                          <p:spTgt spid="3">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3">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p:tgtEl>
                                          <p:spTgt spid="3">
                                            <p:txEl>
                                              <p:pRg st="4" end="4"/>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itchFamily="49" charset="-122"/>
                <a:ea typeface="楷体" pitchFamily="49" charset="-122"/>
              </a:rPr>
              <a:t>提纲</a:t>
            </a:r>
            <a:endParaRPr lang="zh-CN" altLang="en-US" b="1" dirty="0">
              <a:latin typeface="楷体" pitchFamily="49" charset="-122"/>
              <a:ea typeface="楷体" pitchFamily="49" charset="-122"/>
            </a:endParaRPr>
          </a:p>
        </p:txBody>
      </p:sp>
      <p:grpSp>
        <p:nvGrpSpPr>
          <p:cNvPr id="4" name="Group 4"/>
          <p:cNvGrpSpPr/>
          <p:nvPr/>
        </p:nvGrpSpPr>
        <p:grpSpPr>
          <a:xfrm>
            <a:off x="70855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550006"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170259"/>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371183"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82604"/>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系统流程图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707206"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83951"/>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数据流图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491244"/>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数据字典</a:t>
              </a:r>
            </a:p>
          </p:txBody>
        </p:sp>
      </p:grpSp>
      <p:grpSp>
        <p:nvGrpSpPr>
          <p:cNvPr id="3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736740"/>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成本</a:t>
              </a:r>
              <a:r>
                <a:rPr lang="en-US" altLang="zh-CN" sz="2400" b="1" dirty="0" smtClean="0">
                  <a:gradFill>
                    <a:gsLst>
                      <a:gs pos="0">
                        <a:srgbClr val="FFFFFF"/>
                      </a:gs>
                      <a:gs pos="86000">
                        <a:srgbClr val="FFFFFF"/>
                      </a:gs>
                    </a:gsLst>
                    <a:lin ang="5400000" scaled="0"/>
                  </a:gradFill>
                  <a:latin typeface="楷体" pitchFamily="49" charset="-122"/>
                  <a:ea typeface="楷体" pitchFamily="49" charset="-122"/>
                </a:rPr>
                <a:t>/</a:t>
              </a: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效益分析</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762751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29"/>
                                        </p:tgtEl>
                                      </p:cBhvr>
                                    </p:animEffect>
                                    <p:animScale>
                                      <p:cBhvr>
                                        <p:cTn id="7" dur="250" autoRev="1" fill="hold"/>
                                        <p:tgtEl>
                                          <p:spTgt spid="2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2.5</a:t>
            </a:r>
            <a:r>
              <a:rPr lang="zh-CN" altLang="en-US" sz="3600" b="1" dirty="0">
                <a:gradFill>
                  <a:gsLst>
                    <a:gs pos="0">
                      <a:srgbClr val="FFFFFF"/>
                    </a:gs>
                    <a:gs pos="86000">
                      <a:srgbClr val="FFFFFF"/>
                    </a:gs>
                  </a:gsLst>
                  <a:lin ang="5400000" scaled="0"/>
                </a:gradFill>
                <a:latin typeface="楷体" pitchFamily="49" charset="-122"/>
                <a:ea typeface="楷体" pitchFamily="49" charset="-122"/>
              </a:rPr>
              <a:t>数据字典</a:t>
            </a:r>
            <a:endParaRPr lang="zh-CN" altLang="en-US" dirty="0"/>
          </a:p>
        </p:txBody>
      </p:sp>
      <p:sp>
        <p:nvSpPr>
          <p:cNvPr id="4" name="Rectangle 62"/>
          <p:cNvSpPr/>
          <p:nvPr>
            <p:custDataLst>
              <p:tags r:id="rId1"/>
            </p:custDataLst>
          </p:nvPr>
        </p:nvSpPr>
        <p:spPr bwMode="auto">
          <a:xfrm>
            <a:off x="642910" y="2000246"/>
            <a:ext cx="7678735" cy="493776"/>
          </a:xfrm>
          <a:prstGeom prst="rect">
            <a:avLst/>
          </a:prstGeom>
          <a:solidFill>
            <a:schemeClr val="tx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384" tIns="45693" rIns="45693" bIns="91384" numCol="1" spcCol="0" rtlCol="0" fromWordArt="0" anchor="ctr" anchorCtr="0" forceAA="0" compatLnSpc="1">
            <a:prstTxWarp prst="textNoShape">
              <a:avLst/>
            </a:prstTxWarp>
            <a:noAutofit/>
          </a:bodyPr>
          <a:lstStyle/>
          <a:p>
            <a:pPr marL="228471" algn="ctr" defTabSz="913567" fontAlgn="base">
              <a:spcBef>
                <a:spcPct val="0"/>
              </a:spcBef>
              <a:spcAft>
                <a:spcPct val="0"/>
              </a:spcAft>
            </a:pPr>
            <a:r>
              <a:rPr lang="zh-CN" altLang="en-US" sz="2800" b="1" dirty="0">
                <a:latin typeface="楷体" pitchFamily="49" charset="-122"/>
                <a:ea typeface="楷体" pitchFamily="49" charset="-122"/>
              </a:rPr>
              <a:t>数据流图 </a:t>
            </a:r>
            <a:r>
              <a:rPr lang="en-US" altLang="zh-CN" sz="2800" b="1" dirty="0">
                <a:latin typeface="楷体" pitchFamily="49" charset="-122"/>
                <a:ea typeface="楷体" pitchFamily="49" charset="-122"/>
              </a:rPr>
              <a:t>&amp; </a:t>
            </a:r>
            <a:r>
              <a:rPr lang="zh-CN" altLang="en-US" sz="2800" b="1" dirty="0">
                <a:latin typeface="楷体" pitchFamily="49" charset="-122"/>
                <a:ea typeface="楷体" pitchFamily="49" charset="-122"/>
              </a:rPr>
              <a:t>数据字典</a:t>
            </a:r>
            <a:endParaRPr lang="en-US" sz="2800" b="1" dirty="0">
              <a:latin typeface="楷体" pitchFamily="49" charset="-122"/>
              <a:ea typeface="楷体" pitchFamily="49" charset="-122"/>
            </a:endParaRPr>
          </a:p>
        </p:txBody>
      </p:sp>
      <p:sp>
        <p:nvSpPr>
          <p:cNvPr id="6" name="Rectangle 60"/>
          <p:cNvSpPr/>
          <p:nvPr/>
        </p:nvSpPr>
        <p:spPr bwMode="auto">
          <a:xfrm>
            <a:off x="684215" y="915567"/>
            <a:ext cx="7678736" cy="1013242"/>
          </a:xfrm>
          <a:prstGeom prst="rect">
            <a:avLst/>
          </a:prstGeom>
          <a:solidFill>
            <a:schemeClr val="accent5"/>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121883" tIns="487532" rIns="121883" bIns="137160" numCol="1" rtlCol="0" anchor="b" anchorCtr="0" compatLnSpc="1">
            <a:prstTxWarp prst="textNoShape">
              <a:avLst/>
            </a:prstTxWarp>
            <a:noAutofit/>
          </a:bodyPr>
          <a:lstStyle/>
          <a:p>
            <a:r>
              <a:rPr lang="zh-CN" altLang="en-US" sz="2800" b="1" dirty="0">
                <a:solidFill>
                  <a:schemeClr val="bg1"/>
                </a:solidFill>
                <a:latin typeface="楷体" pitchFamily="49" charset="-122"/>
                <a:ea typeface="楷体" pitchFamily="49" charset="-122"/>
              </a:rPr>
              <a:t>数据字典：是关于数据的信息集合，是对数据流图中包含的所有元素定义的集合</a:t>
            </a:r>
          </a:p>
        </p:txBody>
      </p:sp>
      <p:sp>
        <p:nvSpPr>
          <p:cNvPr id="9" name="Rectangle 72"/>
          <p:cNvSpPr>
            <a:spLocks/>
          </p:cNvSpPr>
          <p:nvPr>
            <p:custDataLst>
              <p:tags r:id="rId2"/>
            </p:custDataLst>
          </p:nvPr>
        </p:nvSpPr>
        <p:spPr bwMode="auto">
          <a:xfrm>
            <a:off x="684215" y="2571750"/>
            <a:ext cx="2087586" cy="2171707"/>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9" tIns="1340885" rIns="60949" bIns="137160" numCol="1" rtlCol="0" anchor="b" anchorCtr="0" compatLnSpc="1">
            <a:prstTxWarp prst="textNoShape">
              <a:avLst/>
            </a:prstTxWarp>
            <a:noAutofit/>
          </a:bodyPr>
          <a:lstStyle/>
          <a:p>
            <a:pPr marL="0" lvl="1"/>
            <a:r>
              <a:rPr lang="zh-CN" altLang="en-US" sz="2400" b="1" dirty="0">
                <a:latin typeface="楷体" pitchFamily="49" charset="-122"/>
                <a:ea typeface="楷体" pitchFamily="49" charset="-122"/>
              </a:rPr>
              <a:t>数据流图描述了系统的“分解”，它表明系统由哪些部分组成</a:t>
            </a:r>
          </a:p>
        </p:txBody>
      </p:sp>
      <p:sp>
        <p:nvSpPr>
          <p:cNvPr id="17" name="Rectangle 49"/>
          <p:cNvSpPr>
            <a:spLocks/>
          </p:cNvSpPr>
          <p:nvPr>
            <p:custDataLst>
              <p:tags r:id="rId3"/>
            </p:custDataLst>
          </p:nvPr>
        </p:nvSpPr>
        <p:spPr bwMode="auto">
          <a:xfrm>
            <a:off x="2915817" y="2571750"/>
            <a:ext cx="3096344" cy="2171707"/>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9" tIns="1340885" rIns="60949" bIns="137160" numCol="1" rtlCol="0" anchor="b" anchorCtr="0" compatLnSpc="1">
            <a:prstTxWarp prst="textNoShape">
              <a:avLst/>
            </a:prstTxWarp>
            <a:noAutofit/>
          </a:bodyPr>
          <a:lstStyle/>
          <a:p>
            <a:pPr marL="0" lvl="1"/>
            <a:r>
              <a:rPr lang="zh-CN" altLang="en-US" sz="2400" b="1" dirty="0">
                <a:latin typeface="楷体" pitchFamily="49" charset="-122"/>
                <a:ea typeface="楷体" pitchFamily="49" charset="-122"/>
              </a:rPr>
              <a:t>数据字典则为数据流图中出现的每一部分都给出“严格定义”，二者有机配合，完整地描述了系统</a:t>
            </a:r>
          </a:p>
        </p:txBody>
      </p:sp>
      <p:sp>
        <p:nvSpPr>
          <p:cNvPr id="20" name="Rectangle 52"/>
          <p:cNvSpPr>
            <a:spLocks/>
          </p:cNvSpPr>
          <p:nvPr>
            <p:custDataLst>
              <p:tags r:id="rId4"/>
            </p:custDataLst>
          </p:nvPr>
        </p:nvSpPr>
        <p:spPr bwMode="auto">
          <a:xfrm>
            <a:off x="6156176" y="2571750"/>
            <a:ext cx="2206776" cy="2171707"/>
          </a:xfrm>
          <a:prstGeom prst="rect">
            <a:avLst/>
          </a:prstGeom>
          <a:solidFill>
            <a:schemeClr val="accent1"/>
          </a:solidFill>
          <a:ln w="9525">
            <a:noFill/>
            <a:headEnd type="none" w="med" len="med"/>
            <a:tailEnd type="none" w="med" len="med"/>
          </a:ln>
          <a:effectLst/>
          <a:scene3d>
            <a:camera prst="orthographicFront" fov="0">
              <a:rot lat="0" lon="0" rev="0"/>
            </a:camera>
            <a:lightRig rig="glow" dir="t">
              <a:rot lat="0" lon="0" rev="6360000"/>
            </a:lightRig>
          </a:scene3d>
          <a:sp3d prstMaterial="flat">
            <a:contourClr>
              <a:schemeClr val="accent2">
                <a:satMod val="300000"/>
              </a:schemeClr>
            </a:contourClr>
          </a:sp3d>
        </p:spPr>
        <p:style>
          <a:lnRef idx="0">
            <a:schemeClr val="accent2"/>
          </a:lnRef>
          <a:fillRef idx="3">
            <a:schemeClr val="accent2"/>
          </a:fillRef>
          <a:effectRef idx="3">
            <a:schemeClr val="accent2"/>
          </a:effectRef>
          <a:fontRef idx="minor">
            <a:schemeClr val="lt1"/>
          </a:fontRef>
        </p:style>
        <p:txBody>
          <a:bodyPr vert="horz" wrap="square" lIns="60949" tIns="1340885" rIns="60949" bIns="137160" numCol="1" rtlCol="0" anchor="b" anchorCtr="0" compatLnSpc="1">
            <a:prstTxWarp prst="textNoShape">
              <a:avLst/>
            </a:prstTxWarp>
            <a:noAutofit/>
          </a:bodyPr>
          <a:lstStyle/>
          <a:p>
            <a:pPr marL="0" lvl="1"/>
            <a:r>
              <a:rPr lang="zh-CN" altLang="en-US" sz="2300" b="1" dirty="0">
                <a:latin typeface="楷体" pitchFamily="49" charset="-122"/>
                <a:ea typeface="楷体" pitchFamily="49" charset="-122"/>
              </a:rPr>
              <a:t>没有数据字典数据流图就不严密，没有数据流图数据字典也难于发挥作用</a:t>
            </a:r>
            <a:endParaRPr lang="en-US" altLang="zh-CN" sz="2300" b="1" dirty="0">
              <a:latin typeface="楷体" pitchFamily="49" charset="-122"/>
              <a:ea typeface="楷体" pitchFamily="49" charset="-122"/>
            </a:endParaRPr>
          </a:p>
        </p:txBody>
      </p:sp>
    </p:spTree>
    <p:extLst>
      <p:ext uri="{BB962C8B-B14F-4D97-AF65-F5344CB8AC3E}">
        <p14:creationId xmlns:p14="http://schemas.microsoft.com/office/powerpoint/2010/main" val="47984802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Effect transition="in" filter="fade">
                                      <p:cBhvr>
                                        <p:cTn id="14" dur="1000"/>
                                        <p:tgtEl>
                                          <p:spTgt spid="4"/>
                                        </p:tgtEl>
                                      </p:cBhvr>
                                    </p:animEffect>
                                    <p:anim calcmode="lin" valueType="num">
                                      <p:cBhvr>
                                        <p:cTn id="15" dur="1000" fill="hold"/>
                                        <p:tgtEl>
                                          <p:spTgt spid="4"/>
                                        </p:tgtEl>
                                        <p:attrNameLst>
                                          <p:attrName>ppt_x</p:attrName>
                                        </p:attrNameLst>
                                      </p:cBhvr>
                                      <p:tavLst>
                                        <p:tav tm="0">
                                          <p:val>
                                            <p:strVal val="#ppt_x"/>
                                          </p:val>
                                        </p:tav>
                                        <p:tav tm="100000">
                                          <p:val>
                                            <p:strVal val="#ppt_x"/>
                                          </p:val>
                                        </p:tav>
                                      </p:tavLst>
                                    </p:anim>
                                    <p:anim calcmode="lin" valueType="num">
                                      <p:cBhvr>
                                        <p:cTn id="16"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7"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fade">
                                      <p:cBhvr>
                                        <p:cTn id="21" dur="1000"/>
                                        <p:tgtEl>
                                          <p:spTgt spid="9"/>
                                        </p:tgtEl>
                                      </p:cBhvr>
                                    </p:animEffect>
                                    <p:anim calcmode="lin" valueType="num">
                                      <p:cBhvr>
                                        <p:cTn id="22" dur="1000" fill="hold"/>
                                        <p:tgtEl>
                                          <p:spTgt spid="9"/>
                                        </p:tgtEl>
                                        <p:attrNameLst>
                                          <p:attrName>ppt_x</p:attrName>
                                        </p:attrNameLst>
                                      </p:cBhvr>
                                      <p:tavLst>
                                        <p:tav tm="0">
                                          <p:val>
                                            <p:strVal val="#ppt_x"/>
                                          </p:val>
                                        </p:tav>
                                        <p:tav tm="100000">
                                          <p:val>
                                            <p:strVal val="#ppt_x"/>
                                          </p:val>
                                        </p:tav>
                                      </p:tavLst>
                                    </p:anim>
                                    <p:anim calcmode="lin" valueType="num">
                                      <p:cBhvr>
                                        <p:cTn id="2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7" presetClass="entr" presetSubtype="0" fill="hold" grpId="0" nodeType="clickEffect">
                                  <p:stCondLst>
                                    <p:cond delay="0"/>
                                  </p:stCondLst>
                                  <p:childTnLst>
                                    <p:set>
                                      <p:cBhvr>
                                        <p:cTn id="27" dur="1" fill="hold">
                                          <p:stCondLst>
                                            <p:cond delay="0"/>
                                          </p:stCondLst>
                                        </p:cTn>
                                        <p:tgtEl>
                                          <p:spTgt spid="17"/>
                                        </p:tgtEl>
                                        <p:attrNameLst>
                                          <p:attrName>style.visibility</p:attrName>
                                        </p:attrNameLst>
                                      </p:cBhvr>
                                      <p:to>
                                        <p:strVal val="visible"/>
                                      </p:to>
                                    </p:set>
                                    <p:animEffect transition="in" filter="fade">
                                      <p:cBhvr>
                                        <p:cTn id="28" dur="1000"/>
                                        <p:tgtEl>
                                          <p:spTgt spid="17"/>
                                        </p:tgtEl>
                                      </p:cBhvr>
                                    </p:animEffect>
                                    <p:anim calcmode="lin" valueType="num">
                                      <p:cBhvr>
                                        <p:cTn id="29" dur="1000" fill="hold"/>
                                        <p:tgtEl>
                                          <p:spTgt spid="17"/>
                                        </p:tgtEl>
                                        <p:attrNameLst>
                                          <p:attrName>ppt_x</p:attrName>
                                        </p:attrNameLst>
                                      </p:cBhvr>
                                      <p:tavLst>
                                        <p:tav tm="0">
                                          <p:val>
                                            <p:strVal val="#ppt_x"/>
                                          </p:val>
                                        </p:tav>
                                        <p:tav tm="100000">
                                          <p:val>
                                            <p:strVal val="#ppt_x"/>
                                          </p:val>
                                        </p:tav>
                                      </p:tavLst>
                                    </p:anim>
                                    <p:anim calcmode="lin" valueType="num">
                                      <p:cBhvr>
                                        <p:cTn id="30" dur="1000" fill="hold"/>
                                        <p:tgtEl>
                                          <p:spTgt spid="17"/>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7" presetClass="entr" presetSubtype="0"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Effect transition="in" filter="fade">
                                      <p:cBhvr>
                                        <p:cTn id="35" dur="1000"/>
                                        <p:tgtEl>
                                          <p:spTgt spid="20"/>
                                        </p:tgtEl>
                                      </p:cBhvr>
                                    </p:animEffect>
                                    <p:anim calcmode="lin" valueType="num">
                                      <p:cBhvr>
                                        <p:cTn id="36" dur="1000" fill="hold"/>
                                        <p:tgtEl>
                                          <p:spTgt spid="20"/>
                                        </p:tgtEl>
                                        <p:attrNameLst>
                                          <p:attrName>ppt_x</p:attrName>
                                        </p:attrNameLst>
                                      </p:cBhvr>
                                      <p:tavLst>
                                        <p:tav tm="0">
                                          <p:val>
                                            <p:strVal val="#ppt_x"/>
                                          </p:val>
                                        </p:tav>
                                        <p:tav tm="100000">
                                          <p:val>
                                            <p:strVal val="#ppt_x"/>
                                          </p:val>
                                        </p:tav>
                                      </p:tavLst>
                                    </p:anim>
                                    <p:anim calcmode="lin" valueType="num">
                                      <p:cBhvr>
                                        <p:cTn id="37" dur="1000" fill="hold"/>
                                        <p:tgtEl>
                                          <p:spTgt spid="2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P spid="9" grpId="0" animBg="1"/>
      <p:bldP spid="17" grpId="0" animBg="1"/>
      <p:bldP spid="2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2.5.1 </a:t>
            </a:r>
            <a:r>
              <a:rPr lang="zh-CN" altLang="en-US" sz="3600" b="1" dirty="0">
                <a:gradFill>
                  <a:gsLst>
                    <a:gs pos="0">
                      <a:srgbClr val="FFFFFF"/>
                    </a:gs>
                    <a:gs pos="86000">
                      <a:srgbClr val="FFFFFF"/>
                    </a:gs>
                  </a:gsLst>
                  <a:lin ang="5400000" scaled="0"/>
                </a:gradFill>
                <a:latin typeface="楷体" pitchFamily="49" charset="-122"/>
                <a:ea typeface="楷体" pitchFamily="49" charset="-122"/>
              </a:rPr>
              <a:t>数据字典的内容</a:t>
            </a:r>
          </a:p>
        </p:txBody>
      </p:sp>
      <p:sp>
        <p:nvSpPr>
          <p:cNvPr id="21" name="Rectangle 19"/>
          <p:cNvSpPr/>
          <p:nvPr/>
        </p:nvSpPr>
        <p:spPr bwMode="auto">
          <a:xfrm>
            <a:off x="1638725" y="2790894"/>
            <a:ext cx="6802622" cy="2066872"/>
          </a:xfrm>
          <a:prstGeom prst="rect">
            <a:avLst/>
          </a:prstGeom>
          <a:solidFill>
            <a:schemeClr val="accent5">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800" dirty="0">
              <a:solidFill>
                <a:srgbClr val="FFFFFF">
                  <a:alpha val="98824"/>
                </a:srgbClr>
              </a:solidFill>
              <a:latin typeface="Segoe UI" pitchFamily="34" charset="0"/>
              <a:ea typeface="Segoe UI" pitchFamily="34" charset="0"/>
              <a:cs typeface="Segoe UI" pitchFamily="34" charset="0"/>
            </a:endParaRPr>
          </a:p>
        </p:txBody>
      </p:sp>
      <p:sp>
        <p:nvSpPr>
          <p:cNvPr id="22" name="Rectangle 20"/>
          <p:cNvSpPr/>
          <p:nvPr/>
        </p:nvSpPr>
        <p:spPr bwMode="auto">
          <a:xfrm>
            <a:off x="609759" y="2233682"/>
            <a:ext cx="7831589" cy="480944"/>
          </a:xfrm>
          <a:prstGeom prst="rect">
            <a:avLst/>
          </a:prstGeom>
          <a:solidFill>
            <a:schemeClr val="accent5">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defTabSz="685637"/>
            <a:r>
              <a:rPr lang="zh-CN" altLang="en-US" sz="2800" b="1" dirty="0">
                <a:latin typeface="楷体" pitchFamily="49" charset="-122"/>
                <a:ea typeface="楷体" pitchFamily="49" charset="-122"/>
              </a:rPr>
              <a:t>典型情况记录的</a:t>
            </a:r>
            <a:r>
              <a:rPr lang="zh-CN" altLang="en-US" sz="2800" b="1" dirty="0" smtClean="0">
                <a:latin typeface="楷体" pitchFamily="49" charset="-122"/>
                <a:ea typeface="楷体" pitchFamily="49" charset="-122"/>
              </a:rPr>
              <a:t>信息：</a:t>
            </a:r>
            <a:endParaRPr lang="en-US" sz="2800" b="1" dirty="0">
              <a:latin typeface="楷体" pitchFamily="49" charset="-122"/>
              <a:ea typeface="楷体" pitchFamily="49" charset="-122"/>
            </a:endParaRPr>
          </a:p>
        </p:txBody>
      </p:sp>
      <p:sp>
        <p:nvSpPr>
          <p:cNvPr id="23" name="Rectangle 21"/>
          <p:cNvSpPr/>
          <p:nvPr/>
        </p:nvSpPr>
        <p:spPr bwMode="auto">
          <a:xfrm>
            <a:off x="609758" y="2789413"/>
            <a:ext cx="986712" cy="2068353"/>
          </a:xfrm>
          <a:prstGeom prst="rect">
            <a:avLst/>
          </a:prstGeom>
          <a:solidFill>
            <a:schemeClr val="accent5">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algn="ctr" defTabSz="685637"/>
            <a:endParaRPr lang="en-US" sz="1800" dirty="0">
              <a:solidFill>
                <a:srgbClr val="FFFFFF">
                  <a:alpha val="98824"/>
                </a:srgbClr>
              </a:solidFill>
              <a:latin typeface="Segoe UI" pitchFamily="34" charset="0"/>
              <a:ea typeface="Segoe UI" pitchFamily="34" charset="0"/>
              <a:cs typeface="Segoe UI" pitchFamily="34" charset="0"/>
            </a:endParaRPr>
          </a:p>
        </p:txBody>
      </p:sp>
      <p:sp>
        <p:nvSpPr>
          <p:cNvPr id="24" name="Text Placeholder 2"/>
          <p:cNvSpPr txBox="1">
            <a:spLocks/>
          </p:cNvSpPr>
          <p:nvPr/>
        </p:nvSpPr>
        <p:spPr>
          <a:xfrm>
            <a:off x="1695891" y="2783107"/>
            <a:ext cx="6745456" cy="1357688"/>
          </a:xfrm>
          <a:prstGeom prst="rect">
            <a:avLst/>
          </a:prstGeom>
          <a:noFill/>
        </p:spPr>
        <p:txBody>
          <a:bodyPr lIns="68586" tIns="34294" rIns="68586" bIns="34294"/>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lvl="2" indent="0"/>
            <a:r>
              <a:rPr lang="zh-CN" altLang="en-US" b="1" dirty="0" smtClean="0">
                <a:latin typeface="楷体" pitchFamily="49" charset="-122"/>
                <a:ea typeface="楷体" pitchFamily="49" charset="-122"/>
              </a:rPr>
              <a:t>一般</a:t>
            </a:r>
            <a:r>
              <a:rPr lang="zh-CN" altLang="en-US" b="1" dirty="0">
                <a:latin typeface="楷体" pitchFamily="49" charset="-122"/>
                <a:ea typeface="楷体" pitchFamily="49" charset="-122"/>
              </a:rPr>
              <a:t>信息（名字、别名、描述）	</a:t>
            </a:r>
          </a:p>
          <a:p>
            <a:pPr marL="0" lvl="2" indent="0"/>
            <a:r>
              <a:rPr lang="zh-CN" altLang="en-US" b="1" dirty="0">
                <a:latin typeface="楷体" pitchFamily="49" charset="-122"/>
                <a:ea typeface="楷体" pitchFamily="49" charset="-122"/>
              </a:rPr>
              <a:t>定义（数据类型、长度、结构）</a:t>
            </a:r>
          </a:p>
          <a:p>
            <a:pPr marL="0" lvl="2" indent="0"/>
            <a:r>
              <a:rPr lang="zh-CN" altLang="en-US" b="1" dirty="0">
                <a:latin typeface="楷体" pitchFamily="49" charset="-122"/>
                <a:ea typeface="楷体" pitchFamily="49" charset="-122"/>
              </a:rPr>
              <a:t>使用</a:t>
            </a:r>
            <a:r>
              <a:rPr lang="zh-CN" altLang="en-US" b="1">
                <a:latin typeface="楷体" pitchFamily="49" charset="-122"/>
                <a:ea typeface="楷体" pitchFamily="49" charset="-122"/>
              </a:rPr>
              <a:t>特点</a:t>
            </a:r>
            <a:r>
              <a:rPr lang="zh-CN" altLang="en-US" b="1" smtClean="0">
                <a:latin typeface="楷体" pitchFamily="49" charset="-122"/>
                <a:ea typeface="楷体" pitchFamily="49" charset="-122"/>
              </a:rPr>
              <a:t>（值的</a:t>
            </a:r>
            <a:r>
              <a:rPr lang="zh-CN" altLang="en-US" b="1" dirty="0">
                <a:latin typeface="楷体" pitchFamily="49" charset="-122"/>
                <a:ea typeface="楷体" pitchFamily="49" charset="-122"/>
              </a:rPr>
              <a:t>范围、使用频率、使用方式）</a:t>
            </a:r>
          </a:p>
          <a:p>
            <a:pPr marL="0" lvl="2" indent="0"/>
            <a:r>
              <a:rPr lang="zh-CN" altLang="en-US" b="1" dirty="0">
                <a:latin typeface="楷体" pitchFamily="49" charset="-122"/>
                <a:ea typeface="楷体" pitchFamily="49" charset="-122"/>
              </a:rPr>
              <a:t>控制信息（来源、用户、程序的改变和使用权）</a:t>
            </a:r>
          </a:p>
          <a:p>
            <a:pPr marL="0" lvl="2" indent="0"/>
            <a:r>
              <a:rPr lang="zh-CN" altLang="en-US" b="1" dirty="0">
                <a:latin typeface="楷体" pitchFamily="49" charset="-122"/>
                <a:ea typeface="楷体" pitchFamily="49" charset="-122"/>
              </a:rPr>
              <a:t>分组信息（父结构、从属结构、物理位置）</a:t>
            </a:r>
          </a:p>
          <a:p>
            <a:pPr marL="0" indent="0"/>
            <a:endParaRPr lang="en-US" altLang="zh-CN" sz="1600" b="1" dirty="0">
              <a:gradFill>
                <a:gsLst>
                  <a:gs pos="0">
                    <a:srgbClr val="FFFFFF"/>
                  </a:gs>
                  <a:gs pos="100000">
                    <a:srgbClr val="FFFFFF"/>
                  </a:gs>
                </a:gsLst>
                <a:lin ang="5400000" scaled="1"/>
              </a:gradFill>
              <a:latin typeface="楷体" pitchFamily="49" charset="-122"/>
              <a:ea typeface="楷体" pitchFamily="49" charset="-122"/>
              <a:cs typeface="Arial" pitchFamily="34" charset="0"/>
            </a:endParaRPr>
          </a:p>
        </p:txBody>
      </p:sp>
      <p:pic>
        <p:nvPicPr>
          <p:cNvPr id="25" name="Picture 24"/>
          <p:cNvPicPr>
            <a:picLocks noChangeAspect="1"/>
          </p:cNvPicPr>
          <p:nvPr/>
        </p:nvPicPr>
        <p:blipFill>
          <a:blip r:embed="rId4">
            <a:biLevel thresh="25000"/>
            <a:extLst>
              <a:ext uri="{28A0092B-C50C-407E-A947-70E740481C1C}">
                <a14:useLocalDpi xmlns:a14="http://schemas.microsoft.com/office/drawing/2010/main" val="0"/>
              </a:ext>
            </a:extLst>
          </a:blip>
          <a:stretch>
            <a:fillRect/>
          </a:stretch>
        </p:blipFill>
        <p:spPr>
          <a:xfrm>
            <a:off x="627624" y="3272299"/>
            <a:ext cx="917391" cy="687865"/>
          </a:xfrm>
          <a:prstGeom prst="rect">
            <a:avLst/>
          </a:prstGeom>
        </p:spPr>
      </p:pic>
      <p:sp>
        <p:nvSpPr>
          <p:cNvPr id="26" name="Rectangle 29"/>
          <p:cNvSpPr/>
          <p:nvPr/>
        </p:nvSpPr>
        <p:spPr bwMode="auto">
          <a:xfrm>
            <a:off x="609758" y="829068"/>
            <a:ext cx="7831589" cy="1242616"/>
          </a:xfrm>
          <a:prstGeom prst="rect">
            <a:avLst/>
          </a:prstGeom>
          <a:solidFill>
            <a:schemeClr val="tx2">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68583" tIns="34292" rIns="68583" bIns="34292" numCol="1" rtlCol="0" anchor="ctr" anchorCtr="0" compatLnSpc="1">
            <a:prstTxWarp prst="textNoShape">
              <a:avLst/>
            </a:prstTxWarp>
          </a:bodyPr>
          <a:lstStyle/>
          <a:p>
            <a:pPr indent="-6350">
              <a:buFontTx/>
              <a:buNone/>
            </a:pPr>
            <a:r>
              <a:rPr lang="zh-CN" altLang="en-US" sz="2800" b="1" dirty="0" smtClean="0">
                <a:latin typeface="楷体" pitchFamily="49" charset="-122"/>
                <a:ea typeface="楷体" pitchFamily="49" charset="-122"/>
              </a:rPr>
              <a:t>由</a:t>
            </a:r>
            <a:r>
              <a:rPr lang="zh-CN" altLang="en-US" sz="2800" b="1" dirty="0">
                <a:latin typeface="楷体" pitchFamily="49" charset="-122"/>
                <a:ea typeface="楷体" pitchFamily="49" charset="-122"/>
              </a:rPr>
              <a:t>对下列</a:t>
            </a:r>
            <a:r>
              <a:rPr lang="en-US" altLang="zh-CN" sz="2800" b="1" dirty="0">
                <a:latin typeface="楷体" pitchFamily="49" charset="-122"/>
                <a:ea typeface="楷体" pitchFamily="49" charset="-122"/>
              </a:rPr>
              <a:t>4</a:t>
            </a:r>
            <a:r>
              <a:rPr lang="zh-CN" altLang="en-US" sz="2800" b="1" dirty="0">
                <a:latin typeface="楷体" pitchFamily="49" charset="-122"/>
                <a:ea typeface="楷体" pitchFamily="49" charset="-122"/>
              </a:rPr>
              <a:t>类元素的定义组成</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indent="-6350">
              <a:buFontTx/>
              <a:buNone/>
            </a:pPr>
            <a:r>
              <a:rPr lang="en-US" altLang="zh-CN" sz="2800" b="1" dirty="0" smtClean="0">
                <a:latin typeface="楷体" pitchFamily="49" charset="-122"/>
                <a:ea typeface="楷体" pitchFamily="49" charset="-122"/>
              </a:rPr>
              <a:t>(1) </a:t>
            </a:r>
            <a:r>
              <a:rPr lang="zh-CN" altLang="en-US" sz="2800" b="1" dirty="0" smtClean="0">
                <a:latin typeface="楷体" pitchFamily="49" charset="-122"/>
                <a:ea typeface="楷体" pitchFamily="49" charset="-122"/>
              </a:rPr>
              <a:t>数据流；    </a:t>
            </a:r>
            <a:r>
              <a:rPr lang="en-US" altLang="zh-CN" sz="2800" b="1" dirty="0" smtClean="0">
                <a:latin typeface="楷体" pitchFamily="49" charset="-122"/>
                <a:ea typeface="楷体" pitchFamily="49" charset="-122"/>
              </a:rPr>
              <a:t>(</a:t>
            </a:r>
            <a:r>
              <a:rPr lang="en-US" altLang="zh-CN" sz="2800" b="1" dirty="0">
                <a:latin typeface="楷体" pitchFamily="49" charset="-122"/>
                <a:ea typeface="楷体" pitchFamily="49" charset="-122"/>
              </a:rPr>
              <a:t>2) </a:t>
            </a:r>
            <a:r>
              <a:rPr lang="zh-CN" altLang="en-US" sz="2800" b="1" dirty="0">
                <a:latin typeface="楷体" pitchFamily="49" charset="-122"/>
                <a:ea typeface="楷体" pitchFamily="49" charset="-122"/>
              </a:rPr>
              <a:t>数据流分量</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即数据元素</a:t>
            </a:r>
            <a:r>
              <a:rPr lang="en-US" altLang="zh-CN" sz="2800" b="1" dirty="0" smtClean="0">
                <a:latin typeface="楷体" pitchFamily="49" charset="-122"/>
                <a:ea typeface="楷体" pitchFamily="49" charset="-122"/>
              </a:rPr>
              <a:t>)</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indent="-6350">
              <a:buFontTx/>
              <a:buNone/>
            </a:pPr>
            <a:r>
              <a:rPr lang="en-US" altLang="zh-CN" sz="2800" b="1" dirty="0" smtClean="0">
                <a:latin typeface="楷体" pitchFamily="49" charset="-122"/>
                <a:ea typeface="楷体" pitchFamily="49" charset="-122"/>
              </a:rPr>
              <a:t>(</a:t>
            </a:r>
            <a:r>
              <a:rPr lang="en-US" altLang="zh-CN" sz="2800" b="1" dirty="0">
                <a:latin typeface="楷体" pitchFamily="49" charset="-122"/>
                <a:ea typeface="楷体" pitchFamily="49" charset="-122"/>
              </a:rPr>
              <a:t>3) </a:t>
            </a:r>
            <a:r>
              <a:rPr lang="zh-CN" altLang="en-US" sz="2800" b="1" dirty="0">
                <a:latin typeface="楷体" pitchFamily="49" charset="-122"/>
                <a:ea typeface="楷体" pitchFamily="49" charset="-122"/>
              </a:rPr>
              <a:t>数据</a:t>
            </a:r>
            <a:r>
              <a:rPr lang="zh-CN" altLang="en-US" sz="2800" b="1" dirty="0" smtClean="0">
                <a:latin typeface="楷体" pitchFamily="49" charset="-122"/>
                <a:ea typeface="楷体" pitchFamily="49" charset="-122"/>
              </a:rPr>
              <a:t>存储；  </a:t>
            </a:r>
            <a:r>
              <a:rPr lang="en-US" altLang="zh-CN" sz="2800" b="1" dirty="0" smtClean="0">
                <a:latin typeface="楷体" pitchFamily="49" charset="-122"/>
                <a:ea typeface="楷体" pitchFamily="49" charset="-122"/>
              </a:rPr>
              <a:t>(</a:t>
            </a:r>
            <a:r>
              <a:rPr lang="en-US" altLang="zh-CN" sz="2800" b="1" dirty="0">
                <a:latin typeface="楷体" pitchFamily="49" charset="-122"/>
                <a:ea typeface="楷体" pitchFamily="49" charset="-122"/>
              </a:rPr>
              <a:t>4) </a:t>
            </a:r>
            <a:r>
              <a:rPr lang="zh-CN" altLang="en-US" sz="2800" b="1" dirty="0">
                <a:latin typeface="楷体" pitchFamily="49" charset="-122"/>
                <a:ea typeface="楷体" pitchFamily="49" charset="-122"/>
              </a:rPr>
              <a:t>处理</a:t>
            </a:r>
            <a:endParaRPr lang="en-US" sz="2800" b="1" spc="-85" dirty="0">
              <a:ln w="3175">
                <a:noFill/>
              </a:ln>
              <a:solidFill>
                <a:schemeClr val="tx1"/>
              </a:solidFill>
              <a:latin typeface="楷体" pitchFamily="49" charset="-122"/>
              <a:ea typeface="楷体" pitchFamily="49" charset="-122"/>
              <a:cs typeface="Arial" pitchFamily="34" charset="0"/>
            </a:endParaRPr>
          </a:p>
        </p:txBody>
      </p:sp>
    </p:spTree>
    <p:extLst>
      <p:ext uri="{BB962C8B-B14F-4D97-AF65-F5344CB8AC3E}">
        <p14:creationId xmlns:p14="http://schemas.microsoft.com/office/powerpoint/2010/main" val="273372011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p:tgtEl>
                                          <p:spTgt spid="26"/>
                                        </p:tgtEl>
                                        <p:attrNameLst>
                                          <p:attrName>ppt_y</p:attrName>
                                        </p:attrNameLst>
                                      </p:cBhvr>
                                      <p:tavLst>
                                        <p:tav tm="0">
                                          <p:val>
                                            <p:strVal val="#ppt_y-#ppt_h*1.125000"/>
                                          </p:val>
                                        </p:tav>
                                        <p:tav tm="100000">
                                          <p:val>
                                            <p:strVal val="#ppt_y"/>
                                          </p:val>
                                        </p:tav>
                                      </p:tavLst>
                                    </p:anim>
                                    <p:animEffect transition="in" filter="wipe(down)">
                                      <p:cBhvr>
                                        <p:cTn id="8" dur="500"/>
                                        <p:tgtEl>
                                          <p:spTgt spid="26"/>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2"/>
                                        </p:tgtEl>
                                        <p:attrNameLst>
                                          <p:attrName>style.visibility</p:attrName>
                                        </p:attrNameLst>
                                      </p:cBhvr>
                                      <p:to>
                                        <p:strVal val="visible"/>
                                      </p:to>
                                    </p:set>
                                    <p:anim calcmode="lin" valueType="num">
                                      <p:cBhvr additive="base">
                                        <p:cTn id="13" dur="500"/>
                                        <p:tgtEl>
                                          <p:spTgt spid="22"/>
                                        </p:tgtEl>
                                        <p:attrNameLst>
                                          <p:attrName>ppt_y</p:attrName>
                                        </p:attrNameLst>
                                      </p:cBhvr>
                                      <p:tavLst>
                                        <p:tav tm="0">
                                          <p:val>
                                            <p:strVal val="#ppt_y-#ppt_h*1.125000"/>
                                          </p:val>
                                        </p:tav>
                                        <p:tav tm="100000">
                                          <p:val>
                                            <p:strVal val="#ppt_y"/>
                                          </p:val>
                                        </p:tav>
                                      </p:tavLst>
                                    </p:anim>
                                    <p:animEffect transition="in" filter="wipe(down)">
                                      <p:cBhvr>
                                        <p:cTn id="14" dur="500"/>
                                        <p:tgtEl>
                                          <p:spTgt spid="22"/>
                                        </p:tgtEl>
                                      </p:cBhvr>
                                    </p:animEffect>
                                  </p:childTnLst>
                                </p:cTn>
                              </p:par>
                            </p:childTnLst>
                          </p:cTn>
                        </p:par>
                        <p:par>
                          <p:cTn id="15" fill="hold">
                            <p:stCondLst>
                              <p:cond delay="500"/>
                            </p:stCondLst>
                            <p:childTnLst>
                              <p:par>
                                <p:cTn id="16" presetID="12" presetClass="entr" presetSubtype="1" fill="hold" grpId="0" nodeType="afterEffect">
                                  <p:stCondLst>
                                    <p:cond delay="0"/>
                                  </p:stCondLst>
                                  <p:childTnLst>
                                    <p:set>
                                      <p:cBhvr>
                                        <p:cTn id="17" dur="1" fill="hold">
                                          <p:stCondLst>
                                            <p:cond delay="0"/>
                                          </p:stCondLst>
                                        </p:cTn>
                                        <p:tgtEl>
                                          <p:spTgt spid="23"/>
                                        </p:tgtEl>
                                        <p:attrNameLst>
                                          <p:attrName>style.visibility</p:attrName>
                                        </p:attrNameLst>
                                      </p:cBhvr>
                                      <p:to>
                                        <p:strVal val="visible"/>
                                      </p:to>
                                    </p:set>
                                    <p:anim calcmode="lin" valueType="num">
                                      <p:cBhvr additive="base">
                                        <p:cTn id="18" dur="500"/>
                                        <p:tgtEl>
                                          <p:spTgt spid="23"/>
                                        </p:tgtEl>
                                        <p:attrNameLst>
                                          <p:attrName>ppt_y</p:attrName>
                                        </p:attrNameLst>
                                      </p:cBhvr>
                                      <p:tavLst>
                                        <p:tav tm="0">
                                          <p:val>
                                            <p:strVal val="#ppt_y-#ppt_h*1.125000"/>
                                          </p:val>
                                        </p:tav>
                                        <p:tav tm="100000">
                                          <p:val>
                                            <p:strVal val="#ppt_y"/>
                                          </p:val>
                                        </p:tav>
                                      </p:tavLst>
                                    </p:anim>
                                    <p:animEffect transition="in" filter="wipe(down)">
                                      <p:cBhvr>
                                        <p:cTn id="19" dur="500"/>
                                        <p:tgtEl>
                                          <p:spTgt spid="23"/>
                                        </p:tgtEl>
                                      </p:cBhvr>
                                    </p:animEffect>
                                  </p:childTnLst>
                                </p:cTn>
                              </p:par>
                            </p:childTnLst>
                          </p:cTn>
                        </p:par>
                        <p:par>
                          <p:cTn id="20" fill="hold">
                            <p:stCondLst>
                              <p:cond delay="1000"/>
                            </p:stCondLst>
                            <p:childTnLst>
                              <p:par>
                                <p:cTn id="21" presetID="12" presetClass="entr" presetSubtype="1" fill="hold" nodeType="afterEffect">
                                  <p:stCondLst>
                                    <p:cond delay="0"/>
                                  </p:stCondLst>
                                  <p:childTnLst>
                                    <p:set>
                                      <p:cBhvr>
                                        <p:cTn id="22" dur="1" fill="hold">
                                          <p:stCondLst>
                                            <p:cond delay="0"/>
                                          </p:stCondLst>
                                        </p:cTn>
                                        <p:tgtEl>
                                          <p:spTgt spid="25"/>
                                        </p:tgtEl>
                                        <p:attrNameLst>
                                          <p:attrName>style.visibility</p:attrName>
                                        </p:attrNameLst>
                                      </p:cBhvr>
                                      <p:to>
                                        <p:strVal val="visible"/>
                                      </p:to>
                                    </p:set>
                                    <p:anim calcmode="lin" valueType="num">
                                      <p:cBhvr additive="base">
                                        <p:cTn id="23" dur="500"/>
                                        <p:tgtEl>
                                          <p:spTgt spid="25"/>
                                        </p:tgtEl>
                                        <p:attrNameLst>
                                          <p:attrName>ppt_y</p:attrName>
                                        </p:attrNameLst>
                                      </p:cBhvr>
                                      <p:tavLst>
                                        <p:tav tm="0">
                                          <p:val>
                                            <p:strVal val="#ppt_y-#ppt_h*1.125000"/>
                                          </p:val>
                                        </p:tav>
                                        <p:tav tm="100000">
                                          <p:val>
                                            <p:strVal val="#ppt_y"/>
                                          </p:val>
                                        </p:tav>
                                      </p:tavLst>
                                    </p:anim>
                                    <p:animEffect transition="in" filter="wipe(down)">
                                      <p:cBhvr>
                                        <p:cTn id="24" dur="500"/>
                                        <p:tgtEl>
                                          <p:spTgt spid="25"/>
                                        </p:tgtEl>
                                      </p:cBhvr>
                                    </p:animEffect>
                                  </p:childTnLst>
                                </p:cTn>
                              </p:par>
                            </p:childTnLst>
                          </p:cTn>
                        </p:par>
                        <p:par>
                          <p:cTn id="25" fill="hold">
                            <p:stCondLst>
                              <p:cond delay="1500"/>
                            </p:stCondLst>
                            <p:childTnLst>
                              <p:par>
                                <p:cTn id="26" presetID="12" presetClass="entr" presetSubtype="8" fill="hold" grpId="0" nodeType="afterEffect">
                                  <p:stCondLst>
                                    <p:cond delay="0"/>
                                  </p:stCondLst>
                                  <p:childTnLst>
                                    <p:set>
                                      <p:cBhvr>
                                        <p:cTn id="27" dur="1" fill="hold">
                                          <p:stCondLst>
                                            <p:cond delay="0"/>
                                          </p:stCondLst>
                                        </p:cTn>
                                        <p:tgtEl>
                                          <p:spTgt spid="21"/>
                                        </p:tgtEl>
                                        <p:attrNameLst>
                                          <p:attrName>style.visibility</p:attrName>
                                        </p:attrNameLst>
                                      </p:cBhvr>
                                      <p:to>
                                        <p:strVal val="visible"/>
                                      </p:to>
                                    </p:set>
                                    <p:anim calcmode="lin" valueType="num">
                                      <p:cBhvr additive="base">
                                        <p:cTn id="28" dur="500"/>
                                        <p:tgtEl>
                                          <p:spTgt spid="21"/>
                                        </p:tgtEl>
                                        <p:attrNameLst>
                                          <p:attrName>ppt_x</p:attrName>
                                        </p:attrNameLst>
                                      </p:cBhvr>
                                      <p:tavLst>
                                        <p:tav tm="0">
                                          <p:val>
                                            <p:strVal val="#ppt_x-#ppt_w*1.125000"/>
                                          </p:val>
                                        </p:tav>
                                        <p:tav tm="100000">
                                          <p:val>
                                            <p:strVal val="#ppt_x"/>
                                          </p:val>
                                        </p:tav>
                                      </p:tavLst>
                                    </p:anim>
                                    <p:animEffect transition="in" filter="wipe(right)">
                                      <p:cBhvr>
                                        <p:cTn id="29" dur="500"/>
                                        <p:tgtEl>
                                          <p:spTgt spid="21"/>
                                        </p:tgtEl>
                                      </p:cBhvr>
                                    </p:animEffect>
                                  </p:childTnLst>
                                </p:cTn>
                              </p:par>
                            </p:childTnLst>
                          </p:cTn>
                        </p:par>
                      </p:childTnLst>
                    </p:cTn>
                  </p:par>
                  <p:par>
                    <p:cTn id="30" fill="hold">
                      <p:stCondLst>
                        <p:cond delay="indefinite"/>
                      </p:stCondLst>
                      <p:childTnLst>
                        <p:par>
                          <p:cTn id="31" fill="hold">
                            <p:stCondLst>
                              <p:cond delay="0"/>
                            </p:stCondLst>
                            <p:childTnLst>
                              <p:par>
                                <p:cTn id="32" presetID="47" presetClass="entr" presetSubtype="0" fill="hold" nodeType="clickEffect">
                                  <p:stCondLst>
                                    <p:cond delay="0"/>
                                  </p:stCondLst>
                                  <p:childTnLst>
                                    <p:set>
                                      <p:cBhvr>
                                        <p:cTn id="33" dur="1" fill="hold">
                                          <p:stCondLst>
                                            <p:cond delay="0"/>
                                          </p:stCondLst>
                                        </p:cTn>
                                        <p:tgtEl>
                                          <p:spTgt spid="24">
                                            <p:txEl>
                                              <p:pRg st="0" end="0"/>
                                            </p:txEl>
                                          </p:spTgt>
                                        </p:tgtEl>
                                        <p:attrNameLst>
                                          <p:attrName>style.visibility</p:attrName>
                                        </p:attrNameLst>
                                      </p:cBhvr>
                                      <p:to>
                                        <p:strVal val="visible"/>
                                      </p:to>
                                    </p:set>
                                    <p:animEffect transition="in" filter="fade">
                                      <p:cBhvr>
                                        <p:cTn id="34" dur="1000"/>
                                        <p:tgtEl>
                                          <p:spTgt spid="24">
                                            <p:txEl>
                                              <p:pRg st="0" end="0"/>
                                            </p:txEl>
                                          </p:spTgt>
                                        </p:tgtEl>
                                      </p:cBhvr>
                                    </p:animEffect>
                                    <p:anim calcmode="lin" valueType="num">
                                      <p:cBhvr>
                                        <p:cTn id="35" dur="1000" fill="hold"/>
                                        <p:tgtEl>
                                          <p:spTgt spid="24">
                                            <p:txEl>
                                              <p:pRg st="0" end="0"/>
                                            </p:txEl>
                                          </p:spTgt>
                                        </p:tgtEl>
                                        <p:attrNameLst>
                                          <p:attrName>ppt_x</p:attrName>
                                        </p:attrNameLst>
                                      </p:cBhvr>
                                      <p:tavLst>
                                        <p:tav tm="0">
                                          <p:val>
                                            <p:strVal val="#ppt_x"/>
                                          </p:val>
                                        </p:tav>
                                        <p:tav tm="100000">
                                          <p:val>
                                            <p:strVal val="#ppt_x"/>
                                          </p:val>
                                        </p:tav>
                                      </p:tavLst>
                                    </p:anim>
                                    <p:anim calcmode="lin" valueType="num">
                                      <p:cBhvr>
                                        <p:cTn id="36" dur="1000" fill="hold"/>
                                        <p:tgtEl>
                                          <p:spTgt spid="24">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7" presetClass="entr" presetSubtype="0" fill="hold" nodeType="clickEffect">
                                  <p:stCondLst>
                                    <p:cond delay="0"/>
                                  </p:stCondLst>
                                  <p:childTnLst>
                                    <p:set>
                                      <p:cBhvr>
                                        <p:cTn id="40" dur="1" fill="hold">
                                          <p:stCondLst>
                                            <p:cond delay="0"/>
                                          </p:stCondLst>
                                        </p:cTn>
                                        <p:tgtEl>
                                          <p:spTgt spid="24">
                                            <p:txEl>
                                              <p:pRg st="1" end="1"/>
                                            </p:txEl>
                                          </p:spTgt>
                                        </p:tgtEl>
                                        <p:attrNameLst>
                                          <p:attrName>style.visibility</p:attrName>
                                        </p:attrNameLst>
                                      </p:cBhvr>
                                      <p:to>
                                        <p:strVal val="visible"/>
                                      </p:to>
                                    </p:set>
                                    <p:animEffect transition="in" filter="fade">
                                      <p:cBhvr>
                                        <p:cTn id="41" dur="1000"/>
                                        <p:tgtEl>
                                          <p:spTgt spid="24">
                                            <p:txEl>
                                              <p:pRg st="1" end="1"/>
                                            </p:txEl>
                                          </p:spTgt>
                                        </p:tgtEl>
                                      </p:cBhvr>
                                    </p:animEffect>
                                    <p:anim calcmode="lin" valueType="num">
                                      <p:cBhvr>
                                        <p:cTn id="42" dur="1000" fill="hold"/>
                                        <p:tgtEl>
                                          <p:spTgt spid="24">
                                            <p:txEl>
                                              <p:pRg st="1" end="1"/>
                                            </p:txEl>
                                          </p:spTgt>
                                        </p:tgtEl>
                                        <p:attrNameLst>
                                          <p:attrName>ppt_x</p:attrName>
                                        </p:attrNameLst>
                                      </p:cBhvr>
                                      <p:tavLst>
                                        <p:tav tm="0">
                                          <p:val>
                                            <p:strVal val="#ppt_x"/>
                                          </p:val>
                                        </p:tav>
                                        <p:tav tm="100000">
                                          <p:val>
                                            <p:strVal val="#ppt_x"/>
                                          </p:val>
                                        </p:tav>
                                      </p:tavLst>
                                    </p:anim>
                                    <p:anim calcmode="lin" valueType="num">
                                      <p:cBhvr>
                                        <p:cTn id="43" dur="1000" fill="hold"/>
                                        <p:tgtEl>
                                          <p:spTgt spid="24">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7" presetClass="entr" presetSubtype="0" fill="hold" nodeType="clickEffect">
                                  <p:stCondLst>
                                    <p:cond delay="0"/>
                                  </p:stCondLst>
                                  <p:childTnLst>
                                    <p:set>
                                      <p:cBhvr>
                                        <p:cTn id="47" dur="1" fill="hold">
                                          <p:stCondLst>
                                            <p:cond delay="0"/>
                                          </p:stCondLst>
                                        </p:cTn>
                                        <p:tgtEl>
                                          <p:spTgt spid="24">
                                            <p:txEl>
                                              <p:pRg st="2" end="2"/>
                                            </p:txEl>
                                          </p:spTgt>
                                        </p:tgtEl>
                                        <p:attrNameLst>
                                          <p:attrName>style.visibility</p:attrName>
                                        </p:attrNameLst>
                                      </p:cBhvr>
                                      <p:to>
                                        <p:strVal val="visible"/>
                                      </p:to>
                                    </p:set>
                                    <p:animEffect transition="in" filter="fade">
                                      <p:cBhvr>
                                        <p:cTn id="48" dur="1000"/>
                                        <p:tgtEl>
                                          <p:spTgt spid="24">
                                            <p:txEl>
                                              <p:pRg st="2" end="2"/>
                                            </p:txEl>
                                          </p:spTgt>
                                        </p:tgtEl>
                                      </p:cBhvr>
                                    </p:animEffect>
                                    <p:anim calcmode="lin" valueType="num">
                                      <p:cBhvr>
                                        <p:cTn id="49" dur="1000" fill="hold"/>
                                        <p:tgtEl>
                                          <p:spTgt spid="24">
                                            <p:txEl>
                                              <p:pRg st="2" end="2"/>
                                            </p:txEl>
                                          </p:spTgt>
                                        </p:tgtEl>
                                        <p:attrNameLst>
                                          <p:attrName>ppt_x</p:attrName>
                                        </p:attrNameLst>
                                      </p:cBhvr>
                                      <p:tavLst>
                                        <p:tav tm="0">
                                          <p:val>
                                            <p:strVal val="#ppt_x"/>
                                          </p:val>
                                        </p:tav>
                                        <p:tav tm="100000">
                                          <p:val>
                                            <p:strVal val="#ppt_x"/>
                                          </p:val>
                                        </p:tav>
                                      </p:tavLst>
                                    </p:anim>
                                    <p:anim calcmode="lin" valueType="num">
                                      <p:cBhvr>
                                        <p:cTn id="50" dur="1000" fill="hold"/>
                                        <p:tgtEl>
                                          <p:spTgt spid="24">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47" presetClass="entr" presetSubtype="0" fill="hold" nodeType="clickEffect">
                                  <p:stCondLst>
                                    <p:cond delay="0"/>
                                  </p:stCondLst>
                                  <p:childTnLst>
                                    <p:set>
                                      <p:cBhvr>
                                        <p:cTn id="54" dur="1" fill="hold">
                                          <p:stCondLst>
                                            <p:cond delay="0"/>
                                          </p:stCondLst>
                                        </p:cTn>
                                        <p:tgtEl>
                                          <p:spTgt spid="24">
                                            <p:txEl>
                                              <p:pRg st="3" end="3"/>
                                            </p:txEl>
                                          </p:spTgt>
                                        </p:tgtEl>
                                        <p:attrNameLst>
                                          <p:attrName>style.visibility</p:attrName>
                                        </p:attrNameLst>
                                      </p:cBhvr>
                                      <p:to>
                                        <p:strVal val="visible"/>
                                      </p:to>
                                    </p:set>
                                    <p:animEffect transition="in" filter="fade">
                                      <p:cBhvr>
                                        <p:cTn id="55" dur="1000"/>
                                        <p:tgtEl>
                                          <p:spTgt spid="24">
                                            <p:txEl>
                                              <p:pRg st="3" end="3"/>
                                            </p:txEl>
                                          </p:spTgt>
                                        </p:tgtEl>
                                      </p:cBhvr>
                                    </p:animEffect>
                                    <p:anim calcmode="lin" valueType="num">
                                      <p:cBhvr>
                                        <p:cTn id="56" dur="1000" fill="hold"/>
                                        <p:tgtEl>
                                          <p:spTgt spid="24">
                                            <p:txEl>
                                              <p:pRg st="3" end="3"/>
                                            </p:txEl>
                                          </p:spTgt>
                                        </p:tgtEl>
                                        <p:attrNameLst>
                                          <p:attrName>ppt_x</p:attrName>
                                        </p:attrNameLst>
                                      </p:cBhvr>
                                      <p:tavLst>
                                        <p:tav tm="0">
                                          <p:val>
                                            <p:strVal val="#ppt_x"/>
                                          </p:val>
                                        </p:tav>
                                        <p:tav tm="100000">
                                          <p:val>
                                            <p:strVal val="#ppt_x"/>
                                          </p:val>
                                        </p:tav>
                                      </p:tavLst>
                                    </p:anim>
                                    <p:anim calcmode="lin" valueType="num">
                                      <p:cBhvr>
                                        <p:cTn id="57" dur="1000" fill="hold"/>
                                        <p:tgtEl>
                                          <p:spTgt spid="24">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58" fill="hold">
                      <p:stCondLst>
                        <p:cond delay="indefinite"/>
                      </p:stCondLst>
                      <p:childTnLst>
                        <p:par>
                          <p:cTn id="59" fill="hold">
                            <p:stCondLst>
                              <p:cond delay="0"/>
                            </p:stCondLst>
                            <p:childTnLst>
                              <p:par>
                                <p:cTn id="60" presetID="47" presetClass="entr" presetSubtype="0" fill="hold" nodeType="clickEffect">
                                  <p:stCondLst>
                                    <p:cond delay="0"/>
                                  </p:stCondLst>
                                  <p:childTnLst>
                                    <p:set>
                                      <p:cBhvr>
                                        <p:cTn id="61" dur="1" fill="hold">
                                          <p:stCondLst>
                                            <p:cond delay="0"/>
                                          </p:stCondLst>
                                        </p:cTn>
                                        <p:tgtEl>
                                          <p:spTgt spid="24">
                                            <p:txEl>
                                              <p:pRg st="4" end="4"/>
                                            </p:txEl>
                                          </p:spTgt>
                                        </p:tgtEl>
                                        <p:attrNameLst>
                                          <p:attrName>style.visibility</p:attrName>
                                        </p:attrNameLst>
                                      </p:cBhvr>
                                      <p:to>
                                        <p:strVal val="visible"/>
                                      </p:to>
                                    </p:set>
                                    <p:animEffect transition="in" filter="fade">
                                      <p:cBhvr>
                                        <p:cTn id="62" dur="1000"/>
                                        <p:tgtEl>
                                          <p:spTgt spid="24">
                                            <p:txEl>
                                              <p:pRg st="4" end="4"/>
                                            </p:txEl>
                                          </p:spTgt>
                                        </p:tgtEl>
                                      </p:cBhvr>
                                    </p:animEffect>
                                    <p:anim calcmode="lin" valueType="num">
                                      <p:cBhvr>
                                        <p:cTn id="63" dur="1000" fill="hold"/>
                                        <p:tgtEl>
                                          <p:spTgt spid="24">
                                            <p:txEl>
                                              <p:pRg st="4" end="4"/>
                                            </p:txEl>
                                          </p:spTgt>
                                        </p:tgtEl>
                                        <p:attrNameLst>
                                          <p:attrName>ppt_x</p:attrName>
                                        </p:attrNameLst>
                                      </p:cBhvr>
                                      <p:tavLst>
                                        <p:tav tm="0">
                                          <p:val>
                                            <p:strVal val="#ppt_x"/>
                                          </p:val>
                                        </p:tav>
                                        <p:tav tm="100000">
                                          <p:val>
                                            <p:strVal val="#ppt_x"/>
                                          </p:val>
                                        </p:tav>
                                      </p:tavLst>
                                    </p:anim>
                                    <p:anim calcmode="lin" valueType="num">
                                      <p:cBhvr>
                                        <p:cTn id="64" dur="1000" fill="hold"/>
                                        <p:tgtEl>
                                          <p:spTgt spid="24">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22" grpId="0" animBg="1"/>
      <p:bldP spid="23" grpId="0" animBg="1"/>
      <p:bldP spid="26"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ChangeArrowheads="1"/>
          </p:cNvSpPr>
          <p:nvPr>
            <p:ph type="title" idx="4294967295"/>
          </p:nvPr>
        </p:nvSpPr>
        <p:spPr>
          <a:xfrm>
            <a:off x="389436" y="171460"/>
            <a:ext cx="8363938" cy="443198"/>
          </a:xfrm>
        </p:spPr>
        <p:txBody>
          <a:bodyPr/>
          <a:lstStyle/>
          <a:p>
            <a:r>
              <a:rPr lang="en-US" altLang="zh-CN" sz="3200" b="1" dirty="0" smtClean="0">
                <a:gradFill>
                  <a:gsLst>
                    <a:gs pos="0">
                      <a:srgbClr val="FFFFFF"/>
                    </a:gs>
                    <a:gs pos="86000">
                      <a:srgbClr val="FFFFFF"/>
                    </a:gs>
                  </a:gsLst>
                  <a:lin ang="5400000" scaled="0"/>
                </a:gradFill>
                <a:latin typeface="楷体" pitchFamily="49" charset="-122"/>
                <a:ea typeface="楷体" pitchFamily="49" charset="-122"/>
              </a:rPr>
              <a:t>2.5.2 </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定义数据字典的</a:t>
            </a:r>
            <a:r>
              <a:rPr lang="zh-CN" altLang="en-US" sz="3200" b="1" dirty="0">
                <a:gradFill>
                  <a:gsLst>
                    <a:gs pos="0">
                      <a:srgbClr val="FFFFFF"/>
                    </a:gs>
                    <a:gs pos="86000">
                      <a:srgbClr val="FFFFFF"/>
                    </a:gs>
                  </a:gsLst>
                  <a:lin ang="5400000" scaled="0"/>
                </a:gradFill>
                <a:latin typeface="楷体" pitchFamily="49" charset="-122"/>
                <a:ea typeface="楷体" pitchFamily="49" charset="-122"/>
              </a:rPr>
              <a:t>方法</a:t>
            </a:r>
            <a:endParaRPr lang="zh-CN" altLang="en-US" dirty="0">
              <a:effectLst>
                <a:outerShdw blurRad="38100" dist="38100" dir="2700000" algn="tl">
                  <a:srgbClr val="C0C0C0"/>
                </a:outerShdw>
              </a:effectLst>
            </a:endParaRPr>
          </a:p>
        </p:txBody>
      </p:sp>
      <p:sp>
        <p:nvSpPr>
          <p:cNvPr id="277508" name="Rectangle 3"/>
          <p:cNvSpPr>
            <a:spLocks noGrp="1" noChangeArrowheads="1"/>
          </p:cNvSpPr>
          <p:nvPr>
            <p:ph type="body" idx="4294967295"/>
          </p:nvPr>
        </p:nvSpPr>
        <p:spPr>
          <a:xfrm>
            <a:off x="389436" y="771550"/>
            <a:ext cx="8363937" cy="3982629"/>
          </a:xfrm>
        </p:spPr>
        <p:txBody>
          <a:bodyPr/>
          <a:lstStyle/>
          <a:p>
            <a:r>
              <a:rPr lang="zh-CN" altLang="en-US" sz="2700" b="1" dirty="0" smtClean="0">
                <a:latin typeface="楷体" pitchFamily="49" charset="-122"/>
                <a:ea typeface="楷体" pitchFamily="49" charset="-122"/>
              </a:rPr>
              <a:t>数据字典</a:t>
            </a:r>
            <a:r>
              <a:rPr lang="zh-CN" altLang="en-US" sz="2700" b="1" dirty="0">
                <a:latin typeface="楷体" pitchFamily="49" charset="-122"/>
                <a:ea typeface="楷体" pitchFamily="49" charset="-122"/>
              </a:rPr>
              <a:t>中的定义就是对数据自顶向下的分解，一般来说应分解到每个和工程有关的人都清楚其含义的元素为止。</a:t>
            </a:r>
          </a:p>
          <a:p>
            <a:r>
              <a:rPr lang="zh-CN" altLang="en-US" sz="2700" b="1" dirty="0">
                <a:latin typeface="楷体" pitchFamily="49" charset="-122"/>
                <a:ea typeface="楷体" pitchFamily="49" charset="-122"/>
              </a:rPr>
              <a:t>数据的基本类型</a:t>
            </a:r>
          </a:p>
          <a:p>
            <a:pPr lvl="1"/>
            <a:r>
              <a:rPr lang="zh-CN" altLang="en-US" sz="2300" b="1" dirty="0">
                <a:latin typeface="楷体" pitchFamily="49" charset="-122"/>
                <a:ea typeface="楷体" pitchFamily="49" charset="-122"/>
              </a:rPr>
              <a:t>顺序</a:t>
            </a:r>
          </a:p>
          <a:p>
            <a:pPr lvl="1"/>
            <a:r>
              <a:rPr lang="zh-CN" altLang="en-US" sz="2300" b="1" dirty="0">
                <a:latin typeface="楷体" pitchFamily="49" charset="-122"/>
                <a:ea typeface="楷体" pitchFamily="49" charset="-122"/>
              </a:rPr>
              <a:t>选择</a:t>
            </a:r>
          </a:p>
          <a:p>
            <a:pPr lvl="1"/>
            <a:r>
              <a:rPr lang="zh-CN" altLang="en-US" sz="2300" b="1" dirty="0">
                <a:latin typeface="楷体" pitchFamily="49" charset="-122"/>
                <a:ea typeface="楷体" pitchFamily="49" charset="-122"/>
              </a:rPr>
              <a:t>重复    </a:t>
            </a:r>
          </a:p>
          <a:p>
            <a:pPr lvl="1"/>
            <a:r>
              <a:rPr lang="zh-CN" altLang="en-US" sz="2300" b="1" dirty="0">
                <a:latin typeface="楷体" pitchFamily="49" charset="-122"/>
                <a:ea typeface="楷体" pitchFamily="49" charset="-122"/>
              </a:rPr>
              <a:t>可选  </a:t>
            </a:r>
          </a:p>
          <a:p>
            <a:r>
              <a:rPr lang="zh-CN" altLang="en-US" sz="2700" b="1" dirty="0">
                <a:latin typeface="楷体" pitchFamily="49" charset="-122"/>
                <a:ea typeface="楷体" pitchFamily="49" charset="-122"/>
              </a:rPr>
              <a:t>符号</a:t>
            </a:r>
          </a:p>
          <a:p>
            <a:pPr lvl="1"/>
            <a:r>
              <a:rPr lang="en-US" altLang="zh-CN" sz="2300" b="1" dirty="0">
                <a:latin typeface="楷体" pitchFamily="49" charset="-122"/>
                <a:ea typeface="楷体" pitchFamily="49" charset="-122"/>
              </a:rPr>
              <a:t>=    +   [  ]   {  }   </a:t>
            </a:r>
            <a:r>
              <a:rPr lang="zh-CN" altLang="en-US" sz="2300" b="1" dirty="0">
                <a:latin typeface="楷体" pitchFamily="49" charset="-122"/>
                <a:ea typeface="楷体" pitchFamily="49" charset="-122"/>
              </a:rPr>
              <a:t>（  ）   </a:t>
            </a:r>
          </a:p>
        </p:txBody>
      </p:sp>
    </p:spTree>
    <p:extLst>
      <p:ext uri="{BB962C8B-B14F-4D97-AF65-F5344CB8AC3E}">
        <p14:creationId xmlns:p14="http://schemas.microsoft.com/office/powerpoint/2010/main" val="272706129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77508">
                                            <p:txEl>
                                              <p:pRg st="0" end="0"/>
                                            </p:txEl>
                                          </p:spTgt>
                                        </p:tgtEl>
                                        <p:attrNameLst>
                                          <p:attrName>style.visibility</p:attrName>
                                        </p:attrNameLst>
                                      </p:cBhvr>
                                      <p:to>
                                        <p:strVal val="visible"/>
                                      </p:to>
                                    </p:set>
                                    <p:anim calcmode="lin" valueType="num">
                                      <p:cBhvr additive="base">
                                        <p:cTn id="7" dur="500"/>
                                        <p:tgtEl>
                                          <p:spTgt spid="277508">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77508">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77508">
                                            <p:txEl>
                                              <p:pRg st="1" end="1"/>
                                            </p:txEl>
                                          </p:spTgt>
                                        </p:tgtEl>
                                        <p:attrNameLst>
                                          <p:attrName>style.visibility</p:attrName>
                                        </p:attrNameLst>
                                      </p:cBhvr>
                                      <p:to>
                                        <p:strVal val="visible"/>
                                      </p:to>
                                    </p:set>
                                    <p:anim calcmode="lin" valueType="num">
                                      <p:cBhvr additive="base">
                                        <p:cTn id="13" dur="500"/>
                                        <p:tgtEl>
                                          <p:spTgt spid="277508">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7750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77508">
                                            <p:txEl>
                                              <p:pRg st="2" end="2"/>
                                            </p:txEl>
                                          </p:spTgt>
                                        </p:tgtEl>
                                        <p:attrNameLst>
                                          <p:attrName>style.visibility</p:attrName>
                                        </p:attrNameLst>
                                      </p:cBhvr>
                                      <p:to>
                                        <p:strVal val="visible"/>
                                      </p:to>
                                    </p:set>
                                    <p:anim calcmode="lin" valueType="num">
                                      <p:cBhvr additive="base">
                                        <p:cTn id="19" dur="500"/>
                                        <p:tgtEl>
                                          <p:spTgt spid="277508">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7750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77508">
                                            <p:txEl>
                                              <p:pRg st="3" end="3"/>
                                            </p:txEl>
                                          </p:spTgt>
                                        </p:tgtEl>
                                        <p:attrNameLst>
                                          <p:attrName>style.visibility</p:attrName>
                                        </p:attrNameLst>
                                      </p:cBhvr>
                                      <p:to>
                                        <p:strVal val="visible"/>
                                      </p:to>
                                    </p:set>
                                    <p:anim calcmode="lin" valueType="num">
                                      <p:cBhvr additive="base">
                                        <p:cTn id="25" dur="500"/>
                                        <p:tgtEl>
                                          <p:spTgt spid="277508">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77508">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277508">
                                            <p:txEl>
                                              <p:pRg st="4" end="4"/>
                                            </p:txEl>
                                          </p:spTgt>
                                        </p:tgtEl>
                                        <p:attrNameLst>
                                          <p:attrName>style.visibility</p:attrName>
                                        </p:attrNameLst>
                                      </p:cBhvr>
                                      <p:to>
                                        <p:strVal val="visible"/>
                                      </p:to>
                                    </p:set>
                                    <p:anim calcmode="lin" valueType="num">
                                      <p:cBhvr additive="base">
                                        <p:cTn id="31" dur="500"/>
                                        <p:tgtEl>
                                          <p:spTgt spid="277508">
                                            <p:txEl>
                                              <p:pRg st="4" end="4"/>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277508">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277508">
                                            <p:txEl>
                                              <p:pRg st="5" end="5"/>
                                            </p:txEl>
                                          </p:spTgt>
                                        </p:tgtEl>
                                        <p:attrNameLst>
                                          <p:attrName>style.visibility</p:attrName>
                                        </p:attrNameLst>
                                      </p:cBhvr>
                                      <p:to>
                                        <p:strVal val="visible"/>
                                      </p:to>
                                    </p:set>
                                    <p:anim calcmode="lin" valueType="num">
                                      <p:cBhvr additive="base">
                                        <p:cTn id="37" dur="500"/>
                                        <p:tgtEl>
                                          <p:spTgt spid="277508">
                                            <p:txEl>
                                              <p:pRg st="5" end="5"/>
                                            </p:txEl>
                                          </p:spTgt>
                                        </p:tgtEl>
                                        <p:attrNameLst>
                                          <p:attrName>ppt_y</p:attrName>
                                        </p:attrNameLst>
                                      </p:cBhvr>
                                      <p:tavLst>
                                        <p:tav tm="0">
                                          <p:val>
                                            <p:strVal val="#ppt_y-#ppt_h*1.125000"/>
                                          </p:val>
                                        </p:tav>
                                        <p:tav tm="100000">
                                          <p:val>
                                            <p:strVal val="#ppt_y"/>
                                          </p:val>
                                        </p:tav>
                                      </p:tavLst>
                                    </p:anim>
                                    <p:animEffect transition="in" filter="wipe(down)">
                                      <p:cBhvr>
                                        <p:cTn id="38" dur="500"/>
                                        <p:tgtEl>
                                          <p:spTgt spid="277508">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grpId="0" nodeType="clickEffect">
                                  <p:stCondLst>
                                    <p:cond delay="0"/>
                                  </p:stCondLst>
                                  <p:childTnLst>
                                    <p:set>
                                      <p:cBhvr>
                                        <p:cTn id="42" dur="1" fill="hold">
                                          <p:stCondLst>
                                            <p:cond delay="0"/>
                                          </p:stCondLst>
                                        </p:cTn>
                                        <p:tgtEl>
                                          <p:spTgt spid="277508">
                                            <p:txEl>
                                              <p:pRg st="6" end="6"/>
                                            </p:txEl>
                                          </p:spTgt>
                                        </p:tgtEl>
                                        <p:attrNameLst>
                                          <p:attrName>style.visibility</p:attrName>
                                        </p:attrNameLst>
                                      </p:cBhvr>
                                      <p:to>
                                        <p:strVal val="visible"/>
                                      </p:to>
                                    </p:set>
                                    <p:anim calcmode="lin" valueType="num">
                                      <p:cBhvr additive="base">
                                        <p:cTn id="43" dur="500"/>
                                        <p:tgtEl>
                                          <p:spTgt spid="277508">
                                            <p:txEl>
                                              <p:pRg st="6" end="6"/>
                                            </p:txEl>
                                          </p:spTgt>
                                        </p:tgtEl>
                                        <p:attrNameLst>
                                          <p:attrName>ppt_y</p:attrName>
                                        </p:attrNameLst>
                                      </p:cBhvr>
                                      <p:tavLst>
                                        <p:tav tm="0">
                                          <p:val>
                                            <p:strVal val="#ppt_y-#ppt_h*1.125000"/>
                                          </p:val>
                                        </p:tav>
                                        <p:tav tm="100000">
                                          <p:val>
                                            <p:strVal val="#ppt_y"/>
                                          </p:val>
                                        </p:tav>
                                      </p:tavLst>
                                    </p:anim>
                                    <p:animEffect transition="in" filter="wipe(down)">
                                      <p:cBhvr>
                                        <p:cTn id="44" dur="500"/>
                                        <p:tgtEl>
                                          <p:spTgt spid="277508">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grpId="0" nodeType="clickEffect">
                                  <p:stCondLst>
                                    <p:cond delay="0"/>
                                  </p:stCondLst>
                                  <p:childTnLst>
                                    <p:set>
                                      <p:cBhvr>
                                        <p:cTn id="48" dur="1" fill="hold">
                                          <p:stCondLst>
                                            <p:cond delay="0"/>
                                          </p:stCondLst>
                                        </p:cTn>
                                        <p:tgtEl>
                                          <p:spTgt spid="277508">
                                            <p:txEl>
                                              <p:pRg st="7" end="7"/>
                                            </p:txEl>
                                          </p:spTgt>
                                        </p:tgtEl>
                                        <p:attrNameLst>
                                          <p:attrName>style.visibility</p:attrName>
                                        </p:attrNameLst>
                                      </p:cBhvr>
                                      <p:to>
                                        <p:strVal val="visible"/>
                                      </p:to>
                                    </p:set>
                                    <p:anim calcmode="lin" valueType="num">
                                      <p:cBhvr additive="base">
                                        <p:cTn id="49" dur="500"/>
                                        <p:tgtEl>
                                          <p:spTgt spid="277508">
                                            <p:txEl>
                                              <p:pRg st="7" end="7"/>
                                            </p:txEl>
                                          </p:spTgt>
                                        </p:tgtEl>
                                        <p:attrNameLst>
                                          <p:attrName>ppt_y</p:attrName>
                                        </p:attrNameLst>
                                      </p:cBhvr>
                                      <p:tavLst>
                                        <p:tav tm="0">
                                          <p:val>
                                            <p:strVal val="#ppt_y-#ppt_h*1.125000"/>
                                          </p:val>
                                        </p:tav>
                                        <p:tav tm="100000">
                                          <p:val>
                                            <p:strVal val="#ppt_y"/>
                                          </p:val>
                                        </p:tav>
                                      </p:tavLst>
                                    </p:anim>
                                    <p:animEffect transition="in" filter="wipe(down)">
                                      <p:cBhvr>
                                        <p:cTn id="50" dur="500"/>
                                        <p:tgtEl>
                                          <p:spTgt spid="27750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7508" grpId="0" build="p"/>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2.5.2 </a:t>
            </a:r>
            <a:r>
              <a:rPr lang="zh-CN" altLang="en-US" sz="3600" b="1" dirty="0">
                <a:gradFill>
                  <a:gsLst>
                    <a:gs pos="0">
                      <a:srgbClr val="FFFFFF"/>
                    </a:gs>
                    <a:gs pos="86000">
                      <a:srgbClr val="FFFFFF"/>
                    </a:gs>
                  </a:gsLst>
                  <a:lin ang="5400000" scaled="0"/>
                </a:gradFill>
                <a:latin typeface="楷体" pitchFamily="49" charset="-122"/>
                <a:ea typeface="楷体" pitchFamily="49" charset="-122"/>
              </a:rPr>
              <a:t>定义数据字典的方法</a:t>
            </a:r>
            <a:endParaRPr lang="zh-CN" altLang="en-US" dirty="0">
              <a:effectLst>
                <a:outerShdw blurRad="38100" dist="38100" dir="2700000" algn="tl">
                  <a:srgbClr val="C0C0C0"/>
                </a:outerShdw>
              </a:effectLst>
            </a:endParaRPr>
          </a:p>
        </p:txBody>
      </p:sp>
      <p:graphicFrame>
        <p:nvGraphicFramePr>
          <p:cNvPr id="278575" name="Group 47"/>
          <p:cNvGraphicFramePr>
            <a:graphicFrameLocks noGrp="1"/>
          </p:cNvGraphicFramePr>
          <p:nvPr>
            <p:extLst>
              <p:ext uri="{D42A27DB-BD31-4B8C-83A1-F6EECF244321}">
                <p14:modId xmlns:p14="http://schemas.microsoft.com/office/powerpoint/2010/main" val="3469676413"/>
              </p:ext>
            </p:extLst>
          </p:nvPr>
        </p:nvGraphicFramePr>
        <p:xfrm>
          <a:off x="332058" y="1491630"/>
          <a:ext cx="8352928" cy="3168351"/>
        </p:xfrm>
        <a:graphic>
          <a:graphicData uri="http://schemas.openxmlformats.org/drawingml/2006/table">
            <a:tbl>
              <a:tblPr/>
              <a:tblGrid>
                <a:gridCol w="1639360"/>
                <a:gridCol w="1795489"/>
                <a:gridCol w="4918079"/>
              </a:tblGrid>
              <a:tr h="324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楷体" pitchFamily="49" charset="-122"/>
                          <a:ea typeface="楷体" pitchFamily="49" charset="-122"/>
                        </a:rPr>
                        <a:t>符号</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含义</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说明举例</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lnTlToBr>
                      <a:noFill/>
                    </a:lnTlToBr>
                    <a:lnBlToTr>
                      <a:noFill/>
                    </a:lnBlToTr>
                    <a:solidFill>
                      <a:schemeClr val="accent1"/>
                    </a:solidFill>
                  </a:tcPr>
                </a:tc>
              </a:tr>
              <a:tr h="324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被定义为</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订书单＝教材</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ISBN</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＋价格＋数量</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r>
              <a:tr h="324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与</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X=a+b </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表示</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由</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和</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b</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组成</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r>
              <a:tr h="324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或</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X=[a|b] </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表示</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由</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或</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b</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组成</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r>
              <a:tr h="324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重复</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 </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表示</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由</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0</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个或多个</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组成</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r>
              <a:tr h="570479">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M{…}n</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重复</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X=2{a}5 </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表示</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中最少出现</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2</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次</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，最多出现</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5</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次</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 </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5</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2</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为重复次数的上、下限</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r>
              <a:tr h="324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可选</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 </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表示</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可在</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中出现，也可不出现</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r>
              <a:tr h="324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基本数据元素</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，表示</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X</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是取值为字符</a:t>
                      </a: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a:t>
                      </a:r>
                      <a:r>
                        <a:rPr kumimoji="0" lang="zh-CN" altLang="en-US" sz="1400" b="1" i="0" u="none" strike="noStrike" cap="none" normalizeH="0" baseline="0" smtClean="0">
                          <a:ln>
                            <a:noFill/>
                          </a:ln>
                          <a:solidFill>
                            <a:schemeClr val="bg1"/>
                          </a:solidFill>
                          <a:effectLst/>
                          <a:latin typeface="楷体" pitchFamily="49" charset="-122"/>
                          <a:ea typeface="楷体" pitchFamily="49" charset="-122"/>
                        </a:rPr>
                        <a:t>的数据元素</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D3ECFF"/>
                    </a:solidFill>
                  </a:tcPr>
                </a:tc>
              </a:tr>
              <a:tr h="324734">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smtClean="0">
                          <a:ln>
                            <a:noFill/>
                          </a:ln>
                          <a:solidFill>
                            <a:schemeClr val="bg1"/>
                          </a:solidFill>
                          <a:effectLst/>
                          <a:latin typeface="楷体" pitchFamily="49" charset="-122"/>
                          <a:ea typeface="楷体" pitchFamily="49" charset="-122"/>
                        </a:rPr>
                        <a:t>..</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c>
                  <a:txBody>
                    <a:bodyPr/>
                    <a:lstStyle/>
                    <a:p>
                      <a:pPr marL="0" marR="0" lvl="0" indent="0" algn="ctr" defTabSz="914400" rtl="0" eaLnBrk="1" fontAlgn="base" latinLnBrk="0" hangingPunct="1">
                        <a:lnSpc>
                          <a:spcPct val="100000"/>
                        </a:lnSpc>
                        <a:spcBef>
                          <a:spcPct val="0"/>
                        </a:spcBef>
                        <a:spcAft>
                          <a:spcPct val="0"/>
                        </a:spcAft>
                        <a:buClrTx/>
                        <a:buSzTx/>
                        <a:buFontTx/>
                        <a:buNone/>
                        <a:tabLst/>
                      </a:pPr>
                      <a:r>
                        <a:rPr kumimoji="0" lang="zh-CN" altLang="en-US" sz="1400" b="1" i="0" u="none" strike="noStrike" cap="none" normalizeH="0" baseline="0" dirty="0" smtClean="0">
                          <a:ln>
                            <a:noFill/>
                          </a:ln>
                          <a:solidFill>
                            <a:schemeClr val="bg1"/>
                          </a:solidFill>
                          <a:effectLst/>
                          <a:latin typeface="楷体" pitchFamily="49" charset="-122"/>
                          <a:ea typeface="楷体" pitchFamily="49" charset="-122"/>
                        </a:rPr>
                        <a:t>连接符</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c>
                  <a:txBody>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0" lang="en-US" altLang="zh-CN" sz="1400" b="1" i="0" u="none" strike="noStrike" cap="none" normalizeH="0" baseline="0" dirty="0" smtClean="0">
                          <a:ln>
                            <a:noFill/>
                          </a:ln>
                          <a:solidFill>
                            <a:schemeClr val="bg1"/>
                          </a:solidFill>
                          <a:effectLst/>
                          <a:latin typeface="楷体" pitchFamily="49" charset="-122"/>
                          <a:ea typeface="楷体" pitchFamily="49" charset="-122"/>
                        </a:rPr>
                        <a:t>X=1..9</a:t>
                      </a:r>
                      <a:r>
                        <a:rPr kumimoji="0" lang="zh-CN" altLang="en-US" sz="1400" b="1" i="0" u="none" strike="noStrike" cap="none" normalizeH="0" baseline="0" dirty="0" smtClean="0">
                          <a:ln>
                            <a:noFill/>
                          </a:ln>
                          <a:solidFill>
                            <a:schemeClr val="bg1"/>
                          </a:solidFill>
                          <a:effectLst/>
                          <a:latin typeface="楷体" pitchFamily="49" charset="-122"/>
                          <a:ea typeface="楷体" pitchFamily="49" charset="-122"/>
                        </a:rPr>
                        <a:t>，表示</a:t>
                      </a:r>
                      <a:r>
                        <a:rPr kumimoji="0" lang="en-US" altLang="zh-CN" sz="1400" b="1" i="0" u="none" strike="noStrike" cap="none" normalizeH="0" baseline="0" dirty="0" smtClean="0">
                          <a:ln>
                            <a:noFill/>
                          </a:ln>
                          <a:solidFill>
                            <a:schemeClr val="bg1"/>
                          </a:solidFill>
                          <a:effectLst/>
                          <a:latin typeface="楷体" pitchFamily="49" charset="-122"/>
                          <a:ea typeface="楷体" pitchFamily="49" charset="-122"/>
                        </a:rPr>
                        <a:t>X</a:t>
                      </a:r>
                      <a:r>
                        <a:rPr kumimoji="0" lang="zh-CN" altLang="en-US" sz="1400" b="1" i="0" u="none" strike="noStrike" cap="none" normalizeH="0" baseline="0" dirty="0" smtClean="0">
                          <a:ln>
                            <a:noFill/>
                          </a:ln>
                          <a:solidFill>
                            <a:schemeClr val="bg1"/>
                          </a:solidFill>
                          <a:effectLst/>
                          <a:latin typeface="楷体" pitchFamily="49" charset="-122"/>
                          <a:ea typeface="楷体" pitchFamily="49" charset="-122"/>
                        </a:rPr>
                        <a:t>可取</a:t>
                      </a:r>
                      <a:r>
                        <a:rPr kumimoji="0" lang="en-US" altLang="zh-CN" sz="1400" b="1" i="0" u="none" strike="noStrike" cap="none" normalizeH="0" baseline="0" dirty="0" smtClean="0">
                          <a:ln>
                            <a:noFill/>
                          </a:ln>
                          <a:solidFill>
                            <a:schemeClr val="bg1"/>
                          </a:solidFill>
                          <a:effectLst/>
                          <a:latin typeface="楷体" pitchFamily="49" charset="-122"/>
                          <a:ea typeface="楷体" pitchFamily="49" charset="-122"/>
                        </a:rPr>
                        <a:t>1</a:t>
                      </a:r>
                      <a:r>
                        <a:rPr kumimoji="0" lang="zh-CN" altLang="en-US" sz="1400" b="1" i="0" u="none" strike="noStrike" cap="none" normalizeH="0" baseline="0" dirty="0" smtClean="0">
                          <a:ln>
                            <a:noFill/>
                          </a:ln>
                          <a:solidFill>
                            <a:schemeClr val="bg1"/>
                          </a:solidFill>
                          <a:effectLst/>
                          <a:latin typeface="楷体" pitchFamily="49" charset="-122"/>
                          <a:ea typeface="楷体" pitchFamily="49" charset="-122"/>
                        </a:rPr>
                        <a:t>到</a:t>
                      </a:r>
                      <a:r>
                        <a:rPr kumimoji="0" lang="en-US" altLang="zh-CN" sz="1400" b="1" i="0" u="none" strike="noStrike" cap="none" normalizeH="0" baseline="0" dirty="0" smtClean="0">
                          <a:ln>
                            <a:noFill/>
                          </a:ln>
                          <a:solidFill>
                            <a:schemeClr val="bg1"/>
                          </a:solidFill>
                          <a:effectLst/>
                          <a:latin typeface="楷体" pitchFamily="49" charset="-122"/>
                          <a:ea typeface="楷体" pitchFamily="49" charset="-122"/>
                        </a:rPr>
                        <a:t>9</a:t>
                      </a:r>
                      <a:r>
                        <a:rPr kumimoji="0" lang="zh-CN" altLang="en-US" sz="1400" b="1" i="0" u="none" strike="noStrike" cap="none" normalizeH="0" baseline="0" dirty="0" smtClean="0">
                          <a:ln>
                            <a:noFill/>
                          </a:ln>
                          <a:solidFill>
                            <a:schemeClr val="bg1"/>
                          </a:solidFill>
                          <a:effectLst/>
                          <a:latin typeface="楷体" pitchFamily="49" charset="-122"/>
                          <a:ea typeface="楷体" pitchFamily="49" charset="-122"/>
                        </a:rPr>
                        <a:t>中任意一个值</a:t>
                      </a:r>
                    </a:p>
                  </a:txBody>
                  <a:tcPr marT="34290" marB="34290"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EAF6FF"/>
                    </a:solidFill>
                  </a:tcPr>
                </a:tc>
              </a:tr>
            </a:tbl>
          </a:graphicData>
        </a:graphic>
      </p:graphicFrame>
      <p:sp>
        <p:nvSpPr>
          <p:cNvPr id="278574" name="TextBox 5"/>
          <p:cNvSpPr txBox="1">
            <a:spLocks noChangeArrowheads="1"/>
          </p:cNvSpPr>
          <p:nvPr/>
        </p:nvSpPr>
        <p:spPr bwMode="auto">
          <a:xfrm>
            <a:off x="323528" y="915566"/>
            <a:ext cx="5269391" cy="3996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lnSpc>
                <a:spcPct val="80000"/>
              </a:lnSpc>
              <a:spcBef>
                <a:spcPct val="20000"/>
              </a:spcBef>
              <a:buSzPct val="70000"/>
              <a:buFont typeface="Wingdings" pitchFamily="2" charset="2"/>
              <a:buChar char="n"/>
            </a:pPr>
            <a:r>
              <a:rPr lang="zh-CN" altLang="en-US" sz="2400" b="1" dirty="0">
                <a:latin typeface="楷体" pitchFamily="49" charset="-122"/>
                <a:ea typeface="楷体" pitchFamily="49" charset="-122"/>
              </a:rPr>
              <a:t>在数据字典的定义中出现的符号含义</a:t>
            </a:r>
          </a:p>
        </p:txBody>
      </p:sp>
    </p:spTree>
    <p:extLst>
      <p:ext uri="{BB962C8B-B14F-4D97-AF65-F5344CB8AC3E}">
        <p14:creationId xmlns:p14="http://schemas.microsoft.com/office/powerpoint/2010/main" val="1074266849"/>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78574"/>
                                        </p:tgtEl>
                                        <p:attrNameLst>
                                          <p:attrName>style.visibility</p:attrName>
                                        </p:attrNameLst>
                                      </p:cBhvr>
                                      <p:to>
                                        <p:strVal val="visible"/>
                                      </p:to>
                                    </p:set>
                                    <p:anim calcmode="lin" valueType="num">
                                      <p:cBhvr additive="base">
                                        <p:cTn id="7" dur="500"/>
                                        <p:tgtEl>
                                          <p:spTgt spid="278574"/>
                                        </p:tgtEl>
                                        <p:attrNameLst>
                                          <p:attrName>ppt_y</p:attrName>
                                        </p:attrNameLst>
                                      </p:cBhvr>
                                      <p:tavLst>
                                        <p:tav tm="0">
                                          <p:val>
                                            <p:strVal val="#ppt_y-#ppt_h*1.125000"/>
                                          </p:val>
                                        </p:tav>
                                        <p:tav tm="100000">
                                          <p:val>
                                            <p:strVal val="#ppt_y"/>
                                          </p:val>
                                        </p:tav>
                                      </p:tavLst>
                                    </p:anim>
                                    <p:animEffect transition="in" filter="wipe(down)">
                                      <p:cBhvr>
                                        <p:cTn id="8" dur="500"/>
                                        <p:tgtEl>
                                          <p:spTgt spid="278574"/>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78575"/>
                                        </p:tgtEl>
                                        <p:attrNameLst>
                                          <p:attrName>style.visibility</p:attrName>
                                        </p:attrNameLst>
                                      </p:cBhvr>
                                      <p:to>
                                        <p:strVal val="visible"/>
                                      </p:to>
                                    </p:set>
                                    <p:anim calcmode="lin" valueType="num">
                                      <p:cBhvr additive="base">
                                        <p:cTn id="13" dur="500"/>
                                        <p:tgtEl>
                                          <p:spTgt spid="278575"/>
                                        </p:tgtEl>
                                        <p:attrNameLst>
                                          <p:attrName>ppt_y</p:attrName>
                                        </p:attrNameLst>
                                      </p:cBhvr>
                                      <p:tavLst>
                                        <p:tav tm="0">
                                          <p:val>
                                            <p:strVal val="#ppt_y-#ppt_h*1.125000"/>
                                          </p:val>
                                        </p:tav>
                                        <p:tav tm="100000">
                                          <p:val>
                                            <p:strVal val="#ppt_y"/>
                                          </p:val>
                                        </p:tav>
                                      </p:tavLst>
                                    </p:anim>
                                    <p:animEffect transition="in" filter="wipe(down)">
                                      <p:cBhvr>
                                        <p:cTn id="14" dur="500"/>
                                        <p:tgtEl>
                                          <p:spTgt spid="278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8574"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2.5.2 </a:t>
            </a:r>
            <a:r>
              <a:rPr lang="zh-CN" altLang="en-US" sz="3600" b="1" dirty="0">
                <a:gradFill>
                  <a:gsLst>
                    <a:gs pos="0">
                      <a:srgbClr val="FFFFFF"/>
                    </a:gs>
                    <a:gs pos="86000">
                      <a:srgbClr val="FFFFFF"/>
                    </a:gs>
                  </a:gsLst>
                  <a:lin ang="5400000" scaled="0"/>
                </a:gradFill>
                <a:latin typeface="楷体" pitchFamily="49" charset="-122"/>
                <a:ea typeface="楷体" pitchFamily="49" charset="-122"/>
              </a:rPr>
              <a:t>定义数据字典的方法</a:t>
            </a:r>
            <a:endParaRPr lang="zh-CN" altLang="en-US" dirty="0">
              <a:effectLst>
                <a:outerShdw blurRad="38100" dist="38100" dir="2700000" algn="tl">
                  <a:srgbClr val="C0C0C0"/>
                </a:outerShdw>
              </a:effectLst>
            </a:endParaRPr>
          </a:p>
        </p:txBody>
      </p:sp>
      <p:sp>
        <p:nvSpPr>
          <p:cNvPr id="278574" name="TextBox 5"/>
          <p:cNvSpPr txBox="1">
            <a:spLocks noChangeArrowheads="1"/>
          </p:cNvSpPr>
          <p:nvPr/>
        </p:nvSpPr>
        <p:spPr bwMode="auto">
          <a:xfrm>
            <a:off x="323529" y="915566"/>
            <a:ext cx="8640959" cy="41426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0"/>
              </a:spcBef>
              <a:defRPr>
                <a:solidFill>
                  <a:schemeClr val="tx1"/>
                </a:solidFill>
                <a:latin typeface="Arial" pitchFamily="34" charset="0"/>
                <a:ea typeface="宋体" pitchFamily="2" charset="-122"/>
              </a:defRPr>
            </a:lvl1pPr>
            <a:lvl2pPr marL="742950" indent="-285750">
              <a:spcBef>
                <a:spcPct val="0"/>
              </a:spcBef>
              <a:defRPr>
                <a:solidFill>
                  <a:schemeClr val="tx1"/>
                </a:solidFill>
                <a:latin typeface="Arial" pitchFamily="34" charset="0"/>
                <a:ea typeface="宋体" pitchFamily="2" charset="-122"/>
              </a:defRPr>
            </a:lvl2pPr>
            <a:lvl3pPr marL="1143000" indent="-228600">
              <a:spcBef>
                <a:spcPct val="0"/>
              </a:spcBef>
              <a:defRPr>
                <a:solidFill>
                  <a:schemeClr val="tx1"/>
                </a:solidFill>
                <a:latin typeface="Arial" pitchFamily="34" charset="0"/>
                <a:ea typeface="宋体" pitchFamily="2" charset="-122"/>
              </a:defRPr>
            </a:lvl3pPr>
            <a:lvl4pPr marL="1600200" indent="-228600">
              <a:spcBef>
                <a:spcPct val="0"/>
              </a:spcBef>
              <a:defRPr>
                <a:solidFill>
                  <a:schemeClr val="tx1"/>
                </a:solidFill>
                <a:latin typeface="Arial" pitchFamily="34" charset="0"/>
                <a:ea typeface="宋体" pitchFamily="2" charset="-122"/>
              </a:defRPr>
            </a:lvl4pPr>
            <a:lvl5pPr marL="2057400" indent="-228600">
              <a:spcBef>
                <a:spcPct val="0"/>
              </a:spcBef>
              <a:defRPr>
                <a:solidFill>
                  <a:schemeClr val="tx1"/>
                </a:solidFill>
                <a:latin typeface="Arial" pitchFamily="34" charset="0"/>
                <a:ea typeface="宋体" pitchFamily="2" charset="-122"/>
              </a:defRPr>
            </a:lvl5pPr>
            <a:lvl6pPr marL="2514600" indent="-228600" fontAlgn="base">
              <a:spcBef>
                <a:spcPct val="0"/>
              </a:spcBef>
              <a:spcAft>
                <a:spcPct val="0"/>
              </a:spcAft>
              <a:defRPr>
                <a:solidFill>
                  <a:schemeClr val="tx1"/>
                </a:solidFill>
                <a:latin typeface="Arial" pitchFamily="34" charset="0"/>
                <a:ea typeface="宋体" pitchFamily="2" charset="-122"/>
              </a:defRPr>
            </a:lvl6pPr>
            <a:lvl7pPr marL="2971800" indent="-228600" fontAlgn="base">
              <a:spcBef>
                <a:spcPct val="0"/>
              </a:spcBef>
              <a:spcAft>
                <a:spcPct val="0"/>
              </a:spcAft>
              <a:defRPr>
                <a:solidFill>
                  <a:schemeClr val="tx1"/>
                </a:solidFill>
                <a:latin typeface="Arial" pitchFamily="34" charset="0"/>
                <a:ea typeface="宋体" pitchFamily="2" charset="-122"/>
              </a:defRPr>
            </a:lvl7pPr>
            <a:lvl8pPr marL="3429000" indent="-228600" fontAlgn="base">
              <a:spcBef>
                <a:spcPct val="0"/>
              </a:spcBef>
              <a:spcAft>
                <a:spcPct val="0"/>
              </a:spcAft>
              <a:defRPr>
                <a:solidFill>
                  <a:schemeClr val="tx1"/>
                </a:solidFill>
                <a:latin typeface="Arial" pitchFamily="34" charset="0"/>
                <a:ea typeface="宋体" pitchFamily="2" charset="-122"/>
              </a:defRPr>
            </a:lvl8pPr>
            <a:lvl9pPr marL="3886200" indent="-228600" fontAlgn="base">
              <a:spcBef>
                <a:spcPct val="0"/>
              </a:spcBef>
              <a:spcAft>
                <a:spcPct val="0"/>
              </a:spcAft>
              <a:defRPr>
                <a:solidFill>
                  <a:schemeClr val="tx1"/>
                </a:solidFill>
                <a:latin typeface="Arial" pitchFamily="34" charset="0"/>
                <a:ea typeface="宋体" pitchFamily="2" charset="-122"/>
              </a:defRPr>
            </a:lvl9pPr>
          </a:lstStyle>
          <a:p>
            <a:pPr>
              <a:spcBef>
                <a:spcPct val="20000"/>
              </a:spcBef>
              <a:buSzPct val="70000"/>
            </a:pPr>
            <a:r>
              <a:rPr lang="zh-CN" altLang="en-US" sz="2800" b="1" dirty="0">
                <a:latin typeface="楷体" pitchFamily="49" charset="-122"/>
                <a:ea typeface="楷体" pitchFamily="49" charset="-122"/>
              </a:rPr>
              <a:t>某程序设计语言规定，用户说明的标识符是长度不超过</a:t>
            </a:r>
            <a:r>
              <a:rPr lang="en-US" altLang="zh-CN" sz="2800" b="1" dirty="0">
                <a:latin typeface="楷体" pitchFamily="49" charset="-122"/>
                <a:ea typeface="楷体" pitchFamily="49" charset="-122"/>
              </a:rPr>
              <a:t>8</a:t>
            </a:r>
            <a:r>
              <a:rPr lang="zh-CN" altLang="en-US" sz="2800" b="1" dirty="0">
                <a:latin typeface="楷体" pitchFamily="49" charset="-122"/>
                <a:ea typeface="楷体" pitchFamily="49" charset="-122"/>
              </a:rPr>
              <a:t>个字符的字符串，其中第一个字符必须是字母字符，随后的字符既可以是字母字符也可以是数字字符</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a:spcBef>
                <a:spcPct val="20000"/>
              </a:spcBef>
              <a:buSzPct val="70000"/>
            </a:pPr>
            <a:endParaRPr lang="en-US" altLang="zh-CN" sz="2800" b="1" dirty="0" smtClean="0">
              <a:latin typeface="楷体" pitchFamily="49" charset="-122"/>
              <a:ea typeface="楷体" pitchFamily="49" charset="-122"/>
            </a:endParaRPr>
          </a:p>
          <a:p>
            <a:pPr>
              <a:spcBef>
                <a:spcPct val="20000"/>
              </a:spcBef>
              <a:buSzPct val="70000"/>
            </a:pPr>
            <a:r>
              <a:rPr lang="zh-CN" altLang="en-US" sz="2800" b="1" dirty="0" smtClean="0">
                <a:latin typeface="楷体" pitchFamily="49" charset="-122"/>
                <a:ea typeface="楷体" pitchFamily="49" charset="-122"/>
              </a:rPr>
              <a:t>使用</a:t>
            </a:r>
            <a:r>
              <a:rPr lang="zh-CN" altLang="en-US" sz="2800" b="1" dirty="0">
                <a:latin typeface="楷体" pitchFamily="49" charset="-122"/>
                <a:ea typeface="楷体" pitchFamily="49" charset="-122"/>
              </a:rPr>
              <a:t>上面讲过的符号，我们可以像下面那样定义标识符</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lvl="1" indent="-6350"/>
            <a:r>
              <a:rPr lang="zh-CN" altLang="en-US" sz="2800" b="1" dirty="0">
                <a:latin typeface="楷体" pitchFamily="49" charset="-122"/>
                <a:ea typeface="楷体" pitchFamily="49" charset="-122"/>
              </a:rPr>
              <a:t>标识符</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字母字符</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字母数字串</a:t>
            </a:r>
          </a:p>
          <a:p>
            <a:pPr lvl="1" indent="-6350"/>
            <a:r>
              <a:rPr lang="zh-CN" altLang="en-US" sz="2800" b="1" dirty="0">
                <a:latin typeface="楷体" pitchFamily="49" charset="-122"/>
                <a:ea typeface="楷体" pitchFamily="49" charset="-122"/>
              </a:rPr>
              <a:t>字母数字串</a:t>
            </a:r>
            <a:r>
              <a:rPr lang="en-US" altLang="zh-CN" sz="2800" b="1" dirty="0">
                <a:latin typeface="楷体" pitchFamily="49" charset="-122"/>
                <a:ea typeface="楷体" pitchFamily="49" charset="-122"/>
              </a:rPr>
              <a:t>=0</a:t>
            </a:r>
            <a:r>
              <a:rPr lang="zh-CN" altLang="en-US" sz="2800" b="1" dirty="0">
                <a:latin typeface="楷体" pitchFamily="49" charset="-122"/>
                <a:ea typeface="楷体" pitchFamily="49" charset="-122"/>
              </a:rPr>
              <a:t>｛字母或数字｝</a:t>
            </a:r>
            <a:r>
              <a:rPr lang="en-US" altLang="zh-CN" sz="2800" b="1" dirty="0">
                <a:latin typeface="楷体" pitchFamily="49" charset="-122"/>
                <a:ea typeface="楷体" pitchFamily="49" charset="-122"/>
              </a:rPr>
              <a:t>7</a:t>
            </a:r>
          </a:p>
          <a:p>
            <a:pPr lvl="1" indent="-6350"/>
            <a:r>
              <a:rPr lang="zh-CN" altLang="en-US" sz="2800" b="1" dirty="0">
                <a:latin typeface="楷体" pitchFamily="49" charset="-122"/>
                <a:ea typeface="楷体" pitchFamily="49" charset="-122"/>
              </a:rPr>
              <a:t>字母或数字</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［字母字符｜数字字符</a:t>
            </a:r>
            <a:r>
              <a:rPr lang="zh-CN" altLang="en-US" sz="2800" b="1" dirty="0" smtClean="0">
                <a:latin typeface="楷体" pitchFamily="49" charset="-122"/>
                <a:ea typeface="楷体" pitchFamily="49" charset="-122"/>
              </a:rPr>
              <a:t>］</a:t>
            </a:r>
            <a:endParaRPr lang="zh-CN" altLang="en-US" sz="2800" b="1" dirty="0">
              <a:latin typeface="楷体" pitchFamily="49" charset="-122"/>
              <a:ea typeface="楷体" pitchFamily="49" charset="-122"/>
            </a:endParaRPr>
          </a:p>
        </p:txBody>
      </p:sp>
    </p:spTree>
    <p:extLst>
      <p:ext uri="{BB962C8B-B14F-4D97-AF65-F5344CB8AC3E}">
        <p14:creationId xmlns:p14="http://schemas.microsoft.com/office/powerpoint/2010/main" val="265159042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78574">
                                            <p:txEl>
                                              <p:pRg st="0" end="0"/>
                                            </p:txEl>
                                          </p:spTgt>
                                        </p:tgtEl>
                                        <p:attrNameLst>
                                          <p:attrName>style.visibility</p:attrName>
                                        </p:attrNameLst>
                                      </p:cBhvr>
                                      <p:to>
                                        <p:strVal val="visible"/>
                                      </p:to>
                                    </p:set>
                                    <p:anim calcmode="lin" valueType="num">
                                      <p:cBhvr additive="base">
                                        <p:cTn id="7" dur="500"/>
                                        <p:tgtEl>
                                          <p:spTgt spid="278574">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7857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78574">
                                            <p:txEl>
                                              <p:pRg st="2" end="2"/>
                                            </p:txEl>
                                          </p:spTgt>
                                        </p:tgtEl>
                                        <p:attrNameLst>
                                          <p:attrName>style.visibility</p:attrName>
                                        </p:attrNameLst>
                                      </p:cBhvr>
                                      <p:to>
                                        <p:strVal val="visible"/>
                                      </p:to>
                                    </p:set>
                                    <p:anim calcmode="lin" valueType="num">
                                      <p:cBhvr additive="base">
                                        <p:cTn id="13" dur="500"/>
                                        <p:tgtEl>
                                          <p:spTgt spid="278574">
                                            <p:txEl>
                                              <p:pRg st="2" end="2"/>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78574">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278574">
                                            <p:txEl>
                                              <p:pRg st="3" end="3"/>
                                            </p:txEl>
                                          </p:spTgt>
                                        </p:tgtEl>
                                        <p:attrNameLst>
                                          <p:attrName>style.visibility</p:attrName>
                                        </p:attrNameLst>
                                      </p:cBhvr>
                                      <p:to>
                                        <p:strVal val="visible"/>
                                      </p:to>
                                    </p:set>
                                    <p:anim calcmode="lin" valueType="num">
                                      <p:cBhvr additive="base">
                                        <p:cTn id="19" dur="500"/>
                                        <p:tgtEl>
                                          <p:spTgt spid="278574">
                                            <p:txEl>
                                              <p:pRg st="3" end="3"/>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78574">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278574">
                                            <p:txEl>
                                              <p:pRg st="4" end="4"/>
                                            </p:txEl>
                                          </p:spTgt>
                                        </p:tgtEl>
                                        <p:attrNameLst>
                                          <p:attrName>style.visibility</p:attrName>
                                        </p:attrNameLst>
                                      </p:cBhvr>
                                      <p:to>
                                        <p:strVal val="visible"/>
                                      </p:to>
                                    </p:set>
                                    <p:anim calcmode="lin" valueType="num">
                                      <p:cBhvr additive="base">
                                        <p:cTn id="25" dur="500"/>
                                        <p:tgtEl>
                                          <p:spTgt spid="278574">
                                            <p:txEl>
                                              <p:pRg st="4" end="4"/>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78574">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278574">
                                            <p:txEl>
                                              <p:pRg st="5" end="5"/>
                                            </p:txEl>
                                          </p:spTgt>
                                        </p:tgtEl>
                                        <p:attrNameLst>
                                          <p:attrName>style.visibility</p:attrName>
                                        </p:attrNameLst>
                                      </p:cBhvr>
                                      <p:to>
                                        <p:strVal val="visible"/>
                                      </p:to>
                                    </p:set>
                                    <p:anim calcmode="lin" valueType="num">
                                      <p:cBhvr additive="base">
                                        <p:cTn id="31" dur="500"/>
                                        <p:tgtEl>
                                          <p:spTgt spid="278574">
                                            <p:txEl>
                                              <p:pRg st="5" end="5"/>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278574">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2.1 </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可行性研究</a:t>
            </a:r>
            <a:r>
              <a:rPr lang="zh-CN" altLang="en-US" sz="3600" b="1" dirty="0">
                <a:gradFill>
                  <a:gsLst>
                    <a:gs pos="0">
                      <a:srgbClr val="FFFFFF"/>
                    </a:gs>
                    <a:gs pos="86000">
                      <a:srgbClr val="FFFFFF"/>
                    </a:gs>
                  </a:gsLst>
                  <a:lin ang="5400000" scaled="0"/>
                </a:gradFill>
                <a:latin typeface="楷体" pitchFamily="49" charset="-122"/>
                <a:ea typeface="楷体" pitchFamily="49" charset="-122"/>
              </a:rPr>
              <a:t>的</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任务</a:t>
            </a:r>
            <a:endParaRPr lang="zh-CN" altLang="en-US" dirty="0"/>
          </a:p>
        </p:txBody>
      </p:sp>
      <p:sp>
        <p:nvSpPr>
          <p:cNvPr id="9" name="Round Same Side Corner Rectangle 12"/>
          <p:cNvSpPr/>
          <p:nvPr/>
        </p:nvSpPr>
        <p:spPr bwMode="auto">
          <a:xfrm>
            <a:off x="284633" y="867728"/>
            <a:ext cx="2731944" cy="3943350"/>
          </a:xfrm>
          <a:prstGeom prst="round2SameRect">
            <a:avLst>
              <a:gd name="adj1" fmla="val 41712"/>
              <a:gd name="adj2" fmla="val 0"/>
            </a:avLst>
          </a:prstGeom>
          <a:solidFill>
            <a:schemeClr val="accent2"/>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17276" rIns="0" bIns="34292" numCol="1" rtlCol="0" anchor="ctr" anchorCtr="0" compatLnSpc="1">
            <a:prstTxWarp prst="textNoShape">
              <a:avLst/>
            </a:prstTxWarp>
          </a:bodyPr>
          <a:lstStyle/>
          <a:p>
            <a:pPr algn="ctr" defTabSz="685637" fontAlgn="base">
              <a:spcBef>
                <a:spcPct val="0"/>
              </a:spcBef>
              <a:spcAft>
                <a:spcPct val="0"/>
              </a:spcAft>
            </a:pPr>
            <a:endParaRPr lang="en-US" sz="1800" dirty="0">
              <a:gradFill>
                <a:gsLst>
                  <a:gs pos="0">
                    <a:schemeClr val="tx1"/>
                  </a:gs>
                  <a:gs pos="100000">
                    <a:schemeClr val="tx1"/>
                  </a:gs>
                </a:gsLst>
                <a:lin ang="5400000" scaled="0"/>
              </a:gradFill>
            </a:endParaRPr>
          </a:p>
        </p:txBody>
      </p:sp>
      <p:sp>
        <p:nvSpPr>
          <p:cNvPr id="12" name="Text Placeholder 2"/>
          <p:cNvSpPr txBox="1">
            <a:spLocks/>
          </p:cNvSpPr>
          <p:nvPr/>
        </p:nvSpPr>
        <p:spPr>
          <a:xfrm>
            <a:off x="357157" y="1785932"/>
            <a:ext cx="2659419" cy="1584665"/>
          </a:xfrm>
          <a:prstGeom prst="rect">
            <a:avLst/>
          </a:prstGeom>
        </p:spPr>
        <p:txBody>
          <a:bodyPr/>
          <a:lstStyle>
            <a:lvl1pPr marL="345132" indent="-345132" algn="l" defTabSz="685487"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1pPr>
            <a:lvl2pPr marL="641477" indent="-296346" algn="l" defTabSz="685487" rtl="0" eaLnBrk="1" latinLnBrk="0" hangingPunct="1">
              <a:lnSpc>
                <a:spcPct val="90000"/>
              </a:lnSpc>
              <a:spcBef>
                <a:spcPct val="20000"/>
              </a:spcBef>
              <a:buSzPct val="90000"/>
              <a:buFontTx/>
              <a:buBlip>
                <a:blip r:embed="rId3"/>
              </a:buBlip>
              <a:defRPr sz="2100" kern="1200">
                <a:gradFill>
                  <a:gsLst>
                    <a:gs pos="0">
                      <a:schemeClr val="tx1"/>
                    </a:gs>
                    <a:gs pos="86000">
                      <a:schemeClr val="tx1"/>
                    </a:gs>
                  </a:gsLst>
                  <a:lin ang="5400000" scaled="0"/>
                </a:gradFill>
                <a:latin typeface="+mn-lt"/>
                <a:ea typeface="+mn-ea"/>
                <a:cs typeface="+mn-cs"/>
              </a:defRPr>
            </a:lvl2pPr>
            <a:lvl3pPr marL="943776" indent="-302299" algn="l" defTabSz="685487"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3pPr>
            <a:lvl4pPr marL="1203221" indent="-259446"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4pPr>
            <a:lvl5pPr marL="1455535" indent="-252308" algn="l" defTabSz="685487" rtl="0" eaLnBrk="1" latinLnBrk="0" hangingPunct="1">
              <a:lnSpc>
                <a:spcPct val="90000"/>
              </a:lnSpc>
              <a:spcBef>
                <a:spcPct val="20000"/>
              </a:spcBef>
              <a:buSzPct val="90000"/>
              <a:buFontTx/>
              <a:buBlip>
                <a:blip r:embed="rId3"/>
              </a:buBlip>
              <a:defRPr sz="1500" kern="1200">
                <a:gradFill>
                  <a:gsLst>
                    <a:gs pos="0">
                      <a:schemeClr val="tx1"/>
                    </a:gs>
                    <a:gs pos="86000">
                      <a:schemeClr val="tx1"/>
                    </a:gs>
                  </a:gsLst>
                  <a:lin ang="5400000" scaled="0"/>
                </a:gradFill>
                <a:latin typeface="+mn-lt"/>
                <a:ea typeface="+mn-ea"/>
                <a:cs typeface="+mn-cs"/>
              </a:defRPr>
            </a:lvl5pPr>
            <a:lvl6pPr marL="1885094"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7831"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0576"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3319" indent="-171373" algn="l" defTabSz="685487" rtl="0" eaLnBrk="1" latinLnBrk="0" hangingPunct="1">
              <a:spcBef>
                <a:spcPct val="20000"/>
              </a:spcBef>
              <a:buFont typeface="Arial" pitchFamily="34" charset="0"/>
              <a:buChar char="•"/>
              <a:defRPr sz="1500" kern="1200">
                <a:solidFill>
                  <a:schemeClr val="tx1"/>
                </a:solidFill>
                <a:latin typeface="+mn-lt"/>
                <a:ea typeface="+mn-ea"/>
                <a:cs typeface="+mn-cs"/>
              </a:defRPr>
            </a:lvl9pPr>
          </a:lstStyle>
          <a:p>
            <a:pPr marL="0" indent="0" algn="ctr">
              <a:spcBef>
                <a:spcPts val="0"/>
              </a:spcBef>
              <a:spcAft>
                <a:spcPts val="900"/>
              </a:spcAft>
              <a:buFontTx/>
              <a:buNone/>
            </a:pPr>
            <a:r>
              <a:rPr lang="zh-CN" altLang="en-US" sz="3200" b="1" dirty="0" smtClean="0">
                <a:latin typeface="楷体" pitchFamily="49" charset="-122"/>
                <a:ea typeface="楷体" pitchFamily="49" charset="-122"/>
              </a:rPr>
              <a:t>技术可行性</a:t>
            </a:r>
            <a:endParaRPr lang="en-US" sz="3200" b="1" dirty="0" smtClean="0">
              <a:latin typeface="楷体" pitchFamily="49" charset="-122"/>
              <a:ea typeface="楷体" pitchFamily="49" charset="-122"/>
            </a:endParaRPr>
          </a:p>
          <a:p>
            <a:pPr marL="4763" lvl="1" indent="0" algn="ctr">
              <a:buNone/>
            </a:pPr>
            <a:r>
              <a:rPr lang="zh-CN" altLang="en-US" sz="2800" b="1" dirty="0" smtClean="0">
                <a:latin typeface="楷体" pitchFamily="49" charset="-122"/>
                <a:ea typeface="楷体" pitchFamily="49" charset="-122"/>
              </a:rPr>
              <a:t>根据</a:t>
            </a:r>
            <a:r>
              <a:rPr lang="zh-CN" altLang="en-US" sz="2800" b="1" dirty="0">
                <a:latin typeface="楷体" pitchFamily="49" charset="-122"/>
                <a:ea typeface="楷体" pitchFamily="49" charset="-122"/>
              </a:rPr>
              <a:t>系统功能、性能及实现系统的各项约束条件，从技术角度研究实现系统的可行性</a:t>
            </a:r>
          </a:p>
          <a:p>
            <a:pPr marL="4763" lvl="1" indent="0" algn="ctr">
              <a:buNone/>
            </a:pPr>
            <a:endParaRPr lang="zh-CN" altLang="en-US" sz="2800" b="1" dirty="0">
              <a:latin typeface="楷体" pitchFamily="49" charset="-122"/>
              <a:ea typeface="楷体" pitchFamily="49" charset="-122"/>
            </a:endParaRPr>
          </a:p>
        </p:txBody>
      </p:sp>
      <p:grpSp>
        <p:nvGrpSpPr>
          <p:cNvPr id="24" name="Group 32"/>
          <p:cNvGrpSpPr/>
          <p:nvPr/>
        </p:nvGrpSpPr>
        <p:grpSpPr>
          <a:xfrm>
            <a:off x="1226633" y="934251"/>
            <a:ext cx="928065" cy="929736"/>
            <a:chOff x="2823686" y="985044"/>
            <a:chExt cx="1237098" cy="1239648"/>
          </a:xfrm>
        </p:grpSpPr>
        <p:sp>
          <p:nvSpPr>
            <p:cNvPr id="25" name="Oval 29"/>
            <p:cNvSpPr/>
            <p:nvPr/>
          </p:nvSpPr>
          <p:spPr bwMode="auto">
            <a:xfrm>
              <a:off x="3046412" y="1002497"/>
              <a:ext cx="609600" cy="606259"/>
            </a:xfrm>
            <a:prstGeom prst="ellipse">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alpha val="98824"/>
                  </a:srgbClr>
                </a:solidFill>
                <a:latin typeface="Segoe UI" pitchFamily="34" charset="0"/>
                <a:ea typeface="Segoe UI" pitchFamily="34" charset="0"/>
                <a:cs typeface="Segoe UI" pitchFamily="34" charset="0"/>
              </a:endParaRPr>
            </a:p>
          </p:txBody>
        </p:sp>
        <p:sp>
          <p:nvSpPr>
            <p:cNvPr id="26" name="Oval 30"/>
            <p:cNvSpPr/>
            <p:nvPr/>
          </p:nvSpPr>
          <p:spPr bwMode="auto">
            <a:xfrm>
              <a:off x="2838623" y="1789791"/>
              <a:ext cx="415578" cy="404503"/>
            </a:xfrm>
            <a:prstGeom prst="ellipse">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alpha val="98824"/>
                  </a:srgbClr>
                </a:solidFill>
                <a:latin typeface="Segoe UI" pitchFamily="34" charset="0"/>
                <a:ea typeface="Segoe UI" pitchFamily="34" charset="0"/>
                <a:cs typeface="Segoe UI" pitchFamily="34" charset="0"/>
              </a:endParaRPr>
            </a:p>
          </p:txBody>
        </p:sp>
        <p:sp>
          <p:nvSpPr>
            <p:cNvPr id="27" name="Oval 31"/>
            <p:cNvSpPr/>
            <p:nvPr/>
          </p:nvSpPr>
          <p:spPr bwMode="auto">
            <a:xfrm>
              <a:off x="3645206" y="1604869"/>
              <a:ext cx="375850" cy="387174"/>
            </a:xfrm>
            <a:prstGeom prst="ellipse">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rgbClr val="FFFFFF">
                    <a:alpha val="98824"/>
                  </a:srgbClr>
                </a:solidFill>
                <a:latin typeface="Segoe UI" pitchFamily="34" charset="0"/>
                <a:ea typeface="Segoe UI" pitchFamily="34" charset="0"/>
                <a:cs typeface="Segoe UI" pitchFamily="34" charset="0"/>
              </a:endParaRPr>
            </a:p>
          </p:txBody>
        </p:sp>
        <p:sp>
          <p:nvSpPr>
            <p:cNvPr id="28" name="Freeform 72"/>
            <p:cNvSpPr>
              <a:spLocks noEditPoints="1"/>
            </p:cNvSpPr>
            <p:nvPr/>
          </p:nvSpPr>
          <p:spPr bwMode="auto">
            <a:xfrm>
              <a:off x="2823686" y="985044"/>
              <a:ext cx="1237098" cy="1239648"/>
            </a:xfrm>
            <a:custGeom>
              <a:avLst/>
              <a:gdLst>
                <a:gd name="T0" fmla="*/ 337 w 411"/>
                <a:gd name="T1" fmla="*/ 198 h 412"/>
                <a:gd name="T2" fmla="*/ 284 w 411"/>
                <a:gd name="T3" fmla="*/ 220 h 412"/>
                <a:gd name="T4" fmla="*/ 249 w 411"/>
                <a:gd name="T5" fmla="*/ 185 h 412"/>
                <a:gd name="T6" fmla="*/ 283 w 411"/>
                <a:gd name="T7" fmla="*/ 107 h 412"/>
                <a:gd name="T8" fmla="*/ 176 w 411"/>
                <a:gd name="T9" fmla="*/ 0 h 412"/>
                <a:gd name="T10" fmla="*/ 68 w 411"/>
                <a:gd name="T11" fmla="*/ 107 h 412"/>
                <a:gd name="T12" fmla="*/ 116 w 411"/>
                <a:gd name="T13" fmla="*/ 196 h 412"/>
                <a:gd name="T14" fmla="*/ 96 w 411"/>
                <a:gd name="T15" fmla="*/ 266 h 412"/>
                <a:gd name="T16" fmla="*/ 74 w 411"/>
                <a:gd name="T17" fmla="*/ 263 h 412"/>
                <a:gd name="T18" fmla="*/ 0 w 411"/>
                <a:gd name="T19" fmla="*/ 337 h 412"/>
                <a:gd name="T20" fmla="*/ 74 w 411"/>
                <a:gd name="T21" fmla="*/ 412 h 412"/>
                <a:gd name="T22" fmla="*/ 149 w 411"/>
                <a:gd name="T23" fmla="*/ 337 h 412"/>
                <a:gd name="T24" fmla="*/ 110 w 411"/>
                <a:gd name="T25" fmla="*/ 272 h 412"/>
                <a:gd name="T26" fmla="*/ 130 w 411"/>
                <a:gd name="T27" fmla="*/ 204 h 412"/>
                <a:gd name="T28" fmla="*/ 176 w 411"/>
                <a:gd name="T29" fmla="*/ 214 h 412"/>
                <a:gd name="T30" fmla="*/ 238 w 411"/>
                <a:gd name="T31" fmla="*/ 195 h 412"/>
                <a:gd name="T32" fmla="*/ 275 w 411"/>
                <a:gd name="T33" fmla="*/ 232 h 412"/>
                <a:gd name="T34" fmla="*/ 262 w 411"/>
                <a:gd name="T35" fmla="*/ 273 h 412"/>
                <a:gd name="T36" fmla="*/ 337 w 411"/>
                <a:gd name="T37" fmla="*/ 347 h 412"/>
                <a:gd name="T38" fmla="*/ 411 w 411"/>
                <a:gd name="T39" fmla="*/ 273 h 412"/>
                <a:gd name="T40" fmla="*/ 337 w 411"/>
                <a:gd name="T41" fmla="*/ 198 h 412"/>
                <a:gd name="T42" fmla="*/ 134 w 411"/>
                <a:gd name="T43" fmla="*/ 337 h 412"/>
                <a:gd name="T44" fmla="*/ 74 w 411"/>
                <a:gd name="T45" fmla="*/ 397 h 412"/>
                <a:gd name="T46" fmla="*/ 14 w 411"/>
                <a:gd name="T47" fmla="*/ 337 h 412"/>
                <a:gd name="T48" fmla="*/ 74 w 411"/>
                <a:gd name="T49" fmla="*/ 278 h 412"/>
                <a:gd name="T50" fmla="*/ 134 w 411"/>
                <a:gd name="T51" fmla="*/ 337 h 412"/>
                <a:gd name="T52" fmla="*/ 83 w 411"/>
                <a:gd name="T53" fmla="*/ 107 h 412"/>
                <a:gd name="T54" fmla="*/ 176 w 411"/>
                <a:gd name="T55" fmla="*/ 14 h 412"/>
                <a:gd name="T56" fmla="*/ 268 w 411"/>
                <a:gd name="T57" fmla="*/ 107 h 412"/>
                <a:gd name="T58" fmla="*/ 176 w 411"/>
                <a:gd name="T59" fmla="*/ 200 h 412"/>
                <a:gd name="T60" fmla="*/ 83 w 411"/>
                <a:gd name="T61" fmla="*/ 107 h 412"/>
                <a:gd name="T62" fmla="*/ 337 w 411"/>
                <a:gd name="T63" fmla="*/ 332 h 412"/>
                <a:gd name="T64" fmla="*/ 277 w 411"/>
                <a:gd name="T65" fmla="*/ 273 h 412"/>
                <a:gd name="T66" fmla="*/ 337 w 411"/>
                <a:gd name="T67" fmla="*/ 213 h 412"/>
                <a:gd name="T68" fmla="*/ 397 w 411"/>
                <a:gd name="T69" fmla="*/ 273 h 412"/>
                <a:gd name="T70" fmla="*/ 337 w 411"/>
                <a:gd name="T71" fmla="*/ 332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411" h="412">
                  <a:moveTo>
                    <a:pt x="337" y="198"/>
                  </a:moveTo>
                  <a:cubicBezTo>
                    <a:pt x="316" y="198"/>
                    <a:pt x="298" y="206"/>
                    <a:pt x="284" y="220"/>
                  </a:cubicBezTo>
                  <a:cubicBezTo>
                    <a:pt x="249" y="185"/>
                    <a:pt x="249" y="185"/>
                    <a:pt x="249" y="185"/>
                  </a:cubicBezTo>
                  <a:cubicBezTo>
                    <a:pt x="270" y="166"/>
                    <a:pt x="283" y="138"/>
                    <a:pt x="283" y="107"/>
                  </a:cubicBezTo>
                  <a:cubicBezTo>
                    <a:pt x="283" y="48"/>
                    <a:pt x="235" y="0"/>
                    <a:pt x="176" y="0"/>
                  </a:cubicBezTo>
                  <a:cubicBezTo>
                    <a:pt x="117" y="0"/>
                    <a:pt x="68" y="48"/>
                    <a:pt x="68" y="107"/>
                  </a:cubicBezTo>
                  <a:cubicBezTo>
                    <a:pt x="68" y="144"/>
                    <a:pt x="88" y="177"/>
                    <a:pt x="116" y="196"/>
                  </a:cubicBezTo>
                  <a:cubicBezTo>
                    <a:pt x="96" y="266"/>
                    <a:pt x="96" y="266"/>
                    <a:pt x="96" y="266"/>
                  </a:cubicBezTo>
                  <a:cubicBezTo>
                    <a:pt x="89" y="264"/>
                    <a:pt x="82" y="263"/>
                    <a:pt x="74" y="263"/>
                  </a:cubicBezTo>
                  <a:cubicBezTo>
                    <a:pt x="33" y="263"/>
                    <a:pt x="0" y="296"/>
                    <a:pt x="0" y="337"/>
                  </a:cubicBezTo>
                  <a:cubicBezTo>
                    <a:pt x="0" y="378"/>
                    <a:pt x="33" y="412"/>
                    <a:pt x="74" y="412"/>
                  </a:cubicBezTo>
                  <a:cubicBezTo>
                    <a:pt x="115" y="412"/>
                    <a:pt x="149" y="378"/>
                    <a:pt x="149" y="337"/>
                  </a:cubicBezTo>
                  <a:cubicBezTo>
                    <a:pt x="149" y="309"/>
                    <a:pt x="133" y="284"/>
                    <a:pt x="110" y="272"/>
                  </a:cubicBezTo>
                  <a:cubicBezTo>
                    <a:pt x="130" y="204"/>
                    <a:pt x="130" y="204"/>
                    <a:pt x="130" y="204"/>
                  </a:cubicBezTo>
                  <a:cubicBezTo>
                    <a:pt x="144" y="210"/>
                    <a:pt x="159" y="214"/>
                    <a:pt x="176" y="214"/>
                  </a:cubicBezTo>
                  <a:cubicBezTo>
                    <a:pt x="199" y="214"/>
                    <a:pt x="220" y="207"/>
                    <a:pt x="238" y="195"/>
                  </a:cubicBezTo>
                  <a:cubicBezTo>
                    <a:pt x="275" y="232"/>
                    <a:pt x="275" y="232"/>
                    <a:pt x="275" y="232"/>
                  </a:cubicBezTo>
                  <a:cubicBezTo>
                    <a:pt x="267" y="243"/>
                    <a:pt x="262" y="257"/>
                    <a:pt x="262" y="273"/>
                  </a:cubicBezTo>
                  <a:cubicBezTo>
                    <a:pt x="262" y="314"/>
                    <a:pt x="296" y="347"/>
                    <a:pt x="337" y="347"/>
                  </a:cubicBezTo>
                  <a:cubicBezTo>
                    <a:pt x="378" y="347"/>
                    <a:pt x="411" y="314"/>
                    <a:pt x="411" y="273"/>
                  </a:cubicBezTo>
                  <a:cubicBezTo>
                    <a:pt x="411" y="231"/>
                    <a:pt x="378" y="198"/>
                    <a:pt x="337" y="198"/>
                  </a:cubicBezTo>
                  <a:close/>
                  <a:moveTo>
                    <a:pt x="134" y="337"/>
                  </a:moveTo>
                  <a:cubicBezTo>
                    <a:pt x="134" y="370"/>
                    <a:pt x="107" y="397"/>
                    <a:pt x="74" y="397"/>
                  </a:cubicBezTo>
                  <a:cubicBezTo>
                    <a:pt x="41" y="397"/>
                    <a:pt x="14" y="370"/>
                    <a:pt x="14" y="337"/>
                  </a:cubicBezTo>
                  <a:cubicBezTo>
                    <a:pt x="14" y="304"/>
                    <a:pt x="41" y="278"/>
                    <a:pt x="74" y="278"/>
                  </a:cubicBezTo>
                  <a:cubicBezTo>
                    <a:pt x="107" y="278"/>
                    <a:pt x="134" y="304"/>
                    <a:pt x="134" y="337"/>
                  </a:cubicBezTo>
                  <a:close/>
                  <a:moveTo>
                    <a:pt x="83" y="107"/>
                  </a:moveTo>
                  <a:cubicBezTo>
                    <a:pt x="83" y="56"/>
                    <a:pt x="125" y="14"/>
                    <a:pt x="176" y="14"/>
                  </a:cubicBezTo>
                  <a:cubicBezTo>
                    <a:pt x="227" y="14"/>
                    <a:pt x="268" y="56"/>
                    <a:pt x="268" y="107"/>
                  </a:cubicBezTo>
                  <a:cubicBezTo>
                    <a:pt x="268" y="158"/>
                    <a:pt x="227" y="200"/>
                    <a:pt x="176" y="200"/>
                  </a:cubicBezTo>
                  <a:cubicBezTo>
                    <a:pt x="125" y="200"/>
                    <a:pt x="83" y="158"/>
                    <a:pt x="83" y="107"/>
                  </a:cubicBezTo>
                  <a:close/>
                  <a:moveTo>
                    <a:pt x="337" y="332"/>
                  </a:moveTo>
                  <a:cubicBezTo>
                    <a:pt x="304" y="332"/>
                    <a:pt x="277" y="306"/>
                    <a:pt x="277" y="273"/>
                  </a:cubicBezTo>
                  <a:cubicBezTo>
                    <a:pt x="277" y="240"/>
                    <a:pt x="304" y="213"/>
                    <a:pt x="337" y="213"/>
                  </a:cubicBezTo>
                  <a:cubicBezTo>
                    <a:pt x="370" y="213"/>
                    <a:pt x="397" y="240"/>
                    <a:pt x="397" y="273"/>
                  </a:cubicBezTo>
                  <a:cubicBezTo>
                    <a:pt x="397" y="306"/>
                    <a:pt x="370" y="332"/>
                    <a:pt x="337" y="332"/>
                  </a:cubicBezTo>
                  <a:close/>
                </a:path>
              </a:pathLst>
            </a:custGeom>
            <a:solidFill>
              <a:schemeClr val="accent2">
                <a:lumMod val="50000"/>
              </a:schemeClr>
            </a:solidFill>
            <a:ln>
              <a:noFill/>
            </a:ln>
          </p:spPr>
          <p:txBody>
            <a:bodyPr vert="horz" wrap="square" lIns="91440" tIns="45720" rIns="91440" bIns="45720" numCol="1" anchor="t" anchorCtr="0" compatLnSpc="1">
              <a:prstTxWarp prst="textNoShape">
                <a:avLst/>
              </a:prstTxWarp>
            </a:bodyPr>
            <a:lstStyle/>
            <a:p>
              <a:endParaRPr lang="en-US"/>
            </a:p>
          </p:txBody>
        </p:sp>
      </p:grpSp>
      <p:sp>
        <p:nvSpPr>
          <p:cNvPr id="3" name="矩形 2"/>
          <p:cNvSpPr/>
          <p:nvPr/>
        </p:nvSpPr>
        <p:spPr>
          <a:xfrm>
            <a:off x="3203848" y="971312"/>
            <a:ext cx="5797308" cy="1292662"/>
          </a:xfrm>
          <a:prstGeom prst="rect">
            <a:avLst/>
          </a:prstGeom>
        </p:spPr>
        <p:txBody>
          <a:bodyPr wrap="square">
            <a:spAutoFit/>
          </a:bodyPr>
          <a:lstStyle/>
          <a:p>
            <a:pPr marL="0" lvl="2"/>
            <a:r>
              <a:rPr lang="zh-CN" altLang="en-US" sz="2600" b="1" dirty="0">
                <a:latin typeface="楷体" pitchFamily="49" charset="-122"/>
                <a:ea typeface="楷体" pitchFamily="49" charset="-122"/>
              </a:rPr>
              <a:t>风险分析：在给定的约束条件下，判断能否设计并实现系统所需的功能、</a:t>
            </a:r>
            <a:r>
              <a:rPr lang="zh-CN" altLang="en-US" sz="2600" b="1" dirty="0" smtClean="0">
                <a:latin typeface="楷体" pitchFamily="49" charset="-122"/>
                <a:ea typeface="楷体" pitchFamily="49" charset="-122"/>
              </a:rPr>
              <a:t>性能</a:t>
            </a:r>
            <a:endParaRPr lang="zh-CN" altLang="en-US" sz="2600" b="1" dirty="0">
              <a:latin typeface="楷体" pitchFamily="49" charset="-122"/>
              <a:ea typeface="楷体" pitchFamily="49" charset="-122"/>
            </a:endParaRPr>
          </a:p>
        </p:txBody>
      </p:sp>
      <p:sp>
        <p:nvSpPr>
          <p:cNvPr id="29" name="矩形 28"/>
          <p:cNvSpPr/>
          <p:nvPr/>
        </p:nvSpPr>
        <p:spPr>
          <a:xfrm>
            <a:off x="3203848" y="2214560"/>
            <a:ext cx="5797308" cy="1692771"/>
          </a:xfrm>
          <a:prstGeom prst="rect">
            <a:avLst/>
          </a:prstGeom>
        </p:spPr>
        <p:txBody>
          <a:bodyPr wrap="square">
            <a:spAutoFit/>
          </a:bodyPr>
          <a:lstStyle/>
          <a:p>
            <a:pPr marL="0" lvl="2"/>
            <a:r>
              <a:rPr lang="zh-CN" altLang="en-US" sz="2600" b="1" dirty="0" smtClean="0">
                <a:latin typeface="楷体" pitchFamily="49" charset="-122"/>
                <a:ea typeface="楷体" pitchFamily="49" charset="-122"/>
              </a:rPr>
              <a:t>资源</a:t>
            </a:r>
            <a:r>
              <a:rPr lang="zh-CN" altLang="en-US" sz="2600" b="1" dirty="0">
                <a:latin typeface="楷体" pitchFamily="49" charset="-122"/>
                <a:ea typeface="楷体" pitchFamily="49" charset="-122"/>
              </a:rPr>
              <a:t>分析：论证是否具备系统开发所需的管理人员和各类专业技术人员，必要的培训，是否具备必须的软件、硬件资源和</a:t>
            </a:r>
            <a:r>
              <a:rPr lang="zh-CN" altLang="en-US" sz="2600" b="1" dirty="0" smtClean="0">
                <a:latin typeface="楷体" pitchFamily="49" charset="-122"/>
                <a:ea typeface="楷体" pitchFamily="49" charset="-122"/>
              </a:rPr>
              <a:t>工作环境</a:t>
            </a:r>
            <a:endParaRPr lang="zh-CN" altLang="en-US" sz="2600" b="1" dirty="0">
              <a:latin typeface="楷体" pitchFamily="49" charset="-122"/>
              <a:ea typeface="楷体" pitchFamily="49" charset="-122"/>
            </a:endParaRPr>
          </a:p>
        </p:txBody>
      </p:sp>
      <p:sp>
        <p:nvSpPr>
          <p:cNvPr id="30" name="矩形 29"/>
          <p:cNvSpPr/>
          <p:nvPr/>
        </p:nvSpPr>
        <p:spPr>
          <a:xfrm>
            <a:off x="3203848" y="3956218"/>
            <a:ext cx="5797308" cy="892552"/>
          </a:xfrm>
          <a:prstGeom prst="rect">
            <a:avLst/>
          </a:prstGeom>
        </p:spPr>
        <p:txBody>
          <a:bodyPr wrap="square">
            <a:spAutoFit/>
          </a:bodyPr>
          <a:lstStyle/>
          <a:p>
            <a:pPr marL="0" lvl="2"/>
            <a:r>
              <a:rPr lang="zh-CN" altLang="en-US" sz="2600" b="1" dirty="0" smtClean="0">
                <a:latin typeface="楷体" pitchFamily="49" charset="-122"/>
                <a:ea typeface="楷体" pitchFamily="49" charset="-122"/>
              </a:rPr>
              <a:t>技术</a:t>
            </a:r>
            <a:r>
              <a:rPr lang="zh-CN" altLang="en-US" sz="2600" b="1" dirty="0">
                <a:latin typeface="楷体" pitchFamily="49" charset="-122"/>
                <a:ea typeface="楷体" pitchFamily="49" charset="-122"/>
              </a:rPr>
              <a:t>分析：当前技术是否支持系统开发的全过程</a:t>
            </a:r>
          </a:p>
        </p:txBody>
      </p:sp>
    </p:spTree>
    <p:extLst>
      <p:ext uri="{BB962C8B-B14F-4D97-AF65-F5344CB8AC3E}">
        <p14:creationId xmlns:p14="http://schemas.microsoft.com/office/powerpoint/2010/main" val="117565200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2">
                                            <p:txEl>
                                              <p:pRg st="1" end="1"/>
                                            </p:txEl>
                                          </p:spTgt>
                                        </p:tgtEl>
                                        <p:attrNameLst>
                                          <p:attrName>style.visibility</p:attrName>
                                        </p:attrNameLst>
                                      </p:cBhvr>
                                      <p:to>
                                        <p:strVal val="visible"/>
                                      </p:to>
                                    </p:set>
                                    <p:animEffect transition="in" filter="barn(outVertical)">
                                      <p:cBhvr>
                                        <p:cTn id="7" dur="500"/>
                                        <p:tgtEl>
                                          <p:spTgt spid="12">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p:tgtEl>
                                          <p:spTgt spid="29"/>
                                        </p:tgtEl>
                                        <p:attrNameLst>
                                          <p:attrName>ppt_x</p:attrName>
                                        </p:attrNameLst>
                                      </p:cBhvr>
                                      <p:tavLst>
                                        <p:tav tm="0">
                                          <p:val>
                                            <p:strVal val="#ppt_x-#ppt_w*1.125000"/>
                                          </p:val>
                                        </p:tav>
                                        <p:tav tm="100000">
                                          <p:val>
                                            <p:strVal val="#ppt_x"/>
                                          </p:val>
                                        </p:tav>
                                      </p:tavLst>
                                    </p:anim>
                                    <p:animEffect transition="in" filter="wipe(righ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p:tgtEl>
                                          <p:spTgt spid="30"/>
                                        </p:tgtEl>
                                        <p:attrNameLst>
                                          <p:attrName>ppt_x</p:attrName>
                                        </p:attrNameLst>
                                      </p:cBhvr>
                                      <p:tavLst>
                                        <p:tav tm="0">
                                          <p:val>
                                            <p:strVal val="#ppt_x-#ppt_w*1.125000"/>
                                          </p:val>
                                        </p:tav>
                                        <p:tav tm="100000">
                                          <p:val>
                                            <p:strVal val="#ppt_x"/>
                                          </p:val>
                                        </p:tav>
                                      </p:tavLst>
                                    </p:anim>
                                    <p:animEffect transition="in" filter="wipe(right)">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P spid="30"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22" name="Rectangle 2"/>
          <p:cNvSpPr>
            <a:spLocks noGrp="1" noChangeArrowheads="1"/>
          </p:cNvSpPr>
          <p:nvPr>
            <p:ph type="title" idx="4294967295"/>
          </p:nvPr>
        </p:nvSpPr>
        <p:spPr>
          <a:xfrm>
            <a:off x="389436" y="171460"/>
            <a:ext cx="8363938" cy="443198"/>
          </a:xfrm>
        </p:spPr>
        <p:txBody>
          <a:bodyPr/>
          <a:lstStyle/>
          <a:p>
            <a:r>
              <a:rPr lang="en-US" altLang="zh-CN" sz="3200" b="1" dirty="0" smtClean="0">
                <a:gradFill>
                  <a:gsLst>
                    <a:gs pos="0">
                      <a:srgbClr val="FFFFFF"/>
                    </a:gs>
                    <a:gs pos="86000">
                      <a:srgbClr val="FFFFFF"/>
                    </a:gs>
                  </a:gsLst>
                  <a:lin ang="5400000" scaled="0"/>
                </a:gradFill>
                <a:latin typeface="楷体" pitchFamily="49" charset="-122"/>
                <a:ea typeface="楷体" pitchFamily="49" charset="-122"/>
              </a:rPr>
              <a:t>2.5.3 </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数据字典的用途</a:t>
            </a:r>
            <a:endParaRPr lang="zh-CN" altLang="en-US" dirty="0">
              <a:effectLst>
                <a:outerShdw blurRad="38100" dist="38100" dir="2700000" algn="tl">
                  <a:srgbClr val="C0C0C0"/>
                </a:outerShdw>
              </a:effectLst>
            </a:endParaRPr>
          </a:p>
        </p:txBody>
      </p:sp>
      <p:grpSp>
        <p:nvGrpSpPr>
          <p:cNvPr id="4" name="Group 2"/>
          <p:cNvGrpSpPr/>
          <p:nvPr/>
        </p:nvGrpSpPr>
        <p:grpSpPr>
          <a:xfrm>
            <a:off x="1763688" y="1334867"/>
            <a:ext cx="2686465" cy="1599932"/>
            <a:chOff x="2413038" y="1760389"/>
            <a:chExt cx="3581020" cy="2133243"/>
          </a:xfrm>
        </p:grpSpPr>
        <p:sp>
          <p:nvSpPr>
            <p:cNvPr id="5" name="Rectangle 3"/>
            <p:cNvSpPr/>
            <p:nvPr/>
          </p:nvSpPr>
          <p:spPr bwMode="auto">
            <a:xfrm>
              <a:off x="2413038" y="1760389"/>
              <a:ext cx="3581020" cy="2133243"/>
            </a:xfrm>
            <a:prstGeom prst="rect">
              <a:avLst/>
            </a:prstGeom>
            <a:solidFill>
              <a:schemeClr val="accent2"/>
            </a:solidFill>
            <a:ln w="25400" cap="flat" cmpd="sng" algn="ctr">
              <a:noFill/>
              <a:prstDash val="solid"/>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182880" tIns="228600" rIns="91436" bIns="45718" numCol="1" rtlCol="0" anchor="t" anchorCtr="0" compatLnSpc="1">
              <a:prstTxWarp prst="textNoShape">
                <a:avLst/>
              </a:prstTxWarp>
            </a:bodyPr>
            <a:lstStyle/>
            <a:p>
              <a:pPr lvl="1">
                <a:buFont typeface="Wingdings" pitchFamily="2" charset="2"/>
                <a:buNone/>
              </a:pPr>
              <a:r>
                <a:rPr lang="zh-CN" altLang="en-US" sz="2800" b="1" dirty="0">
                  <a:latin typeface="楷体" pitchFamily="49" charset="-122"/>
                  <a:ea typeface="楷体" pitchFamily="49" charset="-122"/>
                </a:rPr>
                <a:t>作为分析阶段的工具</a:t>
              </a:r>
            </a:p>
          </p:txBody>
        </p:sp>
        <p:sp>
          <p:nvSpPr>
            <p:cNvPr id="6" name="Freeform 88"/>
            <p:cNvSpPr>
              <a:spLocks noEditPoints="1"/>
            </p:cNvSpPr>
            <p:nvPr/>
          </p:nvSpPr>
          <p:spPr bwMode="black">
            <a:xfrm>
              <a:off x="5081743" y="3097472"/>
              <a:ext cx="696561" cy="590680"/>
            </a:xfrm>
            <a:custGeom>
              <a:avLst/>
              <a:gdLst/>
              <a:ahLst/>
              <a:cxnLst>
                <a:cxn ang="0">
                  <a:pos x="494" y="0"/>
                </a:cxn>
                <a:cxn ang="0">
                  <a:pos x="17" y="0"/>
                </a:cxn>
                <a:cxn ang="0">
                  <a:pos x="0" y="16"/>
                </a:cxn>
                <a:cxn ang="0">
                  <a:pos x="0" y="361"/>
                </a:cxn>
                <a:cxn ang="0">
                  <a:pos x="17" y="377"/>
                </a:cxn>
                <a:cxn ang="0">
                  <a:pos x="174" y="377"/>
                </a:cxn>
                <a:cxn ang="0">
                  <a:pos x="174" y="402"/>
                </a:cxn>
                <a:cxn ang="0">
                  <a:pos x="139" y="435"/>
                </a:cxn>
                <a:cxn ang="0">
                  <a:pos x="380" y="435"/>
                </a:cxn>
                <a:cxn ang="0">
                  <a:pos x="346" y="402"/>
                </a:cxn>
                <a:cxn ang="0">
                  <a:pos x="346" y="377"/>
                </a:cxn>
                <a:cxn ang="0">
                  <a:pos x="494" y="377"/>
                </a:cxn>
                <a:cxn ang="0">
                  <a:pos x="510" y="361"/>
                </a:cxn>
                <a:cxn ang="0">
                  <a:pos x="510" y="16"/>
                </a:cxn>
                <a:cxn ang="0">
                  <a:pos x="494" y="0"/>
                </a:cxn>
                <a:cxn ang="0">
                  <a:pos x="481" y="335"/>
                </a:cxn>
                <a:cxn ang="0">
                  <a:pos x="467" y="349"/>
                </a:cxn>
                <a:cxn ang="0">
                  <a:pos x="44" y="349"/>
                </a:cxn>
                <a:cxn ang="0">
                  <a:pos x="30" y="335"/>
                </a:cxn>
                <a:cxn ang="0">
                  <a:pos x="30" y="42"/>
                </a:cxn>
                <a:cxn ang="0">
                  <a:pos x="44" y="28"/>
                </a:cxn>
                <a:cxn ang="0">
                  <a:pos x="467" y="28"/>
                </a:cxn>
                <a:cxn ang="0">
                  <a:pos x="481" y="42"/>
                </a:cxn>
                <a:cxn ang="0">
                  <a:pos x="481" y="335"/>
                </a:cxn>
              </a:cxnLst>
              <a:rect l="0" t="0" r="r" b="b"/>
              <a:pathLst>
                <a:path w="510" h="435">
                  <a:moveTo>
                    <a:pt x="494" y="0"/>
                  </a:moveTo>
                  <a:cubicBezTo>
                    <a:pt x="17" y="0"/>
                    <a:pt x="17" y="0"/>
                    <a:pt x="17" y="0"/>
                  </a:cubicBezTo>
                  <a:cubicBezTo>
                    <a:pt x="8" y="0"/>
                    <a:pt x="0" y="7"/>
                    <a:pt x="0" y="16"/>
                  </a:cubicBezTo>
                  <a:cubicBezTo>
                    <a:pt x="0" y="361"/>
                    <a:pt x="0" y="361"/>
                    <a:pt x="0" y="361"/>
                  </a:cubicBezTo>
                  <a:cubicBezTo>
                    <a:pt x="0" y="370"/>
                    <a:pt x="8" y="377"/>
                    <a:pt x="17" y="377"/>
                  </a:cubicBezTo>
                  <a:cubicBezTo>
                    <a:pt x="174" y="377"/>
                    <a:pt x="174" y="377"/>
                    <a:pt x="174" y="377"/>
                  </a:cubicBezTo>
                  <a:cubicBezTo>
                    <a:pt x="174" y="402"/>
                    <a:pt x="174" y="402"/>
                    <a:pt x="174" y="402"/>
                  </a:cubicBezTo>
                  <a:cubicBezTo>
                    <a:pt x="139" y="435"/>
                    <a:pt x="139" y="435"/>
                    <a:pt x="139" y="435"/>
                  </a:cubicBezTo>
                  <a:cubicBezTo>
                    <a:pt x="380" y="435"/>
                    <a:pt x="380" y="435"/>
                    <a:pt x="380" y="435"/>
                  </a:cubicBezTo>
                  <a:cubicBezTo>
                    <a:pt x="346" y="402"/>
                    <a:pt x="346" y="402"/>
                    <a:pt x="346" y="402"/>
                  </a:cubicBezTo>
                  <a:cubicBezTo>
                    <a:pt x="346" y="377"/>
                    <a:pt x="346" y="377"/>
                    <a:pt x="346" y="377"/>
                  </a:cubicBezTo>
                  <a:cubicBezTo>
                    <a:pt x="494" y="377"/>
                    <a:pt x="494" y="377"/>
                    <a:pt x="494" y="377"/>
                  </a:cubicBezTo>
                  <a:cubicBezTo>
                    <a:pt x="503" y="377"/>
                    <a:pt x="510" y="370"/>
                    <a:pt x="510" y="361"/>
                  </a:cubicBezTo>
                  <a:cubicBezTo>
                    <a:pt x="510" y="16"/>
                    <a:pt x="510" y="16"/>
                    <a:pt x="510" y="16"/>
                  </a:cubicBezTo>
                  <a:cubicBezTo>
                    <a:pt x="510" y="7"/>
                    <a:pt x="503" y="0"/>
                    <a:pt x="494" y="0"/>
                  </a:cubicBezTo>
                  <a:close/>
                  <a:moveTo>
                    <a:pt x="481" y="335"/>
                  </a:moveTo>
                  <a:cubicBezTo>
                    <a:pt x="481" y="343"/>
                    <a:pt x="475" y="349"/>
                    <a:pt x="467" y="349"/>
                  </a:cubicBezTo>
                  <a:cubicBezTo>
                    <a:pt x="44" y="349"/>
                    <a:pt x="44" y="349"/>
                    <a:pt x="44" y="349"/>
                  </a:cubicBezTo>
                  <a:cubicBezTo>
                    <a:pt x="36" y="349"/>
                    <a:pt x="30" y="343"/>
                    <a:pt x="30" y="335"/>
                  </a:cubicBezTo>
                  <a:cubicBezTo>
                    <a:pt x="30" y="42"/>
                    <a:pt x="30" y="42"/>
                    <a:pt x="30" y="42"/>
                  </a:cubicBezTo>
                  <a:cubicBezTo>
                    <a:pt x="30" y="34"/>
                    <a:pt x="36" y="28"/>
                    <a:pt x="44" y="28"/>
                  </a:cubicBezTo>
                  <a:cubicBezTo>
                    <a:pt x="467" y="28"/>
                    <a:pt x="467" y="28"/>
                    <a:pt x="467" y="28"/>
                  </a:cubicBezTo>
                  <a:cubicBezTo>
                    <a:pt x="475" y="28"/>
                    <a:pt x="481" y="34"/>
                    <a:pt x="481" y="42"/>
                  </a:cubicBezTo>
                  <a:lnTo>
                    <a:pt x="481" y="335"/>
                  </a:lnTo>
                  <a:close/>
                </a:path>
              </a:pathLst>
            </a:custGeom>
            <a:solidFill>
              <a:srgbClr val="FFFFFF"/>
            </a:solidFill>
            <a:ln>
              <a:noFill/>
              <a:headEnd type="none" w="med" len="med"/>
              <a:tailEnd type="none" w="med" len="med"/>
            </a:ln>
            <a:extLst/>
          </p:spPr>
          <p:style>
            <a:lnRef idx="2">
              <a:schemeClr val="accent3">
                <a:shade val="50000"/>
              </a:schemeClr>
            </a:lnRef>
            <a:fillRef idx="1">
              <a:schemeClr val="accent3"/>
            </a:fillRef>
            <a:effectRef idx="0">
              <a:schemeClr val="accent3"/>
            </a:effectRef>
            <a:fontRef idx="minor">
              <a:schemeClr val="lt1"/>
            </a:fontRef>
          </p:style>
          <p:txBody>
            <a:bodyPr vert="horz" wrap="square" lIns="0" tIns="45718" rIns="91436" bIns="45718" numCol="1" rtlCol="0" anchor="ctr" anchorCtr="0" compatLnSpc="1">
              <a:prstTxWarp prst="textNoShape">
                <a:avLst/>
              </a:prstTxWarp>
            </a:bodyPr>
            <a:lstStyle/>
            <a:p>
              <a:pPr algn="ctr" defTabSz="555606"/>
              <a:endParaRPr lang="en-US" sz="1600" spc="-92" dirty="0">
                <a:gradFill>
                  <a:gsLst>
                    <a:gs pos="0">
                      <a:srgbClr val="FFFFFF"/>
                    </a:gs>
                    <a:gs pos="100000">
                      <a:srgbClr val="FFFFFF"/>
                    </a:gs>
                  </a:gsLst>
                  <a:lin ang="5400000" scaled="0"/>
                </a:gradFill>
                <a:latin typeface="Segoe Light" pitchFamily="34" charset="0"/>
              </a:endParaRPr>
            </a:p>
          </p:txBody>
        </p:sp>
      </p:grpSp>
      <p:grpSp>
        <p:nvGrpSpPr>
          <p:cNvPr id="7" name="Group 5"/>
          <p:cNvGrpSpPr/>
          <p:nvPr/>
        </p:nvGrpSpPr>
        <p:grpSpPr>
          <a:xfrm>
            <a:off x="4554741" y="1334867"/>
            <a:ext cx="2686465" cy="1599932"/>
            <a:chOff x="6194767" y="1760389"/>
            <a:chExt cx="3581020" cy="2133243"/>
          </a:xfrm>
        </p:grpSpPr>
        <p:sp>
          <p:nvSpPr>
            <p:cNvPr id="8" name="Rectangle 6"/>
            <p:cNvSpPr/>
            <p:nvPr/>
          </p:nvSpPr>
          <p:spPr bwMode="auto">
            <a:xfrm>
              <a:off x="6194767" y="1760389"/>
              <a:ext cx="3581020" cy="2133243"/>
            </a:xfrm>
            <a:prstGeom prst="rect">
              <a:avLst/>
            </a:prstGeom>
            <a:solidFill>
              <a:schemeClr val="accent1"/>
            </a:solidFill>
            <a:ln w="25400" cap="flat" cmpd="sng" algn="ctr">
              <a:noFill/>
              <a:prstDash val="solid"/>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182880" tIns="228600" rIns="91436" bIns="45718" numCol="1" rtlCol="0" anchor="t" anchorCtr="0" compatLnSpc="1">
              <a:prstTxWarp prst="textNoShape">
                <a:avLst/>
              </a:prstTxWarp>
            </a:bodyPr>
            <a:lstStyle/>
            <a:p>
              <a:pPr lvl="1"/>
              <a:r>
                <a:rPr lang="zh-CN" altLang="en-US" sz="2800" b="1" dirty="0">
                  <a:latin typeface="楷体" pitchFamily="49" charset="-122"/>
                  <a:ea typeface="楷体" pitchFamily="49" charset="-122"/>
                </a:rPr>
                <a:t>用于开发小组之间的通信</a:t>
              </a:r>
            </a:p>
          </p:txBody>
        </p:sp>
        <p:sp>
          <p:nvSpPr>
            <p:cNvPr id="9" name="Freeform 11"/>
            <p:cNvSpPr>
              <a:spLocks noEditPoints="1"/>
            </p:cNvSpPr>
            <p:nvPr/>
          </p:nvSpPr>
          <p:spPr bwMode="black">
            <a:xfrm>
              <a:off x="8955672" y="3083948"/>
              <a:ext cx="604361" cy="604204"/>
            </a:xfrm>
            <a:custGeom>
              <a:avLst/>
              <a:gdLst>
                <a:gd name="T0" fmla="*/ 213 w 709"/>
                <a:gd name="T1" fmla="*/ 522 h 709"/>
                <a:gd name="T2" fmla="*/ 213 w 709"/>
                <a:gd name="T3" fmla="*/ 709 h 709"/>
                <a:gd name="T4" fmla="*/ 0 w 709"/>
                <a:gd name="T5" fmla="*/ 709 h 709"/>
                <a:gd name="T6" fmla="*/ 0 w 709"/>
                <a:gd name="T7" fmla="*/ 496 h 709"/>
                <a:gd name="T8" fmla="*/ 88 w 709"/>
                <a:gd name="T9" fmla="*/ 496 h 709"/>
                <a:gd name="T10" fmla="*/ 67 w 709"/>
                <a:gd name="T11" fmla="*/ 522 h 709"/>
                <a:gd name="T12" fmla="*/ 213 w 709"/>
                <a:gd name="T13" fmla="*/ 522 h 709"/>
                <a:gd name="T14" fmla="*/ 619 w 709"/>
                <a:gd name="T15" fmla="*/ 496 h 709"/>
                <a:gd name="T16" fmla="*/ 643 w 709"/>
                <a:gd name="T17" fmla="*/ 522 h 709"/>
                <a:gd name="T18" fmla="*/ 496 w 709"/>
                <a:gd name="T19" fmla="*/ 522 h 709"/>
                <a:gd name="T20" fmla="*/ 496 w 709"/>
                <a:gd name="T21" fmla="*/ 709 h 709"/>
                <a:gd name="T22" fmla="*/ 709 w 709"/>
                <a:gd name="T23" fmla="*/ 709 h 709"/>
                <a:gd name="T24" fmla="*/ 709 w 709"/>
                <a:gd name="T25" fmla="*/ 496 h 709"/>
                <a:gd name="T26" fmla="*/ 619 w 709"/>
                <a:gd name="T27" fmla="*/ 496 h 709"/>
                <a:gd name="T28" fmla="*/ 355 w 709"/>
                <a:gd name="T29" fmla="*/ 182 h 709"/>
                <a:gd name="T30" fmla="*/ 381 w 709"/>
                <a:gd name="T31" fmla="*/ 213 h 709"/>
                <a:gd name="T32" fmla="*/ 461 w 709"/>
                <a:gd name="T33" fmla="*/ 213 h 709"/>
                <a:gd name="T34" fmla="*/ 461 w 709"/>
                <a:gd name="T35" fmla="*/ 0 h 709"/>
                <a:gd name="T36" fmla="*/ 248 w 709"/>
                <a:gd name="T37" fmla="*/ 0 h 709"/>
                <a:gd name="T38" fmla="*/ 248 w 709"/>
                <a:gd name="T39" fmla="*/ 213 h 709"/>
                <a:gd name="T40" fmla="*/ 329 w 709"/>
                <a:gd name="T41" fmla="*/ 213 h 709"/>
                <a:gd name="T42" fmla="*/ 355 w 709"/>
                <a:gd name="T43" fmla="*/ 182 h 709"/>
                <a:gd name="T44" fmla="*/ 123 w 709"/>
                <a:gd name="T45" fmla="*/ 248 h 709"/>
                <a:gd name="T46" fmla="*/ 123 w 709"/>
                <a:gd name="T47" fmla="*/ 454 h 709"/>
                <a:gd name="T48" fmla="*/ 298 w 709"/>
                <a:gd name="T49" fmla="*/ 248 h 709"/>
                <a:gd name="T50" fmla="*/ 123 w 709"/>
                <a:gd name="T51" fmla="*/ 248 h 709"/>
                <a:gd name="T52" fmla="*/ 355 w 709"/>
                <a:gd name="T53" fmla="*/ 225 h 709"/>
                <a:gd name="T54" fmla="*/ 128 w 709"/>
                <a:gd name="T55" fmla="*/ 494 h 709"/>
                <a:gd name="T56" fmla="*/ 248 w 709"/>
                <a:gd name="T57" fmla="*/ 494 h 709"/>
                <a:gd name="T58" fmla="*/ 248 w 709"/>
                <a:gd name="T59" fmla="*/ 709 h 709"/>
                <a:gd name="T60" fmla="*/ 461 w 709"/>
                <a:gd name="T61" fmla="*/ 709 h 709"/>
                <a:gd name="T62" fmla="*/ 461 w 709"/>
                <a:gd name="T63" fmla="*/ 494 h 709"/>
                <a:gd name="T64" fmla="*/ 581 w 709"/>
                <a:gd name="T65" fmla="*/ 494 h 709"/>
                <a:gd name="T66" fmla="*/ 355 w 709"/>
                <a:gd name="T67" fmla="*/ 225 h 709"/>
                <a:gd name="T68" fmla="*/ 584 w 709"/>
                <a:gd name="T69" fmla="*/ 248 h 709"/>
                <a:gd name="T70" fmla="*/ 411 w 709"/>
                <a:gd name="T71" fmla="*/ 248 h 709"/>
                <a:gd name="T72" fmla="*/ 584 w 709"/>
                <a:gd name="T73" fmla="*/ 454 h 709"/>
                <a:gd name="T74" fmla="*/ 584 w 709"/>
                <a:gd name="T75" fmla="*/ 248 h 7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709" h="709">
                  <a:moveTo>
                    <a:pt x="213" y="522"/>
                  </a:moveTo>
                  <a:lnTo>
                    <a:pt x="213" y="709"/>
                  </a:lnTo>
                  <a:lnTo>
                    <a:pt x="0" y="709"/>
                  </a:lnTo>
                  <a:lnTo>
                    <a:pt x="0" y="496"/>
                  </a:lnTo>
                  <a:lnTo>
                    <a:pt x="88" y="496"/>
                  </a:lnTo>
                  <a:lnTo>
                    <a:pt x="67" y="522"/>
                  </a:lnTo>
                  <a:lnTo>
                    <a:pt x="213" y="522"/>
                  </a:lnTo>
                  <a:close/>
                  <a:moveTo>
                    <a:pt x="619" y="496"/>
                  </a:moveTo>
                  <a:lnTo>
                    <a:pt x="643" y="522"/>
                  </a:lnTo>
                  <a:lnTo>
                    <a:pt x="496" y="522"/>
                  </a:lnTo>
                  <a:lnTo>
                    <a:pt x="496" y="709"/>
                  </a:lnTo>
                  <a:lnTo>
                    <a:pt x="709" y="709"/>
                  </a:lnTo>
                  <a:lnTo>
                    <a:pt x="709" y="496"/>
                  </a:lnTo>
                  <a:lnTo>
                    <a:pt x="619" y="496"/>
                  </a:lnTo>
                  <a:close/>
                  <a:moveTo>
                    <a:pt x="355" y="182"/>
                  </a:moveTo>
                  <a:lnTo>
                    <a:pt x="381" y="213"/>
                  </a:lnTo>
                  <a:lnTo>
                    <a:pt x="461" y="213"/>
                  </a:lnTo>
                  <a:lnTo>
                    <a:pt x="461" y="0"/>
                  </a:lnTo>
                  <a:lnTo>
                    <a:pt x="248" y="0"/>
                  </a:lnTo>
                  <a:lnTo>
                    <a:pt x="248" y="213"/>
                  </a:lnTo>
                  <a:lnTo>
                    <a:pt x="329" y="213"/>
                  </a:lnTo>
                  <a:lnTo>
                    <a:pt x="355" y="182"/>
                  </a:lnTo>
                  <a:close/>
                  <a:moveTo>
                    <a:pt x="123" y="248"/>
                  </a:moveTo>
                  <a:lnTo>
                    <a:pt x="123" y="454"/>
                  </a:lnTo>
                  <a:lnTo>
                    <a:pt x="298" y="248"/>
                  </a:lnTo>
                  <a:lnTo>
                    <a:pt x="123" y="248"/>
                  </a:lnTo>
                  <a:close/>
                  <a:moveTo>
                    <a:pt x="355" y="225"/>
                  </a:moveTo>
                  <a:lnTo>
                    <a:pt x="128" y="494"/>
                  </a:lnTo>
                  <a:lnTo>
                    <a:pt x="248" y="494"/>
                  </a:lnTo>
                  <a:lnTo>
                    <a:pt x="248" y="709"/>
                  </a:lnTo>
                  <a:lnTo>
                    <a:pt x="461" y="709"/>
                  </a:lnTo>
                  <a:lnTo>
                    <a:pt x="461" y="494"/>
                  </a:lnTo>
                  <a:lnTo>
                    <a:pt x="581" y="494"/>
                  </a:lnTo>
                  <a:lnTo>
                    <a:pt x="355" y="225"/>
                  </a:lnTo>
                  <a:close/>
                  <a:moveTo>
                    <a:pt x="584" y="248"/>
                  </a:moveTo>
                  <a:lnTo>
                    <a:pt x="411" y="248"/>
                  </a:lnTo>
                  <a:lnTo>
                    <a:pt x="584" y="454"/>
                  </a:lnTo>
                  <a:lnTo>
                    <a:pt x="584" y="248"/>
                  </a:lnTo>
                  <a:close/>
                </a:path>
              </a:pathLst>
            </a:custGeom>
            <a:solidFill>
              <a:srgbClr val="FFFFFF"/>
            </a:solidFill>
            <a:ln>
              <a:noFill/>
            </a:ln>
          </p:spPr>
          <p:txBody>
            <a:bodyPr vert="horz" wrap="square" lIns="0" tIns="41153" rIns="82305" bIns="41153" numCol="1" anchor="t" anchorCtr="0" compatLnSpc="1">
              <a:prstTxWarp prst="textNoShape">
                <a:avLst/>
              </a:prstTxWarp>
            </a:bodyPr>
            <a:lstStyle/>
            <a:p>
              <a:pPr algn="ctr"/>
              <a:endParaRPr lang="en-US" dirty="0">
                <a:gradFill>
                  <a:gsLst>
                    <a:gs pos="0">
                      <a:srgbClr val="FFFFFF"/>
                    </a:gs>
                    <a:gs pos="100000">
                      <a:srgbClr val="FFFFFF"/>
                    </a:gs>
                  </a:gsLst>
                  <a:lin ang="5400000" scaled="0"/>
                </a:gradFill>
              </a:endParaRPr>
            </a:p>
          </p:txBody>
        </p:sp>
      </p:grpSp>
      <p:grpSp>
        <p:nvGrpSpPr>
          <p:cNvPr id="10" name="Group 8"/>
          <p:cNvGrpSpPr/>
          <p:nvPr/>
        </p:nvGrpSpPr>
        <p:grpSpPr>
          <a:xfrm>
            <a:off x="1763688" y="3060050"/>
            <a:ext cx="2686465" cy="1599932"/>
            <a:chOff x="2413038" y="4060632"/>
            <a:chExt cx="3581020" cy="2133243"/>
          </a:xfrm>
        </p:grpSpPr>
        <p:sp>
          <p:nvSpPr>
            <p:cNvPr id="11" name="Rectangle 9"/>
            <p:cNvSpPr/>
            <p:nvPr/>
          </p:nvSpPr>
          <p:spPr bwMode="auto">
            <a:xfrm>
              <a:off x="2413038" y="4060632"/>
              <a:ext cx="3581020" cy="2133243"/>
            </a:xfrm>
            <a:prstGeom prst="rect">
              <a:avLst/>
            </a:prstGeom>
            <a:solidFill>
              <a:schemeClr val="accent2"/>
            </a:solidFill>
            <a:ln w="25400" cap="flat" cmpd="sng" algn="ctr">
              <a:noFill/>
              <a:prstDash val="solid"/>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182880" tIns="228600" rIns="91436" bIns="45718" numCol="1" rtlCol="0" anchor="t" anchorCtr="0" compatLnSpc="1">
              <a:prstTxWarp prst="textNoShape">
                <a:avLst/>
              </a:prstTxWarp>
            </a:bodyPr>
            <a:lstStyle/>
            <a:p>
              <a:pPr lvl="1"/>
              <a:r>
                <a:rPr lang="zh-CN" altLang="en-US" sz="2800" b="1" dirty="0">
                  <a:latin typeface="楷体" pitchFamily="49" charset="-122"/>
                  <a:ea typeface="楷体" pitchFamily="49" charset="-122"/>
                </a:rPr>
                <a:t>可控制程序和模块的改变</a:t>
              </a:r>
            </a:p>
          </p:txBody>
        </p:sp>
        <p:grpSp>
          <p:nvGrpSpPr>
            <p:cNvPr id="12" name="Group 10"/>
            <p:cNvGrpSpPr/>
            <p:nvPr/>
          </p:nvGrpSpPr>
          <p:grpSpPr bwMode="black">
            <a:xfrm>
              <a:off x="5026954" y="5377139"/>
              <a:ext cx="751350" cy="611256"/>
              <a:chOff x="5184775" y="225425"/>
              <a:chExt cx="1500188" cy="1220788"/>
            </a:xfrm>
            <a:solidFill>
              <a:srgbClr val="FFFFFF"/>
            </a:solidFill>
          </p:grpSpPr>
          <p:sp>
            <p:nvSpPr>
              <p:cNvPr id="13" name="Freeform 86"/>
              <p:cNvSpPr>
                <a:spLocks noEditPoints="1"/>
              </p:cNvSpPr>
              <p:nvPr/>
            </p:nvSpPr>
            <p:spPr bwMode="black">
              <a:xfrm>
                <a:off x="5184775" y="344488"/>
                <a:ext cx="1095375" cy="1101725"/>
              </a:xfrm>
              <a:custGeom>
                <a:avLst/>
                <a:gdLst>
                  <a:gd name="T0" fmla="*/ 287 w 292"/>
                  <a:gd name="T1" fmla="*/ 113 h 294"/>
                  <a:gd name="T2" fmla="*/ 239 w 292"/>
                  <a:gd name="T3" fmla="*/ 105 h 294"/>
                  <a:gd name="T4" fmla="*/ 252 w 292"/>
                  <a:gd name="T5" fmla="*/ 58 h 294"/>
                  <a:gd name="T6" fmla="*/ 229 w 292"/>
                  <a:gd name="T7" fmla="*/ 32 h 294"/>
                  <a:gd name="T8" fmla="*/ 187 w 292"/>
                  <a:gd name="T9" fmla="*/ 57 h 294"/>
                  <a:gd name="T10" fmla="*/ 167 w 292"/>
                  <a:gd name="T11" fmla="*/ 6 h 294"/>
                  <a:gd name="T12" fmla="*/ 132 w 292"/>
                  <a:gd name="T13" fmla="*/ 0 h 294"/>
                  <a:gd name="T14" fmla="*/ 115 w 292"/>
                  <a:gd name="T15" fmla="*/ 53 h 294"/>
                  <a:gd name="T16" fmla="*/ 72 w 292"/>
                  <a:gd name="T17" fmla="*/ 31 h 294"/>
                  <a:gd name="T18" fmla="*/ 42 w 292"/>
                  <a:gd name="T19" fmla="*/ 49 h 294"/>
                  <a:gd name="T20" fmla="*/ 59 w 292"/>
                  <a:gd name="T21" fmla="*/ 95 h 294"/>
                  <a:gd name="T22" fmla="*/ 12 w 292"/>
                  <a:gd name="T23" fmla="*/ 107 h 294"/>
                  <a:gd name="T24" fmla="*/ 0 w 292"/>
                  <a:gd name="T25" fmla="*/ 140 h 294"/>
                  <a:gd name="T26" fmla="*/ 43 w 292"/>
                  <a:gd name="T27" fmla="*/ 164 h 294"/>
                  <a:gd name="T28" fmla="*/ 14 w 292"/>
                  <a:gd name="T29" fmla="*/ 204 h 294"/>
                  <a:gd name="T30" fmla="*/ 27 w 292"/>
                  <a:gd name="T31" fmla="*/ 237 h 294"/>
                  <a:gd name="T32" fmla="*/ 75 w 292"/>
                  <a:gd name="T33" fmla="*/ 227 h 294"/>
                  <a:gd name="T34" fmla="*/ 79 w 292"/>
                  <a:gd name="T35" fmla="*/ 276 h 294"/>
                  <a:gd name="T36" fmla="*/ 109 w 292"/>
                  <a:gd name="T37" fmla="*/ 293 h 294"/>
                  <a:gd name="T38" fmla="*/ 140 w 292"/>
                  <a:gd name="T39" fmla="*/ 255 h 294"/>
                  <a:gd name="T40" fmla="*/ 152 w 292"/>
                  <a:gd name="T41" fmla="*/ 255 h 294"/>
                  <a:gd name="T42" fmla="*/ 183 w 292"/>
                  <a:gd name="T43" fmla="*/ 293 h 294"/>
                  <a:gd name="T44" fmla="*/ 213 w 292"/>
                  <a:gd name="T45" fmla="*/ 276 h 294"/>
                  <a:gd name="T46" fmla="*/ 217 w 292"/>
                  <a:gd name="T47" fmla="*/ 227 h 294"/>
                  <a:gd name="T48" fmla="*/ 265 w 292"/>
                  <a:gd name="T49" fmla="*/ 237 h 294"/>
                  <a:gd name="T50" fmla="*/ 278 w 292"/>
                  <a:gd name="T51" fmla="*/ 204 h 294"/>
                  <a:gd name="T52" fmla="*/ 249 w 292"/>
                  <a:gd name="T53" fmla="*/ 164 h 294"/>
                  <a:gd name="T54" fmla="*/ 292 w 292"/>
                  <a:gd name="T55" fmla="*/ 140 h 294"/>
                  <a:gd name="T56" fmla="*/ 187 w 292"/>
                  <a:gd name="T57" fmla="*/ 193 h 294"/>
                  <a:gd name="T58" fmla="*/ 105 w 292"/>
                  <a:gd name="T59" fmla="*/ 193 h 294"/>
                  <a:gd name="T60" fmla="*/ 105 w 292"/>
                  <a:gd name="T61" fmla="*/ 111 h 294"/>
                  <a:gd name="T62" fmla="*/ 187 w 292"/>
                  <a:gd name="T63" fmla="*/ 111 h 2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92" h="294">
                    <a:moveTo>
                      <a:pt x="292" y="140"/>
                    </a:moveTo>
                    <a:cubicBezTo>
                      <a:pt x="287" y="113"/>
                      <a:pt x="287" y="113"/>
                      <a:pt x="287" y="113"/>
                    </a:cubicBezTo>
                    <a:cubicBezTo>
                      <a:pt x="286" y="110"/>
                      <a:pt x="284" y="108"/>
                      <a:pt x="280" y="107"/>
                    </a:cubicBezTo>
                    <a:cubicBezTo>
                      <a:pt x="239" y="105"/>
                      <a:pt x="239" y="105"/>
                      <a:pt x="239" y="105"/>
                    </a:cubicBezTo>
                    <a:cubicBezTo>
                      <a:pt x="237" y="102"/>
                      <a:pt x="235" y="98"/>
                      <a:pt x="233" y="95"/>
                    </a:cubicBezTo>
                    <a:cubicBezTo>
                      <a:pt x="252" y="58"/>
                      <a:pt x="252" y="58"/>
                      <a:pt x="252" y="58"/>
                    </a:cubicBezTo>
                    <a:cubicBezTo>
                      <a:pt x="254" y="55"/>
                      <a:pt x="253" y="51"/>
                      <a:pt x="250" y="49"/>
                    </a:cubicBezTo>
                    <a:cubicBezTo>
                      <a:pt x="229" y="32"/>
                      <a:pt x="229" y="32"/>
                      <a:pt x="229" y="32"/>
                    </a:cubicBezTo>
                    <a:cubicBezTo>
                      <a:pt x="227" y="29"/>
                      <a:pt x="223" y="29"/>
                      <a:pt x="220" y="31"/>
                    </a:cubicBezTo>
                    <a:cubicBezTo>
                      <a:pt x="187" y="57"/>
                      <a:pt x="187" y="57"/>
                      <a:pt x="187" y="57"/>
                    </a:cubicBezTo>
                    <a:cubicBezTo>
                      <a:pt x="184" y="55"/>
                      <a:pt x="181" y="54"/>
                      <a:pt x="177" y="53"/>
                    </a:cubicBezTo>
                    <a:cubicBezTo>
                      <a:pt x="167" y="6"/>
                      <a:pt x="167" y="6"/>
                      <a:pt x="167" y="6"/>
                    </a:cubicBezTo>
                    <a:cubicBezTo>
                      <a:pt x="166" y="3"/>
                      <a:pt x="163" y="0"/>
                      <a:pt x="160" y="0"/>
                    </a:cubicBezTo>
                    <a:cubicBezTo>
                      <a:pt x="132" y="0"/>
                      <a:pt x="132" y="0"/>
                      <a:pt x="132" y="0"/>
                    </a:cubicBezTo>
                    <a:cubicBezTo>
                      <a:pt x="129" y="0"/>
                      <a:pt x="126" y="3"/>
                      <a:pt x="125" y="6"/>
                    </a:cubicBezTo>
                    <a:cubicBezTo>
                      <a:pt x="115" y="53"/>
                      <a:pt x="115" y="53"/>
                      <a:pt x="115" y="53"/>
                    </a:cubicBezTo>
                    <a:cubicBezTo>
                      <a:pt x="111" y="54"/>
                      <a:pt x="108" y="55"/>
                      <a:pt x="105" y="57"/>
                    </a:cubicBezTo>
                    <a:cubicBezTo>
                      <a:pt x="72" y="31"/>
                      <a:pt x="72" y="31"/>
                      <a:pt x="72" y="31"/>
                    </a:cubicBezTo>
                    <a:cubicBezTo>
                      <a:pt x="69" y="29"/>
                      <a:pt x="65" y="29"/>
                      <a:pt x="63" y="31"/>
                    </a:cubicBezTo>
                    <a:cubicBezTo>
                      <a:pt x="42" y="49"/>
                      <a:pt x="42" y="49"/>
                      <a:pt x="42" y="49"/>
                    </a:cubicBezTo>
                    <a:cubicBezTo>
                      <a:pt x="39" y="51"/>
                      <a:pt x="39" y="55"/>
                      <a:pt x="40" y="58"/>
                    </a:cubicBezTo>
                    <a:cubicBezTo>
                      <a:pt x="59" y="95"/>
                      <a:pt x="59" y="95"/>
                      <a:pt x="59" y="95"/>
                    </a:cubicBezTo>
                    <a:cubicBezTo>
                      <a:pt x="57" y="98"/>
                      <a:pt x="55" y="102"/>
                      <a:pt x="53" y="105"/>
                    </a:cubicBezTo>
                    <a:cubicBezTo>
                      <a:pt x="12" y="107"/>
                      <a:pt x="12" y="107"/>
                      <a:pt x="12" y="107"/>
                    </a:cubicBezTo>
                    <a:cubicBezTo>
                      <a:pt x="8" y="107"/>
                      <a:pt x="6" y="110"/>
                      <a:pt x="5" y="113"/>
                    </a:cubicBezTo>
                    <a:cubicBezTo>
                      <a:pt x="0" y="140"/>
                      <a:pt x="0" y="140"/>
                      <a:pt x="0" y="140"/>
                    </a:cubicBezTo>
                    <a:cubicBezTo>
                      <a:pt x="0" y="143"/>
                      <a:pt x="1" y="147"/>
                      <a:pt x="4" y="148"/>
                    </a:cubicBezTo>
                    <a:cubicBezTo>
                      <a:pt x="43" y="164"/>
                      <a:pt x="43" y="164"/>
                      <a:pt x="43" y="164"/>
                    </a:cubicBezTo>
                    <a:cubicBezTo>
                      <a:pt x="44" y="168"/>
                      <a:pt x="44" y="172"/>
                      <a:pt x="45" y="176"/>
                    </a:cubicBezTo>
                    <a:cubicBezTo>
                      <a:pt x="14" y="204"/>
                      <a:pt x="14" y="204"/>
                      <a:pt x="14" y="204"/>
                    </a:cubicBezTo>
                    <a:cubicBezTo>
                      <a:pt x="12" y="206"/>
                      <a:pt x="11" y="210"/>
                      <a:pt x="13" y="213"/>
                    </a:cubicBezTo>
                    <a:cubicBezTo>
                      <a:pt x="27" y="237"/>
                      <a:pt x="27" y="237"/>
                      <a:pt x="27" y="237"/>
                    </a:cubicBezTo>
                    <a:cubicBezTo>
                      <a:pt x="28" y="239"/>
                      <a:pt x="32" y="241"/>
                      <a:pt x="35" y="240"/>
                    </a:cubicBezTo>
                    <a:cubicBezTo>
                      <a:pt x="75" y="227"/>
                      <a:pt x="75" y="227"/>
                      <a:pt x="75" y="227"/>
                    </a:cubicBezTo>
                    <a:cubicBezTo>
                      <a:pt x="78" y="230"/>
                      <a:pt x="81" y="233"/>
                      <a:pt x="84" y="235"/>
                    </a:cubicBezTo>
                    <a:cubicBezTo>
                      <a:pt x="79" y="276"/>
                      <a:pt x="79" y="276"/>
                      <a:pt x="79" y="276"/>
                    </a:cubicBezTo>
                    <a:cubicBezTo>
                      <a:pt x="78" y="280"/>
                      <a:pt x="80" y="283"/>
                      <a:pt x="83" y="284"/>
                    </a:cubicBezTo>
                    <a:cubicBezTo>
                      <a:pt x="109" y="293"/>
                      <a:pt x="109" y="293"/>
                      <a:pt x="109" y="293"/>
                    </a:cubicBezTo>
                    <a:cubicBezTo>
                      <a:pt x="112" y="294"/>
                      <a:pt x="116" y="293"/>
                      <a:pt x="118" y="291"/>
                    </a:cubicBezTo>
                    <a:cubicBezTo>
                      <a:pt x="140" y="255"/>
                      <a:pt x="140" y="255"/>
                      <a:pt x="140" y="255"/>
                    </a:cubicBezTo>
                    <a:cubicBezTo>
                      <a:pt x="142" y="255"/>
                      <a:pt x="144" y="256"/>
                      <a:pt x="146" y="256"/>
                    </a:cubicBezTo>
                    <a:cubicBezTo>
                      <a:pt x="148" y="256"/>
                      <a:pt x="150" y="255"/>
                      <a:pt x="152" y="255"/>
                    </a:cubicBezTo>
                    <a:cubicBezTo>
                      <a:pt x="174" y="291"/>
                      <a:pt x="174" y="291"/>
                      <a:pt x="174" y="291"/>
                    </a:cubicBezTo>
                    <a:cubicBezTo>
                      <a:pt x="176" y="293"/>
                      <a:pt x="180" y="294"/>
                      <a:pt x="183" y="293"/>
                    </a:cubicBezTo>
                    <a:cubicBezTo>
                      <a:pt x="209" y="284"/>
                      <a:pt x="209" y="284"/>
                      <a:pt x="209" y="284"/>
                    </a:cubicBezTo>
                    <a:cubicBezTo>
                      <a:pt x="212" y="283"/>
                      <a:pt x="214" y="280"/>
                      <a:pt x="213" y="276"/>
                    </a:cubicBezTo>
                    <a:cubicBezTo>
                      <a:pt x="208" y="235"/>
                      <a:pt x="208" y="235"/>
                      <a:pt x="208" y="235"/>
                    </a:cubicBezTo>
                    <a:cubicBezTo>
                      <a:pt x="211" y="232"/>
                      <a:pt x="214" y="230"/>
                      <a:pt x="217" y="227"/>
                    </a:cubicBezTo>
                    <a:cubicBezTo>
                      <a:pt x="257" y="240"/>
                      <a:pt x="257" y="240"/>
                      <a:pt x="257" y="240"/>
                    </a:cubicBezTo>
                    <a:cubicBezTo>
                      <a:pt x="260" y="241"/>
                      <a:pt x="264" y="239"/>
                      <a:pt x="265" y="237"/>
                    </a:cubicBezTo>
                    <a:cubicBezTo>
                      <a:pt x="279" y="213"/>
                      <a:pt x="279" y="213"/>
                      <a:pt x="279" y="213"/>
                    </a:cubicBezTo>
                    <a:cubicBezTo>
                      <a:pt x="281" y="210"/>
                      <a:pt x="280" y="206"/>
                      <a:pt x="278" y="204"/>
                    </a:cubicBezTo>
                    <a:cubicBezTo>
                      <a:pt x="247" y="176"/>
                      <a:pt x="247" y="176"/>
                      <a:pt x="247" y="176"/>
                    </a:cubicBezTo>
                    <a:cubicBezTo>
                      <a:pt x="248" y="172"/>
                      <a:pt x="248" y="168"/>
                      <a:pt x="249" y="164"/>
                    </a:cubicBezTo>
                    <a:cubicBezTo>
                      <a:pt x="288" y="148"/>
                      <a:pt x="288" y="148"/>
                      <a:pt x="288" y="148"/>
                    </a:cubicBezTo>
                    <a:cubicBezTo>
                      <a:pt x="291" y="147"/>
                      <a:pt x="292" y="144"/>
                      <a:pt x="292" y="140"/>
                    </a:cubicBezTo>
                    <a:close/>
                    <a:moveTo>
                      <a:pt x="204" y="152"/>
                    </a:moveTo>
                    <a:cubicBezTo>
                      <a:pt x="204" y="168"/>
                      <a:pt x="197" y="182"/>
                      <a:pt x="187" y="193"/>
                    </a:cubicBezTo>
                    <a:cubicBezTo>
                      <a:pt x="176" y="203"/>
                      <a:pt x="162" y="210"/>
                      <a:pt x="146" y="210"/>
                    </a:cubicBezTo>
                    <a:cubicBezTo>
                      <a:pt x="130" y="210"/>
                      <a:pt x="116" y="203"/>
                      <a:pt x="105" y="193"/>
                    </a:cubicBezTo>
                    <a:cubicBezTo>
                      <a:pt x="95" y="182"/>
                      <a:pt x="88" y="168"/>
                      <a:pt x="88" y="152"/>
                    </a:cubicBezTo>
                    <a:cubicBezTo>
                      <a:pt x="88" y="136"/>
                      <a:pt x="95" y="121"/>
                      <a:pt x="105" y="111"/>
                    </a:cubicBezTo>
                    <a:cubicBezTo>
                      <a:pt x="116" y="100"/>
                      <a:pt x="130" y="94"/>
                      <a:pt x="146" y="94"/>
                    </a:cubicBezTo>
                    <a:cubicBezTo>
                      <a:pt x="162" y="94"/>
                      <a:pt x="176" y="100"/>
                      <a:pt x="187" y="111"/>
                    </a:cubicBezTo>
                    <a:cubicBezTo>
                      <a:pt x="197" y="121"/>
                      <a:pt x="204" y="136"/>
                      <a:pt x="204" y="15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a:endParaRPr lang="en-US" dirty="0">
                  <a:gradFill>
                    <a:gsLst>
                      <a:gs pos="0">
                        <a:srgbClr val="FFFFFF"/>
                      </a:gs>
                      <a:gs pos="100000">
                        <a:srgbClr val="FFFFFF"/>
                      </a:gs>
                    </a:gsLst>
                    <a:lin ang="5400000" scaled="0"/>
                  </a:gradFill>
                </a:endParaRPr>
              </a:p>
            </p:txBody>
          </p:sp>
          <p:sp>
            <p:nvSpPr>
              <p:cNvPr id="14" name="Oval 87"/>
              <p:cNvSpPr>
                <a:spLocks noChangeArrowheads="1"/>
              </p:cNvSpPr>
              <p:nvPr/>
            </p:nvSpPr>
            <p:spPr bwMode="black">
              <a:xfrm>
                <a:off x="5630863" y="812800"/>
                <a:ext cx="203200" cy="203200"/>
              </a:xfrm>
              <a:prstGeom prst="ellipse">
                <a:avLst/>
              </a:pr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a:endParaRPr lang="en-US" dirty="0">
                  <a:gradFill>
                    <a:gsLst>
                      <a:gs pos="0">
                        <a:srgbClr val="FFFFFF"/>
                      </a:gs>
                      <a:gs pos="100000">
                        <a:srgbClr val="FFFFFF"/>
                      </a:gs>
                    </a:gsLst>
                    <a:lin ang="5400000" scaled="0"/>
                  </a:gradFill>
                </a:endParaRPr>
              </a:p>
            </p:txBody>
          </p:sp>
          <p:sp>
            <p:nvSpPr>
              <p:cNvPr id="15" name="Freeform 88"/>
              <p:cNvSpPr>
                <a:spLocks noEditPoints="1"/>
              </p:cNvSpPr>
              <p:nvPr/>
            </p:nvSpPr>
            <p:spPr bwMode="black">
              <a:xfrm>
                <a:off x="6129338" y="225425"/>
                <a:ext cx="555625" cy="598488"/>
              </a:xfrm>
              <a:custGeom>
                <a:avLst/>
                <a:gdLst>
                  <a:gd name="T0" fmla="*/ 129 w 148"/>
                  <a:gd name="T1" fmla="*/ 91 h 160"/>
                  <a:gd name="T2" fmla="*/ 131 w 148"/>
                  <a:gd name="T3" fmla="*/ 80 h 160"/>
                  <a:gd name="T4" fmla="*/ 129 w 148"/>
                  <a:gd name="T5" fmla="*/ 70 h 160"/>
                  <a:gd name="T6" fmla="*/ 145 w 148"/>
                  <a:gd name="T7" fmla="*/ 55 h 160"/>
                  <a:gd name="T8" fmla="*/ 147 w 148"/>
                  <a:gd name="T9" fmla="*/ 50 h 160"/>
                  <a:gd name="T10" fmla="*/ 147 w 148"/>
                  <a:gd name="T11" fmla="*/ 46 h 160"/>
                  <a:gd name="T12" fmla="*/ 140 w 148"/>
                  <a:gd name="T13" fmla="*/ 34 h 160"/>
                  <a:gd name="T14" fmla="*/ 133 w 148"/>
                  <a:gd name="T15" fmla="*/ 31 h 160"/>
                  <a:gd name="T16" fmla="*/ 131 w 148"/>
                  <a:gd name="T17" fmla="*/ 31 h 160"/>
                  <a:gd name="T18" fmla="*/ 111 w 148"/>
                  <a:gd name="T19" fmla="*/ 37 h 160"/>
                  <a:gd name="T20" fmla="*/ 92 w 148"/>
                  <a:gd name="T21" fmla="*/ 27 h 160"/>
                  <a:gd name="T22" fmla="*/ 88 w 148"/>
                  <a:gd name="T23" fmla="*/ 6 h 160"/>
                  <a:gd name="T24" fmla="*/ 81 w 148"/>
                  <a:gd name="T25" fmla="*/ 0 h 160"/>
                  <a:gd name="T26" fmla="*/ 67 w 148"/>
                  <a:gd name="T27" fmla="*/ 0 h 160"/>
                  <a:gd name="T28" fmla="*/ 60 w 148"/>
                  <a:gd name="T29" fmla="*/ 6 h 160"/>
                  <a:gd name="T30" fmla="*/ 55 w 148"/>
                  <a:gd name="T31" fmla="*/ 27 h 160"/>
                  <a:gd name="T32" fmla="*/ 37 w 148"/>
                  <a:gd name="T33" fmla="*/ 38 h 160"/>
                  <a:gd name="T34" fmla="*/ 16 w 148"/>
                  <a:gd name="T35" fmla="*/ 31 h 160"/>
                  <a:gd name="T36" fmla="*/ 14 w 148"/>
                  <a:gd name="T37" fmla="*/ 31 h 160"/>
                  <a:gd name="T38" fmla="*/ 8 w 148"/>
                  <a:gd name="T39" fmla="*/ 34 h 160"/>
                  <a:gd name="T40" fmla="*/ 1 w 148"/>
                  <a:gd name="T41" fmla="*/ 46 h 160"/>
                  <a:gd name="T42" fmla="*/ 0 w 148"/>
                  <a:gd name="T43" fmla="*/ 50 h 160"/>
                  <a:gd name="T44" fmla="*/ 2 w 148"/>
                  <a:gd name="T45" fmla="*/ 55 h 160"/>
                  <a:gd name="T46" fmla="*/ 19 w 148"/>
                  <a:gd name="T47" fmla="*/ 70 h 160"/>
                  <a:gd name="T48" fmla="*/ 17 w 148"/>
                  <a:gd name="T49" fmla="*/ 80 h 160"/>
                  <a:gd name="T50" fmla="*/ 19 w 148"/>
                  <a:gd name="T51" fmla="*/ 91 h 160"/>
                  <a:gd name="T52" fmla="*/ 2 w 148"/>
                  <a:gd name="T53" fmla="*/ 106 h 160"/>
                  <a:gd name="T54" fmla="*/ 0 w 148"/>
                  <a:gd name="T55" fmla="*/ 111 h 160"/>
                  <a:gd name="T56" fmla="*/ 1 w 148"/>
                  <a:gd name="T57" fmla="*/ 114 h 160"/>
                  <a:gd name="T58" fmla="*/ 8 w 148"/>
                  <a:gd name="T59" fmla="*/ 126 h 160"/>
                  <a:gd name="T60" fmla="*/ 14 w 148"/>
                  <a:gd name="T61" fmla="*/ 130 h 160"/>
                  <a:gd name="T62" fmla="*/ 16 w 148"/>
                  <a:gd name="T63" fmla="*/ 130 h 160"/>
                  <a:gd name="T64" fmla="*/ 37 w 148"/>
                  <a:gd name="T65" fmla="*/ 123 h 160"/>
                  <a:gd name="T66" fmla="*/ 55 w 148"/>
                  <a:gd name="T67" fmla="*/ 133 h 160"/>
                  <a:gd name="T68" fmla="*/ 60 w 148"/>
                  <a:gd name="T69" fmla="*/ 155 h 160"/>
                  <a:gd name="T70" fmla="*/ 67 w 148"/>
                  <a:gd name="T71" fmla="*/ 160 h 160"/>
                  <a:gd name="T72" fmla="*/ 81 w 148"/>
                  <a:gd name="T73" fmla="*/ 160 h 160"/>
                  <a:gd name="T74" fmla="*/ 88 w 148"/>
                  <a:gd name="T75" fmla="*/ 155 h 160"/>
                  <a:gd name="T76" fmla="*/ 92 w 148"/>
                  <a:gd name="T77" fmla="*/ 134 h 160"/>
                  <a:gd name="T78" fmla="*/ 111 w 148"/>
                  <a:gd name="T79" fmla="*/ 123 h 160"/>
                  <a:gd name="T80" fmla="*/ 131 w 148"/>
                  <a:gd name="T81" fmla="*/ 130 h 160"/>
                  <a:gd name="T82" fmla="*/ 133 w 148"/>
                  <a:gd name="T83" fmla="*/ 130 h 160"/>
                  <a:gd name="T84" fmla="*/ 140 w 148"/>
                  <a:gd name="T85" fmla="*/ 126 h 160"/>
                  <a:gd name="T86" fmla="*/ 147 w 148"/>
                  <a:gd name="T87" fmla="*/ 114 h 160"/>
                  <a:gd name="T88" fmla="*/ 147 w 148"/>
                  <a:gd name="T89" fmla="*/ 111 h 160"/>
                  <a:gd name="T90" fmla="*/ 145 w 148"/>
                  <a:gd name="T91" fmla="*/ 106 h 160"/>
                  <a:gd name="T92" fmla="*/ 129 w 148"/>
                  <a:gd name="T93" fmla="*/ 91 h 160"/>
                  <a:gd name="T94" fmla="*/ 96 w 148"/>
                  <a:gd name="T95" fmla="*/ 80 h 160"/>
                  <a:gd name="T96" fmla="*/ 74 w 148"/>
                  <a:gd name="T97" fmla="*/ 102 h 160"/>
                  <a:gd name="T98" fmla="*/ 52 w 148"/>
                  <a:gd name="T99" fmla="*/ 80 h 160"/>
                  <a:gd name="T100" fmla="*/ 74 w 148"/>
                  <a:gd name="T101" fmla="*/ 58 h 160"/>
                  <a:gd name="T102" fmla="*/ 96 w 148"/>
                  <a:gd name="T103" fmla="*/ 80 h 1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48" h="160">
                    <a:moveTo>
                      <a:pt x="129" y="91"/>
                    </a:moveTo>
                    <a:cubicBezTo>
                      <a:pt x="130" y="88"/>
                      <a:pt x="131" y="84"/>
                      <a:pt x="131" y="80"/>
                    </a:cubicBezTo>
                    <a:cubicBezTo>
                      <a:pt x="131" y="77"/>
                      <a:pt x="130" y="73"/>
                      <a:pt x="129" y="70"/>
                    </a:cubicBezTo>
                    <a:cubicBezTo>
                      <a:pt x="145" y="55"/>
                      <a:pt x="145" y="55"/>
                      <a:pt x="145" y="55"/>
                    </a:cubicBezTo>
                    <a:cubicBezTo>
                      <a:pt x="147" y="54"/>
                      <a:pt x="147" y="52"/>
                      <a:pt x="147" y="50"/>
                    </a:cubicBezTo>
                    <a:cubicBezTo>
                      <a:pt x="147" y="49"/>
                      <a:pt x="147" y="47"/>
                      <a:pt x="147" y="46"/>
                    </a:cubicBezTo>
                    <a:cubicBezTo>
                      <a:pt x="140" y="34"/>
                      <a:pt x="140" y="34"/>
                      <a:pt x="140" y="34"/>
                    </a:cubicBezTo>
                    <a:cubicBezTo>
                      <a:pt x="138" y="32"/>
                      <a:pt x="136" y="31"/>
                      <a:pt x="133" y="31"/>
                    </a:cubicBezTo>
                    <a:cubicBezTo>
                      <a:pt x="133" y="31"/>
                      <a:pt x="132" y="31"/>
                      <a:pt x="131" y="31"/>
                    </a:cubicBezTo>
                    <a:cubicBezTo>
                      <a:pt x="111" y="37"/>
                      <a:pt x="111" y="37"/>
                      <a:pt x="111" y="37"/>
                    </a:cubicBezTo>
                    <a:cubicBezTo>
                      <a:pt x="105" y="33"/>
                      <a:pt x="99" y="29"/>
                      <a:pt x="92" y="27"/>
                    </a:cubicBezTo>
                    <a:cubicBezTo>
                      <a:pt x="88" y="6"/>
                      <a:pt x="88" y="6"/>
                      <a:pt x="88" y="6"/>
                    </a:cubicBezTo>
                    <a:cubicBezTo>
                      <a:pt x="87" y="3"/>
                      <a:pt x="84" y="0"/>
                      <a:pt x="81" y="0"/>
                    </a:cubicBezTo>
                    <a:cubicBezTo>
                      <a:pt x="67" y="0"/>
                      <a:pt x="67" y="0"/>
                      <a:pt x="67" y="0"/>
                    </a:cubicBezTo>
                    <a:cubicBezTo>
                      <a:pt x="63" y="0"/>
                      <a:pt x="61" y="3"/>
                      <a:pt x="60" y="6"/>
                    </a:cubicBezTo>
                    <a:cubicBezTo>
                      <a:pt x="55" y="27"/>
                      <a:pt x="55" y="27"/>
                      <a:pt x="55" y="27"/>
                    </a:cubicBezTo>
                    <a:cubicBezTo>
                      <a:pt x="48" y="29"/>
                      <a:pt x="42" y="33"/>
                      <a:pt x="37" y="38"/>
                    </a:cubicBezTo>
                    <a:cubicBezTo>
                      <a:pt x="16" y="31"/>
                      <a:pt x="16" y="31"/>
                      <a:pt x="16" y="31"/>
                    </a:cubicBezTo>
                    <a:cubicBezTo>
                      <a:pt x="15" y="31"/>
                      <a:pt x="15" y="31"/>
                      <a:pt x="14" y="31"/>
                    </a:cubicBezTo>
                    <a:cubicBezTo>
                      <a:pt x="12" y="31"/>
                      <a:pt x="9" y="32"/>
                      <a:pt x="8" y="34"/>
                    </a:cubicBezTo>
                    <a:cubicBezTo>
                      <a:pt x="1" y="46"/>
                      <a:pt x="1" y="46"/>
                      <a:pt x="1" y="46"/>
                    </a:cubicBezTo>
                    <a:cubicBezTo>
                      <a:pt x="0" y="47"/>
                      <a:pt x="0" y="49"/>
                      <a:pt x="0" y="50"/>
                    </a:cubicBezTo>
                    <a:cubicBezTo>
                      <a:pt x="0" y="52"/>
                      <a:pt x="1" y="54"/>
                      <a:pt x="2" y="55"/>
                    </a:cubicBezTo>
                    <a:cubicBezTo>
                      <a:pt x="19" y="70"/>
                      <a:pt x="19" y="70"/>
                      <a:pt x="19" y="70"/>
                    </a:cubicBezTo>
                    <a:cubicBezTo>
                      <a:pt x="18" y="73"/>
                      <a:pt x="17" y="77"/>
                      <a:pt x="17" y="80"/>
                    </a:cubicBezTo>
                    <a:cubicBezTo>
                      <a:pt x="17" y="84"/>
                      <a:pt x="18" y="87"/>
                      <a:pt x="19" y="91"/>
                    </a:cubicBezTo>
                    <a:cubicBezTo>
                      <a:pt x="2" y="106"/>
                      <a:pt x="2" y="106"/>
                      <a:pt x="2" y="106"/>
                    </a:cubicBezTo>
                    <a:cubicBezTo>
                      <a:pt x="1" y="107"/>
                      <a:pt x="0" y="109"/>
                      <a:pt x="0" y="111"/>
                    </a:cubicBezTo>
                    <a:cubicBezTo>
                      <a:pt x="0" y="112"/>
                      <a:pt x="0" y="113"/>
                      <a:pt x="1" y="114"/>
                    </a:cubicBezTo>
                    <a:cubicBezTo>
                      <a:pt x="8" y="126"/>
                      <a:pt x="8" y="126"/>
                      <a:pt x="8" y="126"/>
                    </a:cubicBezTo>
                    <a:cubicBezTo>
                      <a:pt x="9" y="129"/>
                      <a:pt x="12" y="130"/>
                      <a:pt x="14" y="130"/>
                    </a:cubicBezTo>
                    <a:cubicBezTo>
                      <a:pt x="15" y="130"/>
                      <a:pt x="15" y="130"/>
                      <a:pt x="16" y="130"/>
                    </a:cubicBezTo>
                    <a:cubicBezTo>
                      <a:pt x="37" y="123"/>
                      <a:pt x="37" y="123"/>
                      <a:pt x="37" y="123"/>
                    </a:cubicBezTo>
                    <a:cubicBezTo>
                      <a:pt x="42" y="127"/>
                      <a:pt x="48" y="131"/>
                      <a:pt x="55" y="133"/>
                    </a:cubicBezTo>
                    <a:cubicBezTo>
                      <a:pt x="60" y="155"/>
                      <a:pt x="60" y="155"/>
                      <a:pt x="60" y="155"/>
                    </a:cubicBezTo>
                    <a:cubicBezTo>
                      <a:pt x="61" y="158"/>
                      <a:pt x="63" y="160"/>
                      <a:pt x="67" y="160"/>
                    </a:cubicBezTo>
                    <a:cubicBezTo>
                      <a:pt x="81" y="160"/>
                      <a:pt x="81" y="160"/>
                      <a:pt x="81" y="160"/>
                    </a:cubicBezTo>
                    <a:cubicBezTo>
                      <a:pt x="84" y="160"/>
                      <a:pt x="87" y="158"/>
                      <a:pt x="88" y="155"/>
                    </a:cubicBezTo>
                    <a:cubicBezTo>
                      <a:pt x="92" y="134"/>
                      <a:pt x="92" y="134"/>
                      <a:pt x="92" y="134"/>
                    </a:cubicBezTo>
                    <a:cubicBezTo>
                      <a:pt x="99" y="131"/>
                      <a:pt x="105" y="128"/>
                      <a:pt x="111" y="123"/>
                    </a:cubicBezTo>
                    <a:cubicBezTo>
                      <a:pt x="131" y="130"/>
                      <a:pt x="131" y="130"/>
                      <a:pt x="131" y="130"/>
                    </a:cubicBezTo>
                    <a:cubicBezTo>
                      <a:pt x="132" y="130"/>
                      <a:pt x="133" y="130"/>
                      <a:pt x="133" y="130"/>
                    </a:cubicBezTo>
                    <a:cubicBezTo>
                      <a:pt x="136" y="130"/>
                      <a:pt x="138" y="129"/>
                      <a:pt x="140" y="126"/>
                    </a:cubicBezTo>
                    <a:cubicBezTo>
                      <a:pt x="147" y="114"/>
                      <a:pt x="147" y="114"/>
                      <a:pt x="147" y="114"/>
                    </a:cubicBezTo>
                    <a:cubicBezTo>
                      <a:pt x="147" y="113"/>
                      <a:pt x="148" y="112"/>
                      <a:pt x="147" y="111"/>
                    </a:cubicBezTo>
                    <a:cubicBezTo>
                      <a:pt x="148" y="109"/>
                      <a:pt x="147" y="107"/>
                      <a:pt x="145" y="106"/>
                    </a:cubicBezTo>
                    <a:lnTo>
                      <a:pt x="129" y="91"/>
                    </a:lnTo>
                    <a:close/>
                    <a:moveTo>
                      <a:pt x="96" y="80"/>
                    </a:moveTo>
                    <a:cubicBezTo>
                      <a:pt x="96" y="92"/>
                      <a:pt x="86" y="102"/>
                      <a:pt x="74" y="102"/>
                    </a:cubicBezTo>
                    <a:cubicBezTo>
                      <a:pt x="62" y="102"/>
                      <a:pt x="52" y="92"/>
                      <a:pt x="52" y="80"/>
                    </a:cubicBezTo>
                    <a:cubicBezTo>
                      <a:pt x="52" y="68"/>
                      <a:pt x="62" y="58"/>
                      <a:pt x="74" y="58"/>
                    </a:cubicBezTo>
                    <a:cubicBezTo>
                      <a:pt x="86" y="58"/>
                      <a:pt x="96" y="68"/>
                      <a:pt x="96" y="80"/>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0" tIns="45720" rIns="91440" bIns="45720" numCol="1" anchor="t" anchorCtr="0" compatLnSpc="1">
                <a:prstTxWarp prst="textNoShape">
                  <a:avLst/>
                </a:prstTxWarp>
              </a:bodyPr>
              <a:lstStyle/>
              <a:p>
                <a:pPr algn="ctr"/>
                <a:endParaRPr lang="en-US" dirty="0">
                  <a:gradFill>
                    <a:gsLst>
                      <a:gs pos="0">
                        <a:srgbClr val="FFFFFF"/>
                      </a:gs>
                      <a:gs pos="100000">
                        <a:srgbClr val="FFFFFF"/>
                      </a:gs>
                    </a:gsLst>
                    <a:lin ang="5400000" scaled="0"/>
                  </a:gradFill>
                </a:endParaRPr>
              </a:p>
            </p:txBody>
          </p:sp>
        </p:grpSp>
      </p:grpSp>
      <p:grpSp>
        <p:nvGrpSpPr>
          <p:cNvPr id="16" name="Group 14"/>
          <p:cNvGrpSpPr/>
          <p:nvPr/>
        </p:nvGrpSpPr>
        <p:grpSpPr>
          <a:xfrm>
            <a:off x="4574590" y="3060050"/>
            <a:ext cx="2686465" cy="1599932"/>
            <a:chOff x="6194767" y="4060632"/>
            <a:chExt cx="3581020" cy="2133243"/>
          </a:xfrm>
        </p:grpSpPr>
        <p:sp>
          <p:nvSpPr>
            <p:cNvPr id="17" name="Rectangle 15"/>
            <p:cNvSpPr/>
            <p:nvPr/>
          </p:nvSpPr>
          <p:spPr bwMode="auto">
            <a:xfrm>
              <a:off x="6194767" y="4060632"/>
              <a:ext cx="3581020" cy="2133243"/>
            </a:xfrm>
            <a:prstGeom prst="rect">
              <a:avLst/>
            </a:prstGeom>
            <a:solidFill>
              <a:schemeClr val="accent1"/>
            </a:solidFill>
            <a:ln w="25400" cap="flat" cmpd="sng" algn="ctr">
              <a:noFill/>
              <a:prstDash val="solid"/>
              <a:headEnd type="none" w="med" len="med"/>
              <a:tailEnd type="none" w="med" len="med"/>
            </a:ln>
            <a:effectLst/>
          </p:spPr>
          <p:style>
            <a:lnRef idx="2">
              <a:schemeClr val="accent5">
                <a:shade val="50000"/>
              </a:schemeClr>
            </a:lnRef>
            <a:fillRef idx="1">
              <a:schemeClr val="accent5"/>
            </a:fillRef>
            <a:effectRef idx="0">
              <a:schemeClr val="accent5"/>
            </a:effectRef>
            <a:fontRef idx="minor">
              <a:schemeClr val="lt1"/>
            </a:fontRef>
          </p:style>
          <p:txBody>
            <a:bodyPr vert="horz" wrap="square" lIns="182880" tIns="228600" rIns="91436" bIns="45718" numCol="1" rtlCol="0" anchor="t" anchorCtr="0" compatLnSpc="1">
              <a:prstTxWarp prst="textNoShape">
                <a:avLst/>
              </a:prstTxWarp>
            </a:bodyPr>
            <a:lstStyle/>
            <a:p>
              <a:pPr lvl="1"/>
              <a:r>
                <a:rPr lang="zh-CN" altLang="en-US" sz="2800" b="1" dirty="0">
                  <a:latin typeface="楷体" pitchFamily="49" charset="-122"/>
                  <a:ea typeface="楷体" pitchFamily="49" charset="-122"/>
                </a:rPr>
                <a:t>是开发数据库的基础 </a:t>
              </a:r>
            </a:p>
          </p:txBody>
        </p:sp>
        <p:grpSp>
          <p:nvGrpSpPr>
            <p:cNvPr id="18" name="Group 16"/>
            <p:cNvGrpSpPr/>
            <p:nvPr/>
          </p:nvGrpSpPr>
          <p:grpSpPr>
            <a:xfrm>
              <a:off x="9030396" y="5460854"/>
              <a:ext cx="529637" cy="527541"/>
              <a:chOff x="7988334" y="5213829"/>
              <a:chExt cx="481488" cy="479583"/>
            </a:xfrm>
          </p:grpSpPr>
          <p:sp>
            <p:nvSpPr>
              <p:cNvPr id="19" name="Rectangle 17"/>
              <p:cNvSpPr/>
              <p:nvPr/>
            </p:nvSpPr>
            <p:spPr bwMode="auto">
              <a:xfrm>
                <a:off x="7988334" y="5213829"/>
                <a:ext cx="226696" cy="226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637" fontAlgn="base">
                  <a:spcBef>
                    <a:spcPct val="0"/>
                  </a:spcBef>
                  <a:spcAft>
                    <a:spcPct val="0"/>
                  </a:spcAft>
                </a:pPr>
                <a:endParaRPr lang="en-US" sz="16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0" name="Rectangle 18"/>
              <p:cNvSpPr/>
              <p:nvPr/>
            </p:nvSpPr>
            <p:spPr bwMode="auto">
              <a:xfrm>
                <a:off x="8243126" y="5213829"/>
                <a:ext cx="226696" cy="226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637" fontAlgn="base">
                  <a:spcBef>
                    <a:spcPct val="0"/>
                  </a:spcBef>
                  <a:spcAft>
                    <a:spcPct val="0"/>
                  </a:spcAft>
                </a:pPr>
                <a:endParaRPr lang="en-US" sz="16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1" name="Rectangle 19"/>
              <p:cNvSpPr/>
              <p:nvPr/>
            </p:nvSpPr>
            <p:spPr bwMode="auto">
              <a:xfrm>
                <a:off x="7988334" y="5466716"/>
                <a:ext cx="226696" cy="226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637" fontAlgn="base">
                  <a:spcBef>
                    <a:spcPct val="0"/>
                  </a:spcBef>
                  <a:spcAft>
                    <a:spcPct val="0"/>
                  </a:spcAft>
                </a:pPr>
                <a:endParaRPr lang="en-US" sz="16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sp>
            <p:nvSpPr>
              <p:cNvPr id="22" name="Rectangle 20"/>
              <p:cNvSpPr/>
              <p:nvPr/>
            </p:nvSpPr>
            <p:spPr bwMode="auto">
              <a:xfrm>
                <a:off x="8243126" y="5466716"/>
                <a:ext cx="226696" cy="226696"/>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91440" tIns="45720" rIns="45720" bIns="91440" numCol="1" spcCol="0" rtlCol="0" fromWordArt="0" anchor="b" anchorCtr="0" forceAA="0" compatLnSpc="1">
                <a:prstTxWarp prst="textNoShape">
                  <a:avLst/>
                </a:prstTxWarp>
                <a:noAutofit/>
              </a:bodyPr>
              <a:lstStyle/>
              <a:p>
                <a:pPr algn="ctr" defTabSz="685637" fontAlgn="base">
                  <a:spcBef>
                    <a:spcPct val="0"/>
                  </a:spcBef>
                  <a:spcAft>
                    <a:spcPct val="0"/>
                  </a:spcAft>
                </a:pPr>
                <a:endParaRPr lang="en-US" sz="1600" spc="-38" dirty="0">
                  <a:gradFill>
                    <a:gsLst>
                      <a:gs pos="0">
                        <a:srgbClr val="FFFFFF"/>
                      </a:gs>
                      <a:gs pos="100000">
                        <a:srgbClr val="FFFFFF"/>
                      </a:gs>
                    </a:gsLst>
                    <a:lin ang="5400000" scaled="0"/>
                  </a:gradFill>
                  <a:latin typeface="Segoe UI" pitchFamily="34" charset="0"/>
                  <a:ea typeface="Segoe UI" pitchFamily="34" charset="0"/>
                  <a:cs typeface="Segoe UI" pitchFamily="34" charset="0"/>
                </a:endParaRPr>
              </a:p>
            </p:txBody>
          </p:sp>
        </p:grpSp>
      </p:grpSp>
    </p:spTree>
    <p:extLst>
      <p:ext uri="{BB962C8B-B14F-4D97-AF65-F5344CB8AC3E}">
        <p14:creationId xmlns:p14="http://schemas.microsoft.com/office/powerpoint/2010/main" val="3458593453"/>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decel="10000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1000" fill="hold"/>
                                        <p:tgtEl>
                                          <p:spTgt spid="4"/>
                                        </p:tgtEl>
                                        <p:attrNameLst>
                                          <p:attrName>ppt_x</p:attrName>
                                        </p:attrNameLst>
                                      </p:cBhvr>
                                      <p:tavLst>
                                        <p:tav tm="0">
                                          <p:val>
                                            <p:strVal val="1+#ppt_w/2"/>
                                          </p:val>
                                        </p:tav>
                                        <p:tav tm="100000">
                                          <p:val>
                                            <p:strVal val="#ppt_x"/>
                                          </p:val>
                                        </p:tav>
                                      </p:tavLst>
                                    </p:anim>
                                    <p:anim calcmode="lin" valueType="num">
                                      <p:cBhvr additive="base">
                                        <p:cTn id="8" dur="1000" fill="hold"/>
                                        <p:tgtEl>
                                          <p:spTgt spid="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decel="100000"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1000" fill="hold"/>
                                        <p:tgtEl>
                                          <p:spTgt spid="7"/>
                                        </p:tgtEl>
                                        <p:attrNameLst>
                                          <p:attrName>ppt_x</p:attrName>
                                        </p:attrNameLst>
                                      </p:cBhvr>
                                      <p:tavLst>
                                        <p:tav tm="0">
                                          <p:val>
                                            <p:strVal val="1+#ppt_w/2"/>
                                          </p:val>
                                        </p:tav>
                                        <p:tav tm="100000">
                                          <p:val>
                                            <p:strVal val="#ppt_x"/>
                                          </p:val>
                                        </p:tav>
                                      </p:tavLst>
                                    </p:anim>
                                    <p:anim calcmode="lin" valueType="num">
                                      <p:cBhvr additive="base">
                                        <p:cTn id="14" dur="1000" fill="hold"/>
                                        <p:tgtEl>
                                          <p:spTgt spid="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decel="10000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1000" fill="hold"/>
                                        <p:tgtEl>
                                          <p:spTgt spid="10"/>
                                        </p:tgtEl>
                                        <p:attrNameLst>
                                          <p:attrName>ppt_x</p:attrName>
                                        </p:attrNameLst>
                                      </p:cBhvr>
                                      <p:tavLst>
                                        <p:tav tm="0">
                                          <p:val>
                                            <p:strVal val="1+#ppt_w/2"/>
                                          </p:val>
                                        </p:tav>
                                        <p:tav tm="100000">
                                          <p:val>
                                            <p:strVal val="#ppt_x"/>
                                          </p:val>
                                        </p:tav>
                                      </p:tavLst>
                                    </p:anim>
                                    <p:anim calcmode="lin" valueType="num">
                                      <p:cBhvr additive="base">
                                        <p:cTn id="20"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2" decel="100000" fill="hold" nodeType="clickEffect">
                                  <p:stCondLst>
                                    <p:cond delay="0"/>
                                  </p:stCondLst>
                                  <p:childTnLst>
                                    <p:set>
                                      <p:cBhvr>
                                        <p:cTn id="24" dur="1" fill="hold">
                                          <p:stCondLst>
                                            <p:cond delay="0"/>
                                          </p:stCondLst>
                                        </p:cTn>
                                        <p:tgtEl>
                                          <p:spTgt spid="16"/>
                                        </p:tgtEl>
                                        <p:attrNameLst>
                                          <p:attrName>style.visibility</p:attrName>
                                        </p:attrNameLst>
                                      </p:cBhvr>
                                      <p:to>
                                        <p:strVal val="visible"/>
                                      </p:to>
                                    </p:set>
                                    <p:anim calcmode="lin" valueType="num">
                                      <p:cBhvr additive="base">
                                        <p:cTn id="25" dur="1000" fill="hold"/>
                                        <p:tgtEl>
                                          <p:spTgt spid="16"/>
                                        </p:tgtEl>
                                        <p:attrNameLst>
                                          <p:attrName>ppt_x</p:attrName>
                                        </p:attrNameLst>
                                      </p:cBhvr>
                                      <p:tavLst>
                                        <p:tav tm="0">
                                          <p:val>
                                            <p:strVal val="1+#ppt_w/2"/>
                                          </p:val>
                                        </p:tav>
                                        <p:tav tm="100000">
                                          <p:val>
                                            <p:strVal val="#ppt_x"/>
                                          </p:val>
                                        </p:tav>
                                      </p:tavLst>
                                    </p:anim>
                                    <p:anim calcmode="lin" valueType="num">
                                      <p:cBhvr additive="base">
                                        <p:cTn id="26" dur="1000" fill="hold"/>
                                        <p:tgtEl>
                                          <p:spTgt spid="1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idx="4294967295"/>
          </p:nvPr>
        </p:nvSpPr>
        <p:spPr>
          <a:xfrm>
            <a:off x="389436" y="171460"/>
            <a:ext cx="8363938" cy="443198"/>
          </a:xfrm>
        </p:spPr>
        <p:txBody>
          <a:bodyPr/>
          <a:lstStyle/>
          <a:p>
            <a:r>
              <a:rPr lang="en-US" altLang="zh-CN" sz="3200" b="1" dirty="0" smtClean="0">
                <a:gradFill>
                  <a:gsLst>
                    <a:gs pos="0">
                      <a:srgbClr val="FFFFFF"/>
                    </a:gs>
                    <a:gs pos="86000">
                      <a:srgbClr val="FFFFFF"/>
                    </a:gs>
                  </a:gsLst>
                  <a:lin ang="5400000" scaled="0"/>
                </a:gradFill>
                <a:latin typeface="楷体" pitchFamily="49" charset="-122"/>
                <a:ea typeface="楷体" pitchFamily="49" charset="-122"/>
              </a:rPr>
              <a:t>2.5.4 </a:t>
            </a:r>
            <a:r>
              <a:rPr lang="zh-CN" altLang="en-US" sz="3200" b="1" dirty="0">
                <a:gradFill>
                  <a:gsLst>
                    <a:gs pos="0">
                      <a:srgbClr val="FFFFFF"/>
                    </a:gs>
                    <a:gs pos="86000">
                      <a:srgbClr val="FFFFFF"/>
                    </a:gs>
                  </a:gsLst>
                  <a:lin ang="5400000" scaled="0"/>
                </a:gradFill>
                <a:latin typeface="楷体" pitchFamily="49" charset="-122"/>
                <a:ea typeface="楷体" pitchFamily="49" charset="-122"/>
              </a:rPr>
              <a:t>定义数据字典</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的实现</a:t>
            </a:r>
            <a:endParaRPr lang="zh-CN" altLang="en-US" dirty="0">
              <a:effectLst>
                <a:outerShdw blurRad="38100" dist="38100" dir="2700000" algn="tl">
                  <a:srgbClr val="C0C0C0"/>
                </a:outerShdw>
              </a:effectLst>
            </a:endParaRPr>
          </a:p>
        </p:txBody>
      </p:sp>
      <p:sp>
        <p:nvSpPr>
          <p:cNvPr id="280580" name="Rectangle 3"/>
          <p:cNvSpPr>
            <a:spLocks noGrp="1" noChangeArrowheads="1"/>
          </p:cNvSpPr>
          <p:nvPr>
            <p:ph type="body" idx="4294967295"/>
          </p:nvPr>
        </p:nvSpPr>
        <p:spPr>
          <a:xfrm>
            <a:off x="389436" y="1085852"/>
            <a:ext cx="8363937" cy="3114699"/>
          </a:xfrm>
        </p:spPr>
        <p:txBody>
          <a:bodyPr/>
          <a:lstStyle/>
          <a:p>
            <a:r>
              <a:rPr lang="zh-CN" altLang="en-US" sz="3200" b="1" dirty="0">
                <a:latin typeface="楷体" pitchFamily="49" charset="-122"/>
                <a:ea typeface="楷体" pitchFamily="49" charset="-122"/>
              </a:rPr>
              <a:t>数据字典的实现</a:t>
            </a:r>
          </a:p>
          <a:p>
            <a:pPr lvl="1"/>
            <a:r>
              <a:rPr lang="zh-CN" altLang="en-US" sz="2800" b="1" dirty="0">
                <a:latin typeface="楷体" pitchFamily="49" charset="-122"/>
                <a:ea typeface="楷体" pitchFamily="49" charset="-122"/>
              </a:rPr>
              <a:t>开发小系统时可建立卡片</a:t>
            </a:r>
          </a:p>
          <a:p>
            <a:pPr lvl="1"/>
            <a:r>
              <a:rPr lang="zh-CN" altLang="en-US" sz="2800" b="1" dirty="0">
                <a:latin typeface="楷体" pitchFamily="49" charset="-122"/>
                <a:ea typeface="楷体" pitchFamily="49" charset="-122"/>
              </a:rPr>
              <a:t>每个要定义的名字准备一张卡片</a:t>
            </a:r>
          </a:p>
          <a:p>
            <a:pPr lvl="1"/>
            <a:r>
              <a:rPr lang="zh-CN" altLang="en-US" sz="2800" b="1" dirty="0">
                <a:latin typeface="楷体" pitchFamily="49" charset="-122"/>
                <a:ea typeface="楷体" pitchFamily="49" charset="-122"/>
              </a:rPr>
              <a:t>在卡片上注明名字、别名、描述、定义、位置、控制信息、使用特点</a:t>
            </a:r>
          </a:p>
          <a:p>
            <a:pPr lvl="1"/>
            <a:r>
              <a:rPr lang="zh-CN" altLang="en-US" sz="2800" b="1" dirty="0">
                <a:latin typeface="楷体" pitchFamily="49" charset="-122"/>
                <a:ea typeface="楷体" pitchFamily="49" charset="-122"/>
              </a:rPr>
              <a:t>将所有卡片按一定方式排序，如英文字母顺序或汉字笔画多少等</a:t>
            </a:r>
          </a:p>
        </p:txBody>
      </p:sp>
    </p:spTree>
    <p:extLst>
      <p:ext uri="{BB962C8B-B14F-4D97-AF65-F5344CB8AC3E}">
        <p14:creationId xmlns:p14="http://schemas.microsoft.com/office/powerpoint/2010/main" val="15262442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80580">
                                            <p:txEl>
                                              <p:pRg st="0" end="0"/>
                                            </p:txEl>
                                          </p:spTgt>
                                        </p:tgtEl>
                                        <p:attrNameLst>
                                          <p:attrName>style.visibility</p:attrName>
                                        </p:attrNameLst>
                                      </p:cBhvr>
                                      <p:to>
                                        <p:strVal val="visible"/>
                                      </p:to>
                                    </p:set>
                                    <p:anim calcmode="lin" valueType="num">
                                      <p:cBhvr additive="base">
                                        <p:cTn id="7" dur="500"/>
                                        <p:tgtEl>
                                          <p:spTgt spid="280580">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80580">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80580">
                                            <p:txEl>
                                              <p:pRg st="1" end="1"/>
                                            </p:txEl>
                                          </p:spTgt>
                                        </p:tgtEl>
                                        <p:attrNameLst>
                                          <p:attrName>style.visibility</p:attrName>
                                        </p:attrNameLst>
                                      </p:cBhvr>
                                      <p:to>
                                        <p:strVal val="visible"/>
                                      </p:to>
                                    </p:set>
                                    <p:anim calcmode="lin" valueType="num">
                                      <p:cBhvr additive="base">
                                        <p:cTn id="13" dur="500"/>
                                        <p:tgtEl>
                                          <p:spTgt spid="280580">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8058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80580">
                                            <p:txEl>
                                              <p:pRg st="2" end="2"/>
                                            </p:txEl>
                                          </p:spTgt>
                                        </p:tgtEl>
                                        <p:attrNameLst>
                                          <p:attrName>style.visibility</p:attrName>
                                        </p:attrNameLst>
                                      </p:cBhvr>
                                      <p:to>
                                        <p:strVal val="visible"/>
                                      </p:to>
                                    </p:set>
                                    <p:anim calcmode="lin" valueType="num">
                                      <p:cBhvr additive="base">
                                        <p:cTn id="19" dur="500"/>
                                        <p:tgtEl>
                                          <p:spTgt spid="280580">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80580">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80580">
                                            <p:txEl>
                                              <p:pRg st="3" end="3"/>
                                            </p:txEl>
                                          </p:spTgt>
                                        </p:tgtEl>
                                        <p:attrNameLst>
                                          <p:attrName>style.visibility</p:attrName>
                                        </p:attrNameLst>
                                      </p:cBhvr>
                                      <p:to>
                                        <p:strVal val="visible"/>
                                      </p:to>
                                    </p:set>
                                    <p:anim calcmode="lin" valueType="num">
                                      <p:cBhvr additive="base">
                                        <p:cTn id="25" dur="500"/>
                                        <p:tgtEl>
                                          <p:spTgt spid="280580">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80580">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280580">
                                            <p:txEl>
                                              <p:pRg st="4" end="4"/>
                                            </p:txEl>
                                          </p:spTgt>
                                        </p:tgtEl>
                                        <p:attrNameLst>
                                          <p:attrName>style.visibility</p:attrName>
                                        </p:attrNameLst>
                                      </p:cBhvr>
                                      <p:to>
                                        <p:strVal val="visible"/>
                                      </p:to>
                                    </p:set>
                                    <p:anim calcmode="lin" valueType="num">
                                      <p:cBhvr additive="base">
                                        <p:cTn id="31" dur="500"/>
                                        <p:tgtEl>
                                          <p:spTgt spid="280580">
                                            <p:txEl>
                                              <p:pRg st="4" end="4"/>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280580">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0580" grpId="0" build="p"/>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1604" name="Rectangle 5"/>
          <p:cNvSpPr>
            <a:spLocks noChangeArrowheads="1"/>
          </p:cNvSpPr>
          <p:nvPr/>
        </p:nvSpPr>
        <p:spPr bwMode="auto">
          <a:xfrm>
            <a:off x="539552" y="267494"/>
            <a:ext cx="3795713" cy="2516832"/>
          </a:xfrm>
          <a:prstGeom prst="rect">
            <a:avLst/>
          </a:prstGeom>
          <a:solidFill>
            <a:schemeClr val="tx2">
              <a:lumMod val="20000"/>
              <a:lumOff val="80000"/>
            </a:schemeClr>
          </a:solidFill>
          <a:ln w="14605">
            <a:solidFill>
              <a:schemeClr val="bg1"/>
            </a:solidFill>
            <a:miter lim="800000"/>
            <a:headEnd/>
            <a:tailEnd/>
          </a:ln>
        </p:spPr>
        <p:txBody>
          <a:bodyPr/>
          <a:lstStyle/>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名字：定货报表</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别名：定货信息</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描述：每一天送给采购员的需要</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      定货的零件表</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定义：定货报表</a:t>
            </a:r>
            <a:r>
              <a:rPr lang="en-US" altLang="zh-CN" sz="2000" b="1" dirty="0">
                <a:solidFill>
                  <a:schemeClr val="bg1"/>
                </a:solidFill>
                <a:latin typeface="楷体" pitchFamily="49" charset="-122"/>
                <a:ea typeface="楷体" pitchFamily="49" charset="-122"/>
              </a:rPr>
              <a:t>=</a:t>
            </a:r>
            <a:r>
              <a:rPr lang="zh-CN" altLang="en-US" sz="2000" b="1" dirty="0">
                <a:solidFill>
                  <a:schemeClr val="bg1"/>
                </a:solidFill>
                <a:latin typeface="楷体" pitchFamily="49" charset="-122"/>
                <a:ea typeface="楷体" pitchFamily="49" charset="-122"/>
              </a:rPr>
              <a:t>零件编号</a:t>
            </a:r>
            <a:r>
              <a:rPr lang="en-US" altLang="zh-CN" sz="2000" b="1" dirty="0">
                <a:solidFill>
                  <a:schemeClr val="bg1"/>
                </a:solidFill>
                <a:latin typeface="楷体" pitchFamily="49" charset="-122"/>
                <a:ea typeface="楷体" pitchFamily="49" charset="-122"/>
              </a:rPr>
              <a:t>+</a:t>
            </a:r>
            <a:r>
              <a:rPr lang="zh-CN" altLang="en-US" sz="2000" b="1" dirty="0">
                <a:solidFill>
                  <a:schemeClr val="bg1"/>
                </a:solidFill>
                <a:latin typeface="楷体" pitchFamily="49" charset="-122"/>
                <a:ea typeface="楷体" pitchFamily="49" charset="-122"/>
              </a:rPr>
              <a:t>零件</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      名称</a:t>
            </a:r>
            <a:r>
              <a:rPr lang="en-US" altLang="zh-CN" sz="2000" b="1" dirty="0">
                <a:solidFill>
                  <a:schemeClr val="bg1"/>
                </a:solidFill>
                <a:latin typeface="楷体" pitchFamily="49" charset="-122"/>
                <a:ea typeface="楷体" pitchFamily="49" charset="-122"/>
              </a:rPr>
              <a:t>+</a:t>
            </a:r>
            <a:r>
              <a:rPr lang="zh-CN" altLang="en-US" sz="2000" b="1" dirty="0">
                <a:solidFill>
                  <a:schemeClr val="bg1"/>
                </a:solidFill>
                <a:latin typeface="楷体" pitchFamily="49" charset="-122"/>
                <a:ea typeface="楷体" pitchFamily="49" charset="-122"/>
              </a:rPr>
              <a:t>定货数量</a:t>
            </a:r>
            <a:r>
              <a:rPr lang="en-US" altLang="zh-CN" sz="2000" b="1" dirty="0">
                <a:solidFill>
                  <a:schemeClr val="bg1"/>
                </a:solidFill>
                <a:latin typeface="楷体" pitchFamily="49" charset="-122"/>
                <a:ea typeface="楷体" pitchFamily="49" charset="-122"/>
              </a:rPr>
              <a:t>+</a:t>
            </a:r>
            <a:r>
              <a:rPr lang="zh-CN" altLang="en-US" sz="2000" b="1" dirty="0">
                <a:solidFill>
                  <a:schemeClr val="bg1"/>
                </a:solidFill>
                <a:latin typeface="楷体" pitchFamily="49" charset="-122"/>
                <a:ea typeface="楷体" pitchFamily="49" charset="-122"/>
              </a:rPr>
              <a:t>目前价格</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      </a:t>
            </a:r>
            <a:r>
              <a:rPr lang="en-US" altLang="zh-CN" sz="2000" b="1" dirty="0">
                <a:solidFill>
                  <a:schemeClr val="bg1"/>
                </a:solidFill>
                <a:latin typeface="楷体" pitchFamily="49" charset="-122"/>
                <a:ea typeface="楷体" pitchFamily="49" charset="-122"/>
              </a:rPr>
              <a:t>+</a:t>
            </a:r>
            <a:r>
              <a:rPr lang="zh-CN" altLang="en-US" sz="2000" b="1" dirty="0">
                <a:solidFill>
                  <a:schemeClr val="bg1"/>
                </a:solidFill>
                <a:latin typeface="楷体" pitchFamily="49" charset="-122"/>
                <a:ea typeface="楷体" pitchFamily="49" charset="-122"/>
              </a:rPr>
              <a:t>主要供应者</a:t>
            </a:r>
            <a:r>
              <a:rPr lang="en-US" altLang="zh-CN" sz="2000" b="1" dirty="0">
                <a:solidFill>
                  <a:schemeClr val="bg1"/>
                </a:solidFill>
                <a:latin typeface="楷体" pitchFamily="49" charset="-122"/>
                <a:ea typeface="楷体" pitchFamily="49" charset="-122"/>
              </a:rPr>
              <a:t>+</a:t>
            </a:r>
            <a:r>
              <a:rPr lang="zh-CN" altLang="en-US" sz="2000" b="1" dirty="0">
                <a:solidFill>
                  <a:schemeClr val="bg1"/>
                </a:solidFill>
                <a:latin typeface="楷体" pitchFamily="49" charset="-122"/>
                <a:ea typeface="楷体" pitchFamily="49" charset="-122"/>
              </a:rPr>
              <a:t>次要供应者</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位置：输出到打印机</a:t>
            </a:r>
            <a:endParaRPr lang="zh-CN" altLang="en-US" sz="2000" dirty="0">
              <a:solidFill>
                <a:schemeClr val="bg1"/>
              </a:solidFill>
              <a:latin typeface="楷体" pitchFamily="49" charset="-122"/>
              <a:ea typeface="楷体" pitchFamily="49" charset="-122"/>
            </a:endParaRPr>
          </a:p>
        </p:txBody>
      </p:sp>
      <p:sp>
        <p:nvSpPr>
          <p:cNvPr id="281605" name="Rectangle 6"/>
          <p:cNvSpPr>
            <a:spLocks noChangeArrowheads="1"/>
          </p:cNvSpPr>
          <p:nvPr/>
        </p:nvSpPr>
        <p:spPr bwMode="auto">
          <a:xfrm>
            <a:off x="4808539" y="1135038"/>
            <a:ext cx="3649663" cy="3020888"/>
          </a:xfrm>
          <a:prstGeom prst="rect">
            <a:avLst/>
          </a:prstGeom>
          <a:solidFill>
            <a:schemeClr val="tx2">
              <a:lumMod val="20000"/>
              <a:lumOff val="80000"/>
            </a:schemeClr>
          </a:solidFill>
          <a:ln w="14605">
            <a:solidFill>
              <a:schemeClr val="bg1"/>
            </a:solidFill>
            <a:miter lim="800000"/>
            <a:headEnd/>
            <a:tailEnd/>
          </a:ln>
        </p:spPr>
        <p:txBody>
          <a:bodyPr/>
          <a:lstStyle/>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名字：零件编号</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别名：</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描述：惟一地标识库存清单中</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      一个特定零件的关键域</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定义：零件编号</a:t>
            </a:r>
            <a:r>
              <a:rPr lang="en-US" altLang="zh-CN" sz="2000" b="1" dirty="0">
                <a:solidFill>
                  <a:schemeClr val="bg1"/>
                </a:solidFill>
                <a:latin typeface="楷体" pitchFamily="49" charset="-122"/>
                <a:ea typeface="楷体" pitchFamily="49" charset="-122"/>
              </a:rPr>
              <a:t>=8{</a:t>
            </a:r>
            <a:r>
              <a:rPr lang="zh-CN" altLang="en-US" sz="2000" b="1" dirty="0">
                <a:solidFill>
                  <a:schemeClr val="bg1"/>
                </a:solidFill>
                <a:latin typeface="楷体" pitchFamily="49" charset="-122"/>
                <a:ea typeface="楷体" pitchFamily="49" charset="-122"/>
              </a:rPr>
              <a:t>字符</a:t>
            </a:r>
            <a:r>
              <a:rPr lang="en-US" altLang="zh-CN" sz="2000" b="1" dirty="0">
                <a:solidFill>
                  <a:schemeClr val="bg1"/>
                </a:solidFill>
                <a:latin typeface="楷体" pitchFamily="49" charset="-122"/>
                <a:ea typeface="楷体" pitchFamily="49" charset="-122"/>
              </a:rPr>
              <a:t>}8</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位置：定货报表</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      定货信息</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      库存清单</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      事务</a:t>
            </a:r>
          </a:p>
        </p:txBody>
      </p:sp>
      <p:sp>
        <p:nvSpPr>
          <p:cNvPr id="281606" name="Rectangle 7"/>
          <p:cNvSpPr>
            <a:spLocks noChangeArrowheads="1"/>
          </p:cNvSpPr>
          <p:nvPr/>
        </p:nvSpPr>
        <p:spPr bwMode="auto">
          <a:xfrm>
            <a:off x="539552" y="2931790"/>
            <a:ext cx="3795713" cy="1956197"/>
          </a:xfrm>
          <a:prstGeom prst="rect">
            <a:avLst/>
          </a:prstGeom>
          <a:solidFill>
            <a:schemeClr val="tx2">
              <a:lumMod val="20000"/>
              <a:lumOff val="80000"/>
            </a:schemeClr>
          </a:solidFill>
          <a:ln w="14605">
            <a:solidFill>
              <a:schemeClr val="bg1"/>
            </a:solidFill>
            <a:miter lim="800000"/>
            <a:headEnd/>
            <a:tailEnd/>
          </a:ln>
        </p:spPr>
        <p:txBody>
          <a:bodyPr/>
          <a:lstStyle/>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名字：定货数量</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别名：</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描述：某个零件一次定货的数量</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定义：定货数量</a:t>
            </a:r>
            <a:r>
              <a:rPr lang="en-US" altLang="zh-CN" sz="2000" b="1" dirty="0">
                <a:solidFill>
                  <a:schemeClr val="bg1"/>
                </a:solidFill>
                <a:latin typeface="楷体" pitchFamily="49" charset="-122"/>
                <a:ea typeface="楷体" pitchFamily="49" charset="-122"/>
              </a:rPr>
              <a:t>=1{</a:t>
            </a:r>
            <a:r>
              <a:rPr lang="zh-CN" altLang="en-US" sz="2000" b="1" dirty="0">
                <a:solidFill>
                  <a:schemeClr val="bg1"/>
                </a:solidFill>
                <a:latin typeface="楷体" pitchFamily="49" charset="-122"/>
                <a:ea typeface="楷体" pitchFamily="49" charset="-122"/>
              </a:rPr>
              <a:t>数字</a:t>
            </a:r>
            <a:r>
              <a:rPr lang="en-US" altLang="zh-CN" sz="2000" b="1" dirty="0">
                <a:solidFill>
                  <a:schemeClr val="bg1"/>
                </a:solidFill>
                <a:latin typeface="楷体" pitchFamily="49" charset="-122"/>
                <a:ea typeface="楷体" pitchFamily="49" charset="-122"/>
              </a:rPr>
              <a:t>}5</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位置：定货报表</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      定货信息</a:t>
            </a:r>
          </a:p>
          <a:p>
            <a:pPr algn="just" eaLnBrk="0" hangingPunct="0">
              <a:lnSpc>
                <a:spcPct val="100000"/>
              </a:lnSpc>
              <a:spcBef>
                <a:spcPct val="0"/>
              </a:spcBef>
              <a:buClrTx/>
              <a:buSzTx/>
              <a:buFontTx/>
              <a:buNone/>
            </a:pPr>
            <a:r>
              <a:rPr lang="zh-CN" altLang="en-US" sz="2000" b="1" dirty="0">
                <a:solidFill>
                  <a:schemeClr val="bg1"/>
                </a:solidFill>
                <a:latin typeface="楷体" pitchFamily="49" charset="-122"/>
                <a:ea typeface="楷体" pitchFamily="49" charset="-122"/>
              </a:rPr>
              <a:t>      </a:t>
            </a:r>
            <a:endParaRPr lang="zh-CN" altLang="en-US" sz="2000" dirty="0">
              <a:solidFill>
                <a:schemeClr val="bg1"/>
              </a:solidFill>
              <a:latin typeface="楷体" pitchFamily="49" charset="-122"/>
              <a:ea typeface="楷体" pitchFamily="49" charset="-122"/>
            </a:endParaRPr>
          </a:p>
        </p:txBody>
      </p:sp>
    </p:spTree>
    <p:extLst>
      <p:ext uri="{BB962C8B-B14F-4D97-AF65-F5344CB8AC3E}">
        <p14:creationId xmlns:p14="http://schemas.microsoft.com/office/powerpoint/2010/main" val="409114227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160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8160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8160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1604" grpId="0" animBg="1"/>
      <p:bldP spid="281605" grpId="0" animBg="1"/>
      <p:bldP spid="281606"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2.5.4 </a:t>
            </a:r>
            <a:r>
              <a:rPr lang="zh-CN" altLang="en-US" sz="3600" b="1" dirty="0">
                <a:gradFill>
                  <a:gsLst>
                    <a:gs pos="0">
                      <a:srgbClr val="FFFFFF"/>
                    </a:gs>
                    <a:gs pos="86000">
                      <a:srgbClr val="FFFFFF"/>
                    </a:gs>
                  </a:gsLst>
                  <a:lin ang="5400000" scaled="0"/>
                </a:gradFill>
                <a:latin typeface="楷体" pitchFamily="49" charset="-122"/>
                <a:ea typeface="楷体" pitchFamily="49" charset="-122"/>
              </a:rPr>
              <a:t>定义数据字典的实现</a:t>
            </a:r>
            <a:endParaRPr lang="zh-CN" altLang="en-US" dirty="0">
              <a:effectLst>
                <a:outerShdw blurRad="38100" dist="38100" dir="2700000" algn="tl">
                  <a:srgbClr val="C0C0C0"/>
                </a:outerShdw>
              </a:effectLst>
            </a:endParaRPr>
          </a:p>
        </p:txBody>
      </p:sp>
      <p:sp>
        <p:nvSpPr>
          <p:cNvPr id="282628" name="Rectangle 3"/>
          <p:cNvSpPr>
            <a:spLocks noGrp="1" noChangeArrowheads="1"/>
          </p:cNvSpPr>
          <p:nvPr>
            <p:ph type="body" idx="4294967295"/>
          </p:nvPr>
        </p:nvSpPr>
        <p:spPr>
          <a:xfrm>
            <a:off x="389436" y="1085852"/>
            <a:ext cx="8363937" cy="387798"/>
          </a:xfrm>
        </p:spPr>
        <p:txBody>
          <a:bodyPr/>
          <a:lstStyle/>
          <a:p>
            <a:r>
              <a:rPr lang="zh-CN" altLang="en-US" sz="2800" b="1" dirty="0" smtClean="0">
                <a:latin typeface="楷体" pitchFamily="49" charset="-122"/>
                <a:ea typeface="楷体" pitchFamily="49" charset="-122"/>
              </a:rPr>
              <a:t>案例</a:t>
            </a:r>
            <a:r>
              <a:rPr lang="zh-CN" altLang="en-US" sz="2800" b="1" dirty="0">
                <a:latin typeface="楷体" pitchFamily="49" charset="-122"/>
                <a:ea typeface="楷体" pitchFamily="49" charset="-122"/>
              </a:rPr>
              <a:t>：存折</a:t>
            </a:r>
          </a:p>
        </p:txBody>
      </p:sp>
      <p:pic>
        <p:nvPicPr>
          <p:cNvPr id="2826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568" y="1851670"/>
            <a:ext cx="7715250" cy="26515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6090397"/>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82628">
                                            <p:txEl>
                                              <p:pRg st="0" end="0"/>
                                            </p:txEl>
                                          </p:spTgt>
                                        </p:tgtEl>
                                        <p:attrNameLst>
                                          <p:attrName>style.visibility</p:attrName>
                                        </p:attrNameLst>
                                      </p:cBhvr>
                                      <p:to>
                                        <p:strVal val="visible"/>
                                      </p:to>
                                    </p:set>
                                    <p:anim calcmode="lin" valueType="num">
                                      <p:cBhvr additive="base">
                                        <p:cTn id="7" dur="500"/>
                                        <p:tgtEl>
                                          <p:spTgt spid="282628">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82628">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47" presetClass="entr" presetSubtype="0" fill="hold" nodeType="clickEffect">
                                  <p:stCondLst>
                                    <p:cond delay="0"/>
                                  </p:stCondLst>
                                  <p:childTnLst>
                                    <p:set>
                                      <p:cBhvr>
                                        <p:cTn id="12" dur="1" fill="hold">
                                          <p:stCondLst>
                                            <p:cond delay="0"/>
                                          </p:stCondLst>
                                        </p:cTn>
                                        <p:tgtEl>
                                          <p:spTgt spid="282629"/>
                                        </p:tgtEl>
                                        <p:attrNameLst>
                                          <p:attrName>style.visibility</p:attrName>
                                        </p:attrNameLst>
                                      </p:cBhvr>
                                      <p:to>
                                        <p:strVal val="visible"/>
                                      </p:to>
                                    </p:set>
                                    <p:animEffect transition="in" filter="fade">
                                      <p:cBhvr>
                                        <p:cTn id="13" dur="1000"/>
                                        <p:tgtEl>
                                          <p:spTgt spid="282629"/>
                                        </p:tgtEl>
                                      </p:cBhvr>
                                    </p:animEffect>
                                    <p:anim calcmode="lin" valueType="num">
                                      <p:cBhvr>
                                        <p:cTn id="14" dur="1000" fill="hold"/>
                                        <p:tgtEl>
                                          <p:spTgt spid="282629"/>
                                        </p:tgtEl>
                                        <p:attrNameLst>
                                          <p:attrName>ppt_x</p:attrName>
                                        </p:attrNameLst>
                                      </p:cBhvr>
                                      <p:tavLst>
                                        <p:tav tm="0">
                                          <p:val>
                                            <p:strVal val="#ppt_x"/>
                                          </p:val>
                                        </p:tav>
                                        <p:tav tm="100000">
                                          <p:val>
                                            <p:strVal val="#ppt_x"/>
                                          </p:val>
                                        </p:tav>
                                      </p:tavLst>
                                    </p:anim>
                                    <p:anim calcmode="lin" valueType="num">
                                      <p:cBhvr>
                                        <p:cTn id="15" dur="1000" fill="hold"/>
                                        <p:tgtEl>
                                          <p:spTgt spid="28262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2628" grpId="0" build="p"/>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2.5.4 </a:t>
            </a:r>
            <a:r>
              <a:rPr lang="zh-CN" altLang="en-US" sz="3200" b="1" dirty="0">
                <a:gradFill>
                  <a:gsLst>
                    <a:gs pos="0">
                      <a:srgbClr val="FFFFFF"/>
                    </a:gs>
                    <a:gs pos="86000">
                      <a:srgbClr val="FFFFFF"/>
                    </a:gs>
                  </a:gsLst>
                  <a:lin ang="5400000" scaled="0"/>
                </a:gradFill>
                <a:latin typeface="楷体" pitchFamily="49" charset="-122"/>
                <a:ea typeface="楷体" pitchFamily="49" charset="-122"/>
              </a:rPr>
              <a:t>定义数据字典的实现</a:t>
            </a:r>
            <a:endParaRPr lang="zh-CN" altLang="en-US" dirty="0">
              <a:effectLst>
                <a:outerShdw blurRad="38100" dist="38100" dir="2700000" algn="tl">
                  <a:srgbClr val="C0C0C0"/>
                </a:outerShdw>
              </a:effectLst>
            </a:endParaRPr>
          </a:p>
        </p:txBody>
      </p:sp>
      <p:sp>
        <p:nvSpPr>
          <p:cNvPr id="63492" name="Rectangle 3"/>
          <p:cNvSpPr>
            <a:spLocks noGrp="1" noChangeArrowheads="1"/>
          </p:cNvSpPr>
          <p:nvPr>
            <p:ph type="body" idx="4294967295"/>
          </p:nvPr>
        </p:nvSpPr>
        <p:spPr>
          <a:xfrm>
            <a:off x="389436" y="915566"/>
            <a:ext cx="8363937" cy="3862162"/>
          </a:xfrm>
        </p:spPr>
        <p:txBody>
          <a:bodyPr>
            <a:normAutofit fontScale="92500" lnSpcReduction="20000"/>
          </a:bodyPr>
          <a:lstStyle/>
          <a:p>
            <a:pPr>
              <a:lnSpc>
                <a:spcPct val="110000"/>
              </a:lnSpc>
              <a:spcBef>
                <a:spcPts val="300"/>
              </a:spcBef>
              <a:spcAft>
                <a:spcPts val="300"/>
              </a:spcAft>
            </a:pPr>
            <a:r>
              <a:rPr lang="zh-CN" altLang="en-US" sz="2900" b="1" dirty="0" smtClean="0">
                <a:solidFill>
                  <a:schemeClr val="tx1"/>
                </a:solidFill>
                <a:latin typeface="Times New Roman" pitchFamily="18" charset="0"/>
                <a:ea typeface="楷体" pitchFamily="49" charset="-122"/>
                <a:cs typeface="Times New Roman" pitchFamily="18" charset="0"/>
              </a:rPr>
              <a:t>案例</a:t>
            </a:r>
            <a:r>
              <a:rPr lang="zh-CN" altLang="en-US" sz="2900" b="1" dirty="0">
                <a:solidFill>
                  <a:schemeClr val="tx1"/>
                </a:solidFill>
                <a:latin typeface="Times New Roman" pitchFamily="18" charset="0"/>
                <a:ea typeface="楷体" pitchFamily="49" charset="-122"/>
                <a:cs typeface="Times New Roman" pitchFamily="18" charset="0"/>
              </a:rPr>
              <a:t>：存折，数据字典定义</a:t>
            </a:r>
          </a:p>
          <a:p>
            <a:pPr lvl="1">
              <a:lnSpc>
                <a:spcPct val="110000"/>
              </a:lnSpc>
              <a:spcBef>
                <a:spcPts val="300"/>
              </a:spcBef>
              <a:spcAft>
                <a:spcPts val="300"/>
              </a:spcAft>
            </a:pPr>
            <a:r>
              <a:rPr lang="zh-CN" altLang="en-US" sz="2500" b="1" dirty="0">
                <a:solidFill>
                  <a:schemeClr val="tx1"/>
                </a:solidFill>
                <a:latin typeface="Times New Roman" pitchFamily="18" charset="0"/>
                <a:ea typeface="楷体" pitchFamily="49" charset="-122"/>
                <a:cs typeface="Times New Roman" pitchFamily="18" charset="0"/>
              </a:rPr>
              <a:t>存折＝户名＋所号＋帐号＋开户日＋性质＋</a:t>
            </a:r>
            <a:r>
              <a:rPr lang="en-US" altLang="zh-CN" sz="2500" b="1" dirty="0">
                <a:solidFill>
                  <a:schemeClr val="tx1"/>
                </a:solidFill>
                <a:latin typeface="Times New Roman" pitchFamily="18" charset="0"/>
                <a:ea typeface="楷体" pitchFamily="49" charset="-122"/>
                <a:cs typeface="Times New Roman" pitchFamily="18" charset="0"/>
              </a:rPr>
              <a:t>(</a:t>
            </a:r>
            <a:r>
              <a:rPr lang="zh-CN" altLang="en-US" sz="2500" b="1" dirty="0">
                <a:solidFill>
                  <a:schemeClr val="tx1"/>
                </a:solidFill>
                <a:latin typeface="Times New Roman" pitchFamily="18" charset="0"/>
                <a:ea typeface="楷体" pitchFamily="49" charset="-122"/>
                <a:cs typeface="Times New Roman" pitchFamily="18" charset="0"/>
              </a:rPr>
              <a:t>印密</a:t>
            </a:r>
            <a:r>
              <a:rPr lang="en-US" altLang="zh-CN" sz="2500" b="1" dirty="0">
                <a:solidFill>
                  <a:schemeClr val="tx1"/>
                </a:solidFill>
                <a:latin typeface="Times New Roman" pitchFamily="18" charset="0"/>
                <a:ea typeface="楷体" pitchFamily="49" charset="-122"/>
                <a:cs typeface="Times New Roman" pitchFamily="18" charset="0"/>
              </a:rPr>
              <a:t>)</a:t>
            </a:r>
            <a:r>
              <a:rPr lang="zh-CN" altLang="en-US" sz="2500" b="1" dirty="0">
                <a:solidFill>
                  <a:schemeClr val="tx1"/>
                </a:solidFill>
                <a:latin typeface="Times New Roman" pitchFamily="18" charset="0"/>
                <a:ea typeface="楷体" pitchFamily="49" charset="-122"/>
                <a:cs typeface="Times New Roman" pitchFamily="18" charset="0"/>
              </a:rPr>
              <a:t>＋</a:t>
            </a:r>
            <a:r>
              <a:rPr lang="en-US" altLang="zh-CN" sz="2500" b="1" dirty="0">
                <a:solidFill>
                  <a:schemeClr val="tx1"/>
                </a:solidFill>
                <a:latin typeface="Times New Roman" pitchFamily="18" charset="0"/>
                <a:ea typeface="楷体" pitchFamily="49" charset="-122"/>
                <a:cs typeface="Times New Roman" pitchFamily="18" charset="0"/>
              </a:rPr>
              <a:t>1{</a:t>
            </a:r>
            <a:r>
              <a:rPr lang="zh-CN" altLang="en-US" sz="2500" b="1" dirty="0">
                <a:solidFill>
                  <a:schemeClr val="tx1"/>
                </a:solidFill>
                <a:latin typeface="Times New Roman" pitchFamily="18" charset="0"/>
                <a:ea typeface="楷体" pitchFamily="49" charset="-122"/>
                <a:cs typeface="Times New Roman" pitchFamily="18" charset="0"/>
              </a:rPr>
              <a:t>存取行</a:t>
            </a:r>
            <a:r>
              <a:rPr lang="en-US" altLang="zh-CN" sz="2500" b="1" dirty="0">
                <a:solidFill>
                  <a:schemeClr val="tx1"/>
                </a:solidFill>
                <a:latin typeface="Times New Roman" pitchFamily="18" charset="0"/>
                <a:ea typeface="楷体" pitchFamily="49" charset="-122"/>
                <a:cs typeface="Times New Roman" pitchFamily="18" charset="0"/>
              </a:rPr>
              <a:t>}50</a:t>
            </a:r>
          </a:p>
          <a:p>
            <a:pPr lvl="1">
              <a:lnSpc>
                <a:spcPct val="110000"/>
              </a:lnSpc>
              <a:spcBef>
                <a:spcPts val="300"/>
              </a:spcBef>
              <a:spcAft>
                <a:spcPts val="300"/>
              </a:spcAft>
            </a:pPr>
            <a:r>
              <a:rPr lang="zh-CN" altLang="en-US" sz="2500" b="1" dirty="0">
                <a:solidFill>
                  <a:schemeClr val="tx1"/>
                </a:solidFill>
                <a:latin typeface="Times New Roman" pitchFamily="18" charset="0"/>
                <a:ea typeface="楷体" pitchFamily="49" charset="-122"/>
                <a:cs typeface="Times New Roman" pitchFamily="18" charset="0"/>
              </a:rPr>
              <a:t>户名＝</a:t>
            </a:r>
            <a:r>
              <a:rPr lang="en-US" altLang="zh-CN" sz="2500" b="1" dirty="0">
                <a:solidFill>
                  <a:schemeClr val="tx1"/>
                </a:solidFill>
                <a:latin typeface="Times New Roman" pitchFamily="18" charset="0"/>
                <a:ea typeface="楷体" pitchFamily="49" charset="-122"/>
                <a:cs typeface="Times New Roman" pitchFamily="18" charset="0"/>
              </a:rPr>
              <a:t>2{</a:t>
            </a:r>
            <a:r>
              <a:rPr lang="zh-CN" altLang="en-US" sz="2500" b="1" dirty="0">
                <a:solidFill>
                  <a:schemeClr val="tx1"/>
                </a:solidFill>
                <a:latin typeface="Times New Roman" pitchFamily="18" charset="0"/>
                <a:ea typeface="楷体" pitchFamily="49" charset="-122"/>
                <a:cs typeface="Times New Roman" pitchFamily="18" charset="0"/>
              </a:rPr>
              <a:t>字母</a:t>
            </a:r>
            <a:r>
              <a:rPr lang="en-US" altLang="zh-CN" sz="2500" b="1" dirty="0">
                <a:solidFill>
                  <a:schemeClr val="tx1"/>
                </a:solidFill>
                <a:latin typeface="Times New Roman" pitchFamily="18" charset="0"/>
                <a:ea typeface="楷体" pitchFamily="49" charset="-122"/>
                <a:cs typeface="Times New Roman" pitchFamily="18" charset="0"/>
              </a:rPr>
              <a:t>}24</a:t>
            </a:r>
          </a:p>
          <a:p>
            <a:pPr lvl="1">
              <a:lnSpc>
                <a:spcPct val="110000"/>
              </a:lnSpc>
              <a:spcBef>
                <a:spcPts val="300"/>
              </a:spcBef>
              <a:spcAft>
                <a:spcPts val="300"/>
              </a:spcAft>
            </a:pPr>
            <a:r>
              <a:rPr lang="zh-CN" altLang="en-US" sz="2500" b="1" dirty="0">
                <a:solidFill>
                  <a:schemeClr val="tx1"/>
                </a:solidFill>
                <a:latin typeface="Times New Roman" pitchFamily="18" charset="0"/>
                <a:ea typeface="楷体" pitchFamily="49" charset="-122"/>
                <a:cs typeface="Times New Roman" pitchFamily="18" charset="0"/>
              </a:rPr>
              <a:t>所号＝“</a:t>
            </a:r>
            <a:r>
              <a:rPr lang="en-US" altLang="zh-CN" sz="2500" b="1" dirty="0">
                <a:solidFill>
                  <a:schemeClr val="tx1"/>
                </a:solidFill>
                <a:latin typeface="Times New Roman" pitchFamily="18" charset="0"/>
                <a:ea typeface="楷体" pitchFamily="49" charset="-122"/>
                <a:cs typeface="Times New Roman" pitchFamily="18" charset="0"/>
              </a:rPr>
              <a:t>001”..“999” </a:t>
            </a:r>
          </a:p>
          <a:p>
            <a:pPr lvl="1">
              <a:lnSpc>
                <a:spcPct val="110000"/>
              </a:lnSpc>
              <a:spcBef>
                <a:spcPts val="300"/>
              </a:spcBef>
              <a:spcAft>
                <a:spcPts val="300"/>
              </a:spcAft>
            </a:pPr>
            <a:r>
              <a:rPr lang="zh-CN" altLang="en-US" sz="2500" b="1" dirty="0">
                <a:solidFill>
                  <a:schemeClr val="tx1"/>
                </a:solidFill>
                <a:latin typeface="Times New Roman" pitchFamily="18" charset="0"/>
                <a:ea typeface="楷体" pitchFamily="49" charset="-122"/>
                <a:cs typeface="Times New Roman" pitchFamily="18" charset="0"/>
              </a:rPr>
              <a:t>帐号＝“</a:t>
            </a:r>
            <a:r>
              <a:rPr lang="en-US" altLang="zh-CN" sz="2500" b="1" dirty="0">
                <a:solidFill>
                  <a:schemeClr val="tx1"/>
                </a:solidFill>
                <a:latin typeface="Times New Roman" pitchFamily="18" charset="0"/>
                <a:ea typeface="楷体" pitchFamily="49" charset="-122"/>
                <a:cs typeface="Times New Roman" pitchFamily="18" charset="0"/>
              </a:rPr>
              <a:t>00000001”..“99999999”</a:t>
            </a:r>
          </a:p>
          <a:p>
            <a:pPr lvl="1">
              <a:lnSpc>
                <a:spcPct val="110000"/>
              </a:lnSpc>
              <a:spcBef>
                <a:spcPts val="300"/>
              </a:spcBef>
              <a:spcAft>
                <a:spcPts val="300"/>
              </a:spcAft>
            </a:pPr>
            <a:r>
              <a:rPr lang="zh-CN" altLang="en-US" sz="2500" b="1" dirty="0">
                <a:solidFill>
                  <a:schemeClr val="tx1"/>
                </a:solidFill>
                <a:latin typeface="Times New Roman" pitchFamily="18" charset="0"/>
                <a:ea typeface="楷体" pitchFamily="49" charset="-122"/>
                <a:cs typeface="Times New Roman" pitchFamily="18" charset="0"/>
              </a:rPr>
              <a:t>开户日＝年＋月＋日</a:t>
            </a:r>
          </a:p>
          <a:p>
            <a:pPr lvl="1">
              <a:lnSpc>
                <a:spcPct val="110000"/>
              </a:lnSpc>
              <a:spcBef>
                <a:spcPts val="300"/>
              </a:spcBef>
              <a:spcAft>
                <a:spcPts val="300"/>
              </a:spcAft>
            </a:pPr>
            <a:r>
              <a:rPr lang="zh-CN" altLang="en-US" sz="2500" b="1" dirty="0">
                <a:solidFill>
                  <a:schemeClr val="tx1"/>
                </a:solidFill>
                <a:latin typeface="Times New Roman" pitchFamily="18" charset="0"/>
                <a:ea typeface="楷体" pitchFamily="49" charset="-122"/>
                <a:cs typeface="Times New Roman" pitchFamily="18" charset="0"/>
              </a:rPr>
              <a:t>性质＝“</a:t>
            </a:r>
            <a:r>
              <a:rPr lang="en-US" altLang="zh-CN" sz="2500" b="1" dirty="0">
                <a:solidFill>
                  <a:schemeClr val="tx1"/>
                </a:solidFill>
                <a:latin typeface="Times New Roman" pitchFamily="18" charset="0"/>
                <a:ea typeface="楷体" pitchFamily="49" charset="-122"/>
                <a:cs typeface="Times New Roman" pitchFamily="18" charset="0"/>
              </a:rPr>
              <a:t>1”..“6”   </a:t>
            </a:r>
            <a:r>
              <a:rPr lang="zh-CN" altLang="en-US" sz="2500" b="1" dirty="0">
                <a:solidFill>
                  <a:schemeClr val="tx1"/>
                </a:solidFill>
                <a:latin typeface="Times New Roman" pitchFamily="18" charset="0"/>
                <a:ea typeface="楷体" pitchFamily="49" charset="-122"/>
                <a:cs typeface="Times New Roman" pitchFamily="18" charset="0"/>
              </a:rPr>
              <a:t>注</a:t>
            </a:r>
            <a:r>
              <a:rPr lang="en-US" altLang="zh-CN" sz="2500" b="1" dirty="0">
                <a:solidFill>
                  <a:schemeClr val="tx1"/>
                </a:solidFill>
                <a:latin typeface="Times New Roman" pitchFamily="18" charset="0"/>
                <a:ea typeface="楷体" pitchFamily="49" charset="-122"/>
                <a:cs typeface="Times New Roman" pitchFamily="18" charset="0"/>
              </a:rPr>
              <a:t>:”1”</a:t>
            </a:r>
            <a:r>
              <a:rPr lang="zh-CN" altLang="en-US" sz="2500" b="1" dirty="0">
                <a:solidFill>
                  <a:schemeClr val="tx1"/>
                </a:solidFill>
                <a:latin typeface="Times New Roman" pitchFamily="18" charset="0"/>
                <a:ea typeface="楷体" pitchFamily="49" charset="-122"/>
                <a:cs typeface="Times New Roman" pitchFamily="18" charset="0"/>
              </a:rPr>
              <a:t>表示普通户</a:t>
            </a:r>
            <a:r>
              <a:rPr lang="en-US" altLang="zh-CN" sz="2500" b="1" dirty="0">
                <a:solidFill>
                  <a:schemeClr val="tx1"/>
                </a:solidFill>
                <a:latin typeface="Times New Roman" pitchFamily="18" charset="0"/>
                <a:ea typeface="楷体" pitchFamily="49" charset="-122"/>
                <a:cs typeface="Times New Roman" pitchFamily="18" charset="0"/>
              </a:rPr>
              <a:t>,”5”</a:t>
            </a:r>
            <a:r>
              <a:rPr lang="zh-CN" altLang="en-US" sz="2500" b="1" dirty="0">
                <a:solidFill>
                  <a:schemeClr val="tx1"/>
                </a:solidFill>
                <a:latin typeface="Times New Roman" pitchFamily="18" charset="0"/>
                <a:ea typeface="楷体" pitchFamily="49" charset="-122"/>
                <a:cs typeface="Times New Roman" pitchFamily="18" charset="0"/>
              </a:rPr>
              <a:t>表示工资户等</a:t>
            </a:r>
          </a:p>
          <a:p>
            <a:pPr lvl="1">
              <a:lnSpc>
                <a:spcPct val="110000"/>
              </a:lnSpc>
              <a:spcBef>
                <a:spcPts val="300"/>
              </a:spcBef>
              <a:spcAft>
                <a:spcPts val="300"/>
              </a:spcAft>
            </a:pPr>
            <a:r>
              <a:rPr lang="zh-CN" altLang="en-US" sz="2500" b="1" dirty="0">
                <a:solidFill>
                  <a:schemeClr val="tx1"/>
                </a:solidFill>
                <a:latin typeface="Times New Roman" pitchFamily="18" charset="0"/>
                <a:ea typeface="楷体" pitchFamily="49" charset="-122"/>
                <a:cs typeface="Times New Roman" pitchFamily="18" charset="0"/>
              </a:rPr>
              <a:t>印密＝“</a:t>
            </a:r>
            <a:r>
              <a:rPr lang="en-US" altLang="zh-CN" sz="2500" b="1" dirty="0">
                <a:solidFill>
                  <a:schemeClr val="tx1"/>
                </a:solidFill>
                <a:latin typeface="Times New Roman" pitchFamily="18" charset="0"/>
                <a:ea typeface="楷体" pitchFamily="49" charset="-122"/>
                <a:cs typeface="Times New Roman" pitchFamily="18" charset="0"/>
              </a:rPr>
              <a:t>0”   </a:t>
            </a:r>
            <a:r>
              <a:rPr lang="zh-CN" altLang="en-US" sz="2500" b="1" dirty="0">
                <a:solidFill>
                  <a:schemeClr val="tx1"/>
                </a:solidFill>
                <a:latin typeface="Times New Roman" pitchFamily="18" charset="0"/>
                <a:ea typeface="楷体" pitchFamily="49" charset="-122"/>
                <a:cs typeface="Times New Roman" pitchFamily="18" charset="0"/>
              </a:rPr>
              <a:t>注：印密在存折上不显示</a:t>
            </a:r>
          </a:p>
          <a:p>
            <a:pPr lvl="1">
              <a:lnSpc>
                <a:spcPct val="110000"/>
              </a:lnSpc>
              <a:spcBef>
                <a:spcPts val="300"/>
              </a:spcBef>
              <a:spcAft>
                <a:spcPts val="300"/>
              </a:spcAft>
            </a:pPr>
            <a:r>
              <a:rPr lang="zh-CN" altLang="en-US" sz="2500" b="1" dirty="0">
                <a:solidFill>
                  <a:schemeClr val="tx1"/>
                </a:solidFill>
                <a:latin typeface="Times New Roman" pitchFamily="18" charset="0"/>
                <a:ea typeface="楷体" pitchFamily="49" charset="-122"/>
                <a:cs typeface="Times New Roman" pitchFamily="18" charset="0"/>
              </a:rPr>
              <a:t>存取行＝日期＋（摘要）＋支出＋存入＋余额＋操作＋复核</a:t>
            </a:r>
          </a:p>
          <a:p>
            <a:pPr lvl="1">
              <a:lnSpc>
                <a:spcPct val="80000"/>
              </a:lnSpc>
            </a:pPr>
            <a:endParaRPr lang="en-US" altLang="zh-CN" sz="2500" b="1" dirty="0">
              <a:solidFill>
                <a:schemeClr val="tx1"/>
              </a:solidFill>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58332088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63492">
                                            <p:txEl>
                                              <p:pRg st="0" end="0"/>
                                            </p:txEl>
                                          </p:spTgt>
                                        </p:tgtEl>
                                        <p:attrNameLst>
                                          <p:attrName>style.visibility</p:attrName>
                                        </p:attrNameLst>
                                      </p:cBhvr>
                                      <p:to>
                                        <p:strVal val="visible"/>
                                      </p:to>
                                    </p:set>
                                    <p:anim calcmode="lin" valueType="num">
                                      <p:cBhvr additive="base">
                                        <p:cTn id="7" dur="500"/>
                                        <p:tgtEl>
                                          <p:spTgt spid="63492">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6349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63492">
                                            <p:txEl>
                                              <p:pRg st="1" end="1"/>
                                            </p:txEl>
                                          </p:spTgt>
                                        </p:tgtEl>
                                        <p:attrNameLst>
                                          <p:attrName>style.visibility</p:attrName>
                                        </p:attrNameLst>
                                      </p:cBhvr>
                                      <p:to>
                                        <p:strVal val="visible"/>
                                      </p:to>
                                    </p:set>
                                    <p:anim calcmode="lin" valueType="num">
                                      <p:cBhvr additive="base">
                                        <p:cTn id="13" dur="500"/>
                                        <p:tgtEl>
                                          <p:spTgt spid="63492">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6349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63492">
                                            <p:txEl>
                                              <p:pRg st="2" end="2"/>
                                            </p:txEl>
                                          </p:spTgt>
                                        </p:tgtEl>
                                        <p:attrNameLst>
                                          <p:attrName>style.visibility</p:attrName>
                                        </p:attrNameLst>
                                      </p:cBhvr>
                                      <p:to>
                                        <p:strVal val="visible"/>
                                      </p:to>
                                    </p:set>
                                    <p:anim calcmode="lin" valueType="num">
                                      <p:cBhvr additive="base">
                                        <p:cTn id="19" dur="500"/>
                                        <p:tgtEl>
                                          <p:spTgt spid="63492">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6349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63492">
                                            <p:txEl>
                                              <p:pRg st="3" end="3"/>
                                            </p:txEl>
                                          </p:spTgt>
                                        </p:tgtEl>
                                        <p:attrNameLst>
                                          <p:attrName>style.visibility</p:attrName>
                                        </p:attrNameLst>
                                      </p:cBhvr>
                                      <p:to>
                                        <p:strVal val="visible"/>
                                      </p:to>
                                    </p:set>
                                    <p:anim calcmode="lin" valueType="num">
                                      <p:cBhvr additive="base">
                                        <p:cTn id="25" dur="500"/>
                                        <p:tgtEl>
                                          <p:spTgt spid="63492">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6349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63492">
                                            <p:txEl>
                                              <p:pRg st="4" end="4"/>
                                            </p:txEl>
                                          </p:spTgt>
                                        </p:tgtEl>
                                        <p:attrNameLst>
                                          <p:attrName>style.visibility</p:attrName>
                                        </p:attrNameLst>
                                      </p:cBhvr>
                                      <p:to>
                                        <p:strVal val="visible"/>
                                      </p:to>
                                    </p:set>
                                    <p:anim calcmode="lin" valueType="num">
                                      <p:cBhvr additive="base">
                                        <p:cTn id="31" dur="500"/>
                                        <p:tgtEl>
                                          <p:spTgt spid="63492">
                                            <p:txEl>
                                              <p:pRg st="4" end="4"/>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6349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63492">
                                            <p:txEl>
                                              <p:pRg st="5" end="5"/>
                                            </p:txEl>
                                          </p:spTgt>
                                        </p:tgtEl>
                                        <p:attrNameLst>
                                          <p:attrName>style.visibility</p:attrName>
                                        </p:attrNameLst>
                                      </p:cBhvr>
                                      <p:to>
                                        <p:strVal val="visible"/>
                                      </p:to>
                                    </p:set>
                                    <p:anim calcmode="lin" valueType="num">
                                      <p:cBhvr additive="base">
                                        <p:cTn id="37" dur="500"/>
                                        <p:tgtEl>
                                          <p:spTgt spid="63492">
                                            <p:txEl>
                                              <p:pRg st="5" end="5"/>
                                            </p:txEl>
                                          </p:spTgt>
                                        </p:tgtEl>
                                        <p:attrNameLst>
                                          <p:attrName>ppt_y</p:attrName>
                                        </p:attrNameLst>
                                      </p:cBhvr>
                                      <p:tavLst>
                                        <p:tav tm="0">
                                          <p:val>
                                            <p:strVal val="#ppt_y-#ppt_h*1.125000"/>
                                          </p:val>
                                        </p:tav>
                                        <p:tav tm="100000">
                                          <p:val>
                                            <p:strVal val="#ppt_y"/>
                                          </p:val>
                                        </p:tav>
                                      </p:tavLst>
                                    </p:anim>
                                    <p:animEffect transition="in" filter="wipe(down)">
                                      <p:cBhvr>
                                        <p:cTn id="38" dur="500"/>
                                        <p:tgtEl>
                                          <p:spTgt spid="63492">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grpId="0" nodeType="clickEffect">
                                  <p:stCondLst>
                                    <p:cond delay="0"/>
                                  </p:stCondLst>
                                  <p:childTnLst>
                                    <p:set>
                                      <p:cBhvr>
                                        <p:cTn id="42" dur="1" fill="hold">
                                          <p:stCondLst>
                                            <p:cond delay="0"/>
                                          </p:stCondLst>
                                        </p:cTn>
                                        <p:tgtEl>
                                          <p:spTgt spid="63492">
                                            <p:txEl>
                                              <p:pRg st="6" end="6"/>
                                            </p:txEl>
                                          </p:spTgt>
                                        </p:tgtEl>
                                        <p:attrNameLst>
                                          <p:attrName>style.visibility</p:attrName>
                                        </p:attrNameLst>
                                      </p:cBhvr>
                                      <p:to>
                                        <p:strVal val="visible"/>
                                      </p:to>
                                    </p:set>
                                    <p:anim calcmode="lin" valueType="num">
                                      <p:cBhvr additive="base">
                                        <p:cTn id="43" dur="500"/>
                                        <p:tgtEl>
                                          <p:spTgt spid="63492">
                                            <p:txEl>
                                              <p:pRg st="6" end="6"/>
                                            </p:txEl>
                                          </p:spTgt>
                                        </p:tgtEl>
                                        <p:attrNameLst>
                                          <p:attrName>ppt_y</p:attrName>
                                        </p:attrNameLst>
                                      </p:cBhvr>
                                      <p:tavLst>
                                        <p:tav tm="0">
                                          <p:val>
                                            <p:strVal val="#ppt_y-#ppt_h*1.125000"/>
                                          </p:val>
                                        </p:tav>
                                        <p:tav tm="100000">
                                          <p:val>
                                            <p:strVal val="#ppt_y"/>
                                          </p:val>
                                        </p:tav>
                                      </p:tavLst>
                                    </p:anim>
                                    <p:animEffect transition="in" filter="wipe(down)">
                                      <p:cBhvr>
                                        <p:cTn id="44" dur="500"/>
                                        <p:tgtEl>
                                          <p:spTgt spid="6349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grpId="0" nodeType="clickEffect">
                                  <p:stCondLst>
                                    <p:cond delay="0"/>
                                  </p:stCondLst>
                                  <p:childTnLst>
                                    <p:set>
                                      <p:cBhvr>
                                        <p:cTn id="48" dur="1" fill="hold">
                                          <p:stCondLst>
                                            <p:cond delay="0"/>
                                          </p:stCondLst>
                                        </p:cTn>
                                        <p:tgtEl>
                                          <p:spTgt spid="63492">
                                            <p:txEl>
                                              <p:pRg st="7" end="7"/>
                                            </p:txEl>
                                          </p:spTgt>
                                        </p:tgtEl>
                                        <p:attrNameLst>
                                          <p:attrName>style.visibility</p:attrName>
                                        </p:attrNameLst>
                                      </p:cBhvr>
                                      <p:to>
                                        <p:strVal val="visible"/>
                                      </p:to>
                                    </p:set>
                                    <p:anim calcmode="lin" valueType="num">
                                      <p:cBhvr additive="base">
                                        <p:cTn id="49" dur="500"/>
                                        <p:tgtEl>
                                          <p:spTgt spid="63492">
                                            <p:txEl>
                                              <p:pRg st="7" end="7"/>
                                            </p:txEl>
                                          </p:spTgt>
                                        </p:tgtEl>
                                        <p:attrNameLst>
                                          <p:attrName>ppt_y</p:attrName>
                                        </p:attrNameLst>
                                      </p:cBhvr>
                                      <p:tavLst>
                                        <p:tav tm="0">
                                          <p:val>
                                            <p:strVal val="#ppt_y-#ppt_h*1.125000"/>
                                          </p:val>
                                        </p:tav>
                                        <p:tav tm="100000">
                                          <p:val>
                                            <p:strVal val="#ppt_y"/>
                                          </p:val>
                                        </p:tav>
                                      </p:tavLst>
                                    </p:anim>
                                    <p:animEffect transition="in" filter="wipe(down)">
                                      <p:cBhvr>
                                        <p:cTn id="50" dur="500"/>
                                        <p:tgtEl>
                                          <p:spTgt spid="63492">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63492">
                                            <p:txEl>
                                              <p:pRg st="8" end="8"/>
                                            </p:txEl>
                                          </p:spTgt>
                                        </p:tgtEl>
                                        <p:attrNameLst>
                                          <p:attrName>style.visibility</p:attrName>
                                        </p:attrNameLst>
                                      </p:cBhvr>
                                      <p:to>
                                        <p:strVal val="visible"/>
                                      </p:to>
                                    </p:set>
                                    <p:anim calcmode="lin" valueType="num">
                                      <p:cBhvr additive="base">
                                        <p:cTn id="55" dur="500"/>
                                        <p:tgtEl>
                                          <p:spTgt spid="63492">
                                            <p:txEl>
                                              <p:pRg st="8" end="8"/>
                                            </p:txEl>
                                          </p:spTgt>
                                        </p:tgtEl>
                                        <p:attrNameLst>
                                          <p:attrName>ppt_y</p:attrName>
                                        </p:attrNameLst>
                                      </p:cBhvr>
                                      <p:tavLst>
                                        <p:tav tm="0">
                                          <p:val>
                                            <p:strVal val="#ppt_y-#ppt_h*1.125000"/>
                                          </p:val>
                                        </p:tav>
                                        <p:tav tm="100000">
                                          <p:val>
                                            <p:strVal val="#ppt_y"/>
                                          </p:val>
                                        </p:tav>
                                      </p:tavLst>
                                    </p:anim>
                                    <p:animEffect transition="in" filter="wipe(down)">
                                      <p:cBhvr>
                                        <p:cTn id="56" dur="500"/>
                                        <p:tgtEl>
                                          <p:spTgt spid="63492">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492" grpId="0" build="p"/>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itchFamily="49" charset="-122"/>
                <a:ea typeface="楷体" pitchFamily="49" charset="-122"/>
              </a:rPr>
              <a:t>提纲</a:t>
            </a:r>
            <a:endParaRPr lang="zh-CN" altLang="en-US" b="1" dirty="0">
              <a:latin typeface="楷体" pitchFamily="49" charset="-122"/>
              <a:ea typeface="楷体" pitchFamily="49" charset="-122"/>
            </a:endParaRPr>
          </a:p>
        </p:txBody>
      </p:sp>
      <p:grpSp>
        <p:nvGrpSpPr>
          <p:cNvPr id="4" name="Group 4"/>
          <p:cNvGrpSpPr/>
          <p:nvPr/>
        </p:nvGrpSpPr>
        <p:grpSpPr>
          <a:xfrm>
            <a:off x="708556" y="846575"/>
            <a:ext cx="1943606" cy="1910000"/>
            <a:chOff x="708848" y="1820882"/>
            <a:chExt cx="3429000" cy="2791497"/>
          </a:xfrm>
          <a:solidFill>
            <a:srgbClr val="0070C0"/>
          </a:solidFill>
        </p:grpSpPr>
        <p:sp>
          <p:nvSpPr>
            <p:cNvPr id="5"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550006" y="846575"/>
            <a:ext cx="1943606" cy="1910000"/>
            <a:chOff x="3503612" y="425134"/>
            <a:chExt cx="3162300" cy="2546666"/>
          </a:xfrm>
          <a:solidFill>
            <a:srgbClr val="0070C0"/>
          </a:solidFill>
        </p:grpSpPr>
        <p:sp>
          <p:nvSpPr>
            <p:cNvPr id="9"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170259"/>
              <a:ext cx="2670388" cy="886396"/>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371183"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rgbClr val="0070C0"/>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82604"/>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系统流程图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707206" y="2857502"/>
            <a:ext cx="1943606" cy="1910000"/>
            <a:chOff x="708848" y="1820882"/>
            <a:chExt cx="3429000" cy="2791497"/>
          </a:xfrm>
          <a:solidFill>
            <a:srgbClr val="0070C0"/>
          </a:solidFill>
        </p:grpSpPr>
        <p:sp>
          <p:nvSpPr>
            <p:cNvPr id="27" name="Rectangle 5"/>
            <p:cNvSpPr/>
            <p:nvPr/>
          </p:nvSpPr>
          <p:spPr bwMode="auto">
            <a:xfrm>
              <a:off x="708848" y="1820882"/>
              <a:ext cx="3429000" cy="2791497"/>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83951"/>
              <a:ext cx="2895601" cy="485807"/>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数据流图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3548656" y="2857502"/>
            <a:ext cx="1943606" cy="1910000"/>
            <a:chOff x="3503612" y="425134"/>
            <a:chExt cx="3162300" cy="2546666"/>
          </a:xfrm>
          <a:solidFill>
            <a:srgbClr val="0070C0"/>
          </a:solidFill>
        </p:grpSpPr>
        <p:sp>
          <p:nvSpPr>
            <p:cNvPr id="30" name="Rectangle 10"/>
            <p:cNvSpPr/>
            <p:nvPr/>
          </p:nvSpPr>
          <p:spPr bwMode="auto">
            <a:xfrm>
              <a:off x="3503612" y="425134"/>
              <a:ext cx="3162300" cy="2546666"/>
            </a:xfrm>
            <a:prstGeom prst="rect">
              <a:avLst/>
            </a:prstGeom>
            <a:grp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491244"/>
              <a:ext cx="2670388" cy="443199"/>
            </a:xfrm>
            <a:prstGeom prst="rect">
              <a:avLst/>
            </a:prstGeom>
            <a:grpFill/>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数据字典</a:t>
              </a:r>
            </a:p>
          </p:txBody>
        </p:sp>
      </p:grpSp>
      <p:grpSp>
        <p:nvGrpSpPr>
          <p:cNvPr id="3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736740"/>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成本</a:t>
              </a:r>
              <a:r>
                <a:rPr lang="en-US" altLang="zh-CN" sz="2400" b="1" dirty="0" smtClean="0">
                  <a:gradFill>
                    <a:gsLst>
                      <a:gs pos="0">
                        <a:srgbClr val="FFFFFF"/>
                      </a:gs>
                      <a:gs pos="86000">
                        <a:srgbClr val="FFFFFF"/>
                      </a:gs>
                    </a:gsLst>
                    <a:lin ang="5400000" scaled="0"/>
                  </a:gradFill>
                  <a:latin typeface="楷体" pitchFamily="49" charset="-122"/>
                  <a:ea typeface="楷体" pitchFamily="49" charset="-122"/>
                </a:rPr>
                <a:t>/</a:t>
              </a: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效益分析</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76275149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mph" presetSubtype="0" fill="hold" nodeType="clickEffect">
                                  <p:stCondLst>
                                    <p:cond delay="0"/>
                                  </p:stCondLst>
                                  <p:childTnLst>
                                    <p:animEffect transition="out" filter="fade">
                                      <p:cBhvr>
                                        <p:cTn id="6" dur="500" tmFilter="0, 0; .2, .5; .8, .5; 1, 0"/>
                                        <p:tgtEl>
                                          <p:spTgt spid="32"/>
                                        </p:tgtEl>
                                      </p:cBhvr>
                                    </p:animEffect>
                                    <p:animScale>
                                      <p:cBhvr>
                                        <p:cTn id="7" dur="250" autoRev="1" fill="hold"/>
                                        <p:tgtEl>
                                          <p:spTgt spid="32"/>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idx="4294967295"/>
          </p:nvPr>
        </p:nvSpPr>
        <p:spPr/>
        <p:txBody>
          <a:bodyPr/>
          <a:lstStyle/>
          <a:p>
            <a:r>
              <a:rPr lang="en-US" altLang="zh-CN" sz="3200" b="1" dirty="0" smtClean="0">
                <a:gradFill>
                  <a:gsLst>
                    <a:gs pos="0">
                      <a:srgbClr val="FFFFFF"/>
                    </a:gs>
                    <a:gs pos="86000">
                      <a:srgbClr val="FFFFFF"/>
                    </a:gs>
                  </a:gsLst>
                  <a:lin ang="5400000" scaled="0"/>
                </a:gradFill>
                <a:latin typeface="楷体" pitchFamily="49" charset="-122"/>
                <a:ea typeface="楷体" pitchFamily="49" charset="-122"/>
              </a:rPr>
              <a:t>2.6.1 </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成本分析</a:t>
            </a:r>
            <a:endParaRPr lang="zh-CN" altLang="en-US" sz="3200" b="1" dirty="0">
              <a:gradFill>
                <a:gsLst>
                  <a:gs pos="0">
                    <a:srgbClr val="FFFFFF"/>
                  </a:gs>
                  <a:gs pos="86000">
                    <a:srgbClr val="FFFFFF"/>
                  </a:gs>
                </a:gsLst>
                <a:lin ang="5400000" scaled="0"/>
              </a:gradFill>
              <a:latin typeface="楷体" pitchFamily="49" charset="-122"/>
              <a:ea typeface="楷体" pitchFamily="49" charset="-122"/>
            </a:endParaRPr>
          </a:p>
        </p:txBody>
      </p:sp>
      <p:sp>
        <p:nvSpPr>
          <p:cNvPr id="2" name="矩形 1"/>
          <p:cNvSpPr/>
          <p:nvPr/>
        </p:nvSpPr>
        <p:spPr>
          <a:xfrm>
            <a:off x="323528" y="939373"/>
            <a:ext cx="8424936" cy="1384995"/>
          </a:xfrm>
          <a:prstGeom prst="rect">
            <a:avLst/>
          </a:prstGeom>
        </p:spPr>
        <p:txBody>
          <a:bodyPr wrap="square">
            <a:spAutoFit/>
          </a:bodyPr>
          <a:lstStyle/>
          <a:p>
            <a:pPr indent="-6350">
              <a:buFontTx/>
              <a:buNone/>
            </a:pPr>
            <a:r>
              <a:rPr lang="zh-CN" altLang="en-US" sz="2800" b="1" dirty="0">
                <a:latin typeface="楷体" pitchFamily="49" charset="-122"/>
                <a:ea typeface="楷体" pitchFamily="49" charset="-122"/>
              </a:rPr>
              <a:t>软件开发成本主要表现为人力消耗</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乘以平均工资则得到开发费用</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。成本估计不是精确的科学，因此应该使用几种不同的估计技术以便相互校验</a:t>
            </a:r>
            <a:r>
              <a:rPr lang="zh-CN" altLang="en-US" sz="2800" b="1" dirty="0" smtClean="0">
                <a:latin typeface="楷体" pitchFamily="49" charset="-122"/>
                <a:ea typeface="楷体" pitchFamily="49" charset="-122"/>
              </a:rPr>
              <a:t>。</a:t>
            </a:r>
            <a:endParaRPr lang="zh-CN" altLang="en-US" sz="2800" b="1" dirty="0">
              <a:latin typeface="楷体" pitchFamily="49" charset="-122"/>
              <a:ea typeface="楷体" pitchFamily="49" charset="-122"/>
            </a:endParaRPr>
          </a:p>
        </p:txBody>
      </p:sp>
      <p:grpSp>
        <p:nvGrpSpPr>
          <p:cNvPr id="5" name="Group 2"/>
          <p:cNvGrpSpPr/>
          <p:nvPr/>
        </p:nvGrpSpPr>
        <p:grpSpPr>
          <a:xfrm>
            <a:off x="6065423" y="2510006"/>
            <a:ext cx="2686465" cy="1645920"/>
            <a:chOff x="8085124" y="2192556"/>
            <a:chExt cx="3581020" cy="2194560"/>
          </a:xfrm>
        </p:grpSpPr>
        <p:sp>
          <p:nvSpPr>
            <p:cNvPr id="6" name="Rectangle 3"/>
            <p:cNvSpPr/>
            <p:nvPr/>
          </p:nvSpPr>
          <p:spPr bwMode="auto">
            <a:xfrm>
              <a:off x="8085124" y="2192556"/>
              <a:ext cx="3581020" cy="2194560"/>
            </a:xfrm>
            <a:prstGeom prst="rect">
              <a:avLst/>
            </a:prstGeom>
            <a:solidFill>
              <a:schemeClr val="accent1"/>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3000" b="1" kern="0" spc="-98" dirty="0" smtClean="0">
                  <a:gradFill>
                    <a:gsLst>
                      <a:gs pos="0">
                        <a:srgbClr val="FFFFFF"/>
                      </a:gs>
                      <a:gs pos="100000">
                        <a:srgbClr val="FFFFFF"/>
                      </a:gs>
                    </a:gsLst>
                    <a:lin ang="16200000" scaled="0"/>
                  </a:gradFill>
                  <a:latin typeface="楷体" pitchFamily="49" charset="-122"/>
                  <a:ea typeface="楷体" pitchFamily="49" charset="-122"/>
                </a:rPr>
                <a:t>自动估计成本技术</a:t>
              </a:r>
              <a:endParaRPr lang="en-US" sz="3000" b="1" kern="0" spc="-98" dirty="0">
                <a:gradFill>
                  <a:gsLst>
                    <a:gs pos="0">
                      <a:srgbClr val="FFFFFF"/>
                    </a:gs>
                    <a:gs pos="100000">
                      <a:srgbClr val="FFFFFF"/>
                    </a:gs>
                  </a:gsLst>
                  <a:lin ang="16200000" scaled="0"/>
                </a:gradFill>
                <a:latin typeface="楷体" pitchFamily="49" charset="-122"/>
                <a:ea typeface="楷体" pitchFamily="49" charset="-122"/>
              </a:endParaRPr>
            </a:p>
          </p:txBody>
        </p:sp>
        <p:grpSp>
          <p:nvGrpSpPr>
            <p:cNvPr id="7" name="Group 4"/>
            <p:cNvGrpSpPr>
              <a:grpSpLocks noChangeAspect="1"/>
            </p:cNvGrpSpPr>
            <p:nvPr/>
          </p:nvGrpSpPr>
          <p:grpSpPr>
            <a:xfrm>
              <a:off x="10628792" y="3495908"/>
              <a:ext cx="754740" cy="744616"/>
              <a:chOff x="2299264" y="1176155"/>
              <a:chExt cx="426031" cy="420316"/>
            </a:xfrm>
          </p:grpSpPr>
          <p:pic>
            <p:nvPicPr>
              <p:cNvPr id="8" name="Picture 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a:ext>
                </a:extLst>
              </a:blip>
              <a:stretch>
                <a:fillRect/>
              </a:stretch>
            </p:blipFill>
            <p:spPr bwMode="black">
              <a:xfrm rot="2614426" flipH="1">
                <a:off x="2299264" y="1353929"/>
                <a:ext cx="180597" cy="242542"/>
              </a:xfrm>
              <a:prstGeom prst="rect">
                <a:avLst/>
              </a:prstGeom>
            </p:spPr>
          </p:pic>
          <p:sp>
            <p:nvSpPr>
              <p:cNvPr id="9" name="Freeform 61"/>
              <p:cNvSpPr>
                <a:spLocks/>
              </p:cNvSpPr>
              <p:nvPr/>
            </p:nvSpPr>
            <p:spPr bwMode="black">
              <a:xfrm rot="10800000">
                <a:off x="2465675" y="1176155"/>
                <a:ext cx="259620" cy="375389"/>
              </a:xfrm>
              <a:custGeom>
                <a:avLst/>
                <a:gdLst/>
                <a:ahLst/>
                <a:cxnLst>
                  <a:cxn ang="0">
                    <a:pos x="251" y="363"/>
                  </a:cxn>
                  <a:cxn ang="0">
                    <a:pos x="243" y="372"/>
                  </a:cxn>
                  <a:cxn ang="0">
                    <a:pos x="35" y="372"/>
                  </a:cxn>
                  <a:cxn ang="0">
                    <a:pos x="27" y="363"/>
                  </a:cxn>
                  <a:cxn ang="0">
                    <a:pos x="27" y="36"/>
                  </a:cxn>
                  <a:cxn ang="0">
                    <a:pos x="35" y="27"/>
                  </a:cxn>
                  <a:cxn ang="0">
                    <a:pos x="243" y="27"/>
                  </a:cxn>
                  <a:cxn ang="0">
                    <a:pos x="251" y="36"/>
                  </a:cxn>
                  <a:cxn ang="0">
                    <a:pos x="251" y="108"/>
                  </a:cxn>
                  <a:cxn ang="0">
                    <a:pos x="277" y="84"/>
                  </a:cxn>
                  <a:cxn ang="0">
                    <a:pos x="277" y="10"/>
                  </a:cxn>
                  <a:cxn ang="0">
                    <a:pos x="267" y="0"/>
                  </a:cxn>
                  <a:cxn ang="0">
                    <a:pos x="11" y="0"/>
                  </a:cxn>
                  <a:cxn ang="0">
                    <a:pos x="0" y="10"/>
                  </a:cxn>
                  <a:cxn ang="0">
                    <a:pos x="0" y="389"/>
                  </a:cxn>
                  <a:cxn ang="0">
                    <a:pos x="11" y="399"/>
                  </a:cxn>
                  <a:cxn ang="0">
                    <a:pos x="267" y="399"/>
                  </a:cxn>
                  <a:cxn ang="0">
                    <a:pos x="277" y="389"/>
                  </a:cxn>
                  <a:cxn ang="0">
                    <a:pos x="277" y="168"/>
                  </a:cxn>
                  <a:cxn ang="0">
                    <a:pos x="251" y="191"/>
                  </a:cxn>
                  <a:cxn ang="0">
                    <a:pos x="251" y="363"/>
                  </a:cxn>
                </a:cxnLst>
                <a:rect l="0" t="0" r="r" b="b"/>
                <a:pathLst>
                  <a:path w="277" h="399">
                    <a:moveTo>
                      <a:pt x="251" y="363"/>
                    </a:moveTo>
                    <a:cubicBezTo>
                      <a:pt x="251" y="368"/>
                      <a:pt x="247" y="372"/>
                      <a:pt x="243" y="372"/>
                    </a:cubicBezTo>
                    <a:cubicBezTo>
                      <a:pt x="35" y="372"/>
                      <a:pt x="35" y="372"/>
                      <a:pt x="35" y="372"/>
                    </a:cubicBezTo>
                    <a:cubicBezTo>
                      <a:pt x="31" y="372"/>
                      <a:pt x="27" y="368"/>
                      <a:pt x="27" y="363"/>
                    </a:cubicBezTo>
                    <a:cubicBezTo>
                      <a:pt x="27" y="36"/>
                      <a:pt x="27" y="36"/>
                      <a:pt x="27" y="36"/>
                    </a:cubicBezTo>
                    <a:cubicBezTo>
                      <a:pt x="27" y="31"/>
                      <a:pt x="31" y="27"/>
                      <a:pt x="35" y="27"/>
                    </a:cubicBezTo>
                    <a:cubicBezTo>
                      <a:pt x="243" y="27"/>
                      <a:pt x="243" y="27"/>
                      <a:pt x="243" y="27"/>
                    </a:cubicBezTo>
                    <a:cubicBezTo>
                      <a:pt x="247" y="27"/>
                      <a:pt x="251" y="31"/>
                      <a:pt x="251" y="36"/>
                    </a:cubicBezTo>
                    <a:cubicBezTo>
                      <a:pt x="251" y="108"/>
                      <a:pt x="251" y="108"/>
                      <a:pt x="251" y="108"/>
                    </a:cubicBezTo>
                    <a:cubicBezTo>
                      <a:pt x="277" y="84"/>
                      <a:pt x="277" y="84"/>
                      <a:pt x="277" y="84"/>
                    </a:cubicBezTo>
                    <a:cubicBezTo>
                      <a:pt x="277" y="10"/>
                      <a:pt x="277" y="10"/>
                      <a:pt x="277" y="10"/>
                    </a:cubicBezTo>
                    <a:cubicBezTo>
                      <a:pt x="277" y="4"/>
                      <a:pt x="273" y="0"/>
                      <a:pt x="267" y="0"/>
                    </a:cubicBezTo>
                    <a:cubicBezTo>
                      <a:pt x="11" y="0"/>
                      <a:pt x="11" y="0"/>
                      <a:pt x="11" y="0"/>
                    </a:cubicBezTo>
                    <a:cubicBezTo>
                      <a:pt x="5" y="0"/>
                      <a:pt x="0" y="4"/>
                      <a:pt x="0" y="10"/>
                    </a:cubicBezTo>
                    <a:cubicBezTo>
                      <a:pt x="0" y="389"/>
                      <a:pt x="0" y="389"/>
                      <a:pt x="0" y="389"/>
                    </a:cubicBezTo>
                    <a:cubicBezTo>
                      <a:pt x="0" y="395"/>
                      <a:pt x="5" y="399"/>
                      <a:pt x="11" y="399"/>
                    </a:cubicBezTo>
                    <a:cubicBezTo>
                      <a:pt x="267" y="399"/>
                      <a:pt x="267" y="399"/>
                      <a:pt x="267" y="399"/>
                    </a:cubicBezTo>
                    <a:cubicBezTo>
                      <a:pt x="273" y="399"/>
                      <a:pt x="277" y="395"/>
                      <a:pt x="277" y="389"/>
                    </a:cubicBezTo>
                    <a:cubicBezTo>
                      <a:pt x="277" y="168"/>
                      <a:pt x="277" y="168"/>
                      <a:pt x="277" y="168"/>
                    </a:cubicBezTo>
                    <a:cubicBezTo>
                      <a:pt x="251" y="191"/>
                      <a:pt x="251" y="191"/>
                      <a:pt x="251" y="191"/>
                    </a:cubicBezTo>
                    <a:lnTo>
                      <a:pt x="251" y="363"/>
                    </a:ln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35">
                  <a:defRPr/>
                </a:pPr>
                <a:endParaRPr lang="en-US" sz="700" b="1" kern="0" dirty="0">
                  <a:gradFill>
                    <a:gsLst>
                      <a:gs pos="0">
                        <a:srgbClr val="FFFFFF"/>
                      </a:gs>
                      <a:gs pos="100000">
                        <a:srgbClr val="FFFFFF"/>
                      </a:gs>
                    </a:gsLst>
                    <a:lin ang="5400000" scaled="0"/>
                  </a:gradFill>
                  <a:latin typeface="楷体" pitchFamily="49" charset="-122"/>
                  <a:ea typeface="楷体" pitchFamily="49" charset="-122"/>
                </a:endParaRPr>
              </a:p>
            </p:txBody>
          </p:sp>
        </p:grpSp>
      </p:grpSp>
      <p:grpSp>
        <p:nvGrpSpPr>
          <p:cNvPr id="10" name="Group 7"/>
          <p:cNvGrpSpPr/>
          <p:nvPr/>
        </p:nvGrpSpPr>
        <p:grpSpPr>
          <a:xfrm>
            <a:off x="3227430" y="2510006"/>
            <a:ext cx="2686465" cy="1645920"/>
            <a:chOff x="4302118" y="2192556"/>
            <a:chExt cx="3581020" cy="2194560"/>
          </a:xfrm>
        </p:grpSpPr>
        <p:sp>
          <p:nvSpPr>
            <p:cNvPr id="11" name="Rectangle 8"/>
            <p:cNvSpPr/>
            <p:nvPr/>
          </p:nvSpPr>
          <p:spPr bwMode="auto">
            <a:xfrm>
              <a:off x="4302118" y="2192556"/>
              <a:ext cx="3581020" cy="2194560"/>
            </a:xfrm>
            <a:prstGeom prst="rect">
              <a:avLst/>
            </a:prstGeom>
            <a:solidFill>
              <a:schemeClr val="accent2"/>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pPr>
              <a:r>
                <a:rPr lang="zh-CN" altLang="en-US" sz="3000" b="1" kern="0" spc="-98" dirty="0" smtClean="0">
                  <a:gradFill>
                    <a:gsLst>
                      <a:gs pos="0">
                        <a:srgbClr val="FFFFFF"/>
                      </a:gs>
                      <a:gs pos="100000">
                        <a:srgbClr val="FFFFFF"/>
                      </a:gs>
                    </a:gsLst>
                    <a:lin ang="16200000" scaled="0"/>
                  </a:gradFill>
                  <a:latin typeface="楷体" pitchFamily="49" charset="-122"/>
                  <a:ea typeface="楷体" pitchFamily="49" charset="-122"/>
                </a:rPr>
                <a:t>任务分解技术</a:t>
              </a:r>
              <a:endParaRPr lang="en-US" sz="3000" b="1" kern="0" spc="-98" dirty="0">
                <a:gradFill>
                  <a:gsLst>
                    <a:gs pos="0">
                      <a:srgbClr val="FFFFFF"/>
                    </a:gs>
                    <a:gs pos="100000">
                      <a:srgbClr val="FFFFFF"/>
                    </a:gs>
                  </a:gsLst>
                  <a:lin ang="16200000" scaled="0"/>
                </a:gradFill>
                <a:latin typeface="楷体" pitchFamily="49" charset="-122"/>
                <a:ea typeface="楷体" pitchFamily="49" charset="-122"/>
              </a:endParaRPr>
            </a:p>
          </p:txBody>
        </p:sp>
        <p:sp>
          <p:nvSpPr>
            <p:cNvPr id="12" name="Freeform 459"/>
            <p:cNvSpPr>
              <a:spLocks noChangeAspect="1"/>
            </p:cNvSpPr>
            <p:nvPr/>
          </p:nvSpPr>
          <p:spPr bwMode="auto">
            <a:xfrm>
              <a:off x="7035679" y="3582763"/>
              <a:ext cx="570907" cy="570907"/>
            </a:xfrm>
            <a:custGeom>
              <a:avLst/>
              <a:gdLst>
                <a:gd name="T0" fmla="*/ 16 w 86"/>
                <a:gd name="T1" fmla="*/ 8 h 86"/>
                <a:gd name="T2" fmla="*/ 18 w 86"/>
                <a:gd name="T3" fmla="*/ 9 h 86"/>
                <a:gd name="T4" fmla="*/ 25 w 86"/>
                <a:gd name="T5" fmla="*/ 11 h 86"/>
                <a:gd name="T6" fmla="*/ 29 w 86"/>
                <a:gd name="T7" fmla="*/ 17 h 86"/>
                <a:gd name="T8" fmla="*/ 29 w 86"/>
                <a:gd name="T9" fmla="*/ 19 h 86"/>
                <a:gd name="T10" fmla="*/ 26 w 86"/>
                <a:gd name="T11" fmla="*/ 24 h 86"/>
                <a:gd name="T12" fmla="*/ 25 w 86"/>
                <a:gd name="T13" fmla="*/ 26 h 86"/>
                <a:gd name="T14" fmla="*/ 22 w 86"/>
                <a:gd name="T15" fmla="*/ 28 h 86"/>
                <a:gd name="T16" fmla="*/ 17 w 86"/>
                <a:gd name="T17" fmla="*/ 28 h 86"/>
                <a:gd name="T18" fmla="*/ 12 w 86"/>
                <a:gd name="T19" fmla="*/ 25 h 86"/>
                <a:gd name="T20" fmla="*/ 10 w 86"/>
                <a:gd name="T21" fmla="*/ 23 h 86"/>
                <a:gd name="T22" fmla="*/ 10 w 86"/>
                <a:gd name="T23" fmla="*/ 16 h 86"/>
                <a:gd name="T24" fmla="*/ 10 w 86"/>
                <a:gd name="T25" fmla="*/ 15 h 86"/>
                <a:gd name="T26" fmla="*/ 8 w 86"/>
                <a:gd name="T27" fmla="*/ 15 h 86"/>
                <a:gd name="T28" fmla="*/ 1 w 86"/>
                <a:gd name="T29" fmla="*/ 15 h 86"/>
                <a:gd name="T30" fmla="*/ 0 w 86"/>
                <a:gd name="T31" fmla="*/ 17 h 86"/>
                <a:gd name="T32" fmla="*/ 3 w 86"/>
                <a:gd name="T33" fmla="*/ 30 h 86"/>
                <a:gd name="T34" fmla="*/ 16 w 86"/>
                <a:gd name="T35" fmla="*/ 38 h 86"/>
                <a:gd name="T36" fmla="*/ 18 w 86"/>
                <a:gd name="T37" fmla="*/ 38 h 86"/>
                <a:gd name="T38" fmla="*/ 27 w 86"/>
                <a:gd name="T39" fmla="*/ 36 h 86"/>
                <a:gd name="T40" fmla="*/ 50 w 86"/>
                <a:gd name="T41" fmla="*/ 59 h 86"/>
                <a:gd name="T42" fmla="*/ 50 w 86"/>
                <a:gd name="T43" fmla="*/ 61 h 86"/>
                <a:gd name="T44" fmla="*/ 48 w 86"/>
                <a:gd name="T45" fmla="*/ 70 h 86"/>
                <a:gd name="T46" fmla="*/ 56 w 86"/>
                <a:gd name="T47" fmla="*/ 83 h 86"/>
                <a:gd name="T48" fmla="*/ 58 w 86"/>
                <a:gd name="T49" fmla="*/ 84 h 86"/>
                <a:gd name="T50" fmla="*/ 70 w 86"/>
                <a:gd name="T51" fmla="*/ 84 h 86"/>
                <a:gd name="T52" fmla="*/ 70 w 86"/>
                <a:gd name="T53" fmla="*/ 77 h 86"/>
                <a:gd name="T54" fmla="*/ 69 w 86"/>
                <a:gd name="T55" fmla="*/ 76 h 86"/>
                <a:gd name="T56" fmla="*/ 61 w 86"/>
                <a:gd name="T57" fmla="*/ 74 h 86"/>
                <a:gd name="T58" fmla="*/ 58 w 86"/>
                <a:gd name="T59" fmla="*/ 69 h 86"/>
                <a:gd name="T60" fmla="*/ 57 w 86"/>
                <a:gd name="T61" fmla="*/ 66 h 86"/>
                <a:gd name="T62" fmla="*/ 61 w 86"/>
                <a:gd name="T63" fmla="*/ 59 h 86"/>
                <a:gd name="T64" fmla="*/ 67 w 86"/>
                <a:gd name="T65" fmla="*/ 57 h 86"/>
                <a:gd name="T66" fmla="*/ 69 w 86"/>
                <a:gd name="T67" fmla="*/ 57 h 86"/>
                <a:gd name="T68" fmla="*/ 76 w 86"/>
                <a:gd name="T69" fmla="*/ 62 h 86"/>
                <a:gd name="T70" fmla="*/ 77 w 86"/>
                <a:gd name="T71" fmla="*/ 68 h 86"/>
                <a:gd name="T72" fmla="*/ 77 w 86"/>
                <a:gd name="T73" fmla="*/ 70 h 86"/>
                <a:gd name="T74" fmla="*/ 77 w 86"/>
                <a:gd name="T75" fmla="*/ 70 h 86"/>
                <a:gd name="T76" fmla="*/ 78 w 86"/>
                <a:gd name="T77" fmla="*/ 70 h 86"/>
                <a:gd name="T78" fmla="*/ 86 w 86"/>
                <a:gd name="T79" fmla="*/ 69 h 86"/>
                <a:gd name="T80" fmla="*/ 85 w 86"/>
                <a:gd name="T81" fmla="*/ 57 h 86"/>
                <a:gd name="T82" fmla="*/ 84 w 86"/>
                <a:gd name="T83" fmla="*/ 55 h 86"/>
                <a:gd name="T84" fmla="*/ 68 w 86"/>
                <a:gd name="T85" fmla="*/ 47 h 86"/>
                <a:gd name="T86" fmla="*/ 61 w 86"/>
                <a:gd name="T87" fmla="*/ 50 h 86"/>
                <a:gd name="T88" fmla="*/ 59 w 86"/>
                <a:gd name="T89" fmla="*/ 49 h 86"/>
                <a:gd name="T90" fmla="*/ 36 w 86"/>
                <a:gd name="T91" fmla="*/ 25 h 86"/>
                <a:gd name="T92" fmla="*/ 39 w 86"/>
                <a:gd name="T93" fmla="*/ 17 h 86"/>
                <a:gd name="T94" fmla="*/ 38 w 86"/>
                <a:gd name="T95" fmla="*/ 15 h 86"/>
                <a:gd name="T96" fmla="*/ 29 w 86"/>
                <a:gd name="T97" fmla="*/ 1 h 86"/>
                <a:gd name="T98" fmla="*/ 18 w 86"/>
                <a:gd name="T99" fmla="*/ 0 h 86"/>
                <a:gd name="T100" fmla="*/ 16 w 86"/>
                <a:gd name="T101" fmla="*/ 1 h 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6" h="86">
                  <a:moveTo>
                    <a:pt x="16" y="1"/>
                  </a:moveTo>
                  <a:cubicBezTo>
                    <a:pt x="16" y="8"/>
                    <a:pt x="16" y="8"/>
                    <a:pt x="16" y="8"/>
                  </a:cubicBezTo>
                  <a:cubicBezTo>
                    <a:pt x="16" y="9"/>
                    <a:pt x="17" y="9"/>
                    <a:pt x="18" y="9"/>
                  </a:cubicBezTo>
                  <a:cubicBezTo>
                    <a:pt x="18" y="9"/>
                    <a:pt x="18" y="9"/>
                    <a:pt x="18" y="9"/>
                  </a:cubicBezTo>
                  <a:cubicBezTo>
                    <a:pt x="23" y="10"/>
                    <a:pt x="23" y="10"/>
                    <a:pt x="23" y="10"/>
                  </a:cubicBezTo>
                  <a:cubicBezTo>
                    <a:pt x="24" y="10"/>
                    <a:pt x="25" y="11"/>
                    <a:pt x="25" y="11"/>
                  </a:cubicBezTo>
                  <a:cubicBezTo>
                    <a:pt x="25" y="11"/>
                    <a:pt x="25" y="11"/>
                    <a:pt x="25" y="11"/>
                  </a:cubicBezTo>
                  <a:cubicBezTo>
                    <a:pt x="29" y="17"/>
                    <a:pt x="29" y="17"/>
                    <a:pt x="29" y="17"/>
                  </a:cubicBezTo>
                  <a:cubicBezTo>
                    <a:pt x="29" y="17"/>
                    <a:pt x="29" y="18"/>
                    <a:pt x="29" y="19"/>
                  </a:cubicBezTo>
                  <a:cubicBezTo>
                    <a:pt x="29" y="19"/>
                    <a:pt x="29" y="19"/>
                    <a:pt x="29" y="19"/>
                  </a:cubicBezTo>
                  <a:cubicBezTo>
                    <a:pt x="28" y="22"/>
                    <a:pt x="28" y="22"/>
                    <a:pt x="28" y="22"/>
                  </a:cubicBezTo>
                  <a:cubicBezTo>
                    <a:pt x="28" y="23"/>
                    <a:pt x="27" y="24"/>
                    <a:pt x="26" y="24"/>
                  </a:cubicBezTo>
                  <a:cubicBezTo>
                    <a:pt x="26" y="24"/>
                    <a:pt x="26" y="24"/>
                    <a:pt x="26" y="24"/>
                  </a:cubicBezTo>
                  <a:cubicBezTo>
                    <a:pt x="25" y="26"/>
                    <a:pt x="25" y="26"/>
                    <a:pt x="25" y="26"/>
                  </a:cubicBezTo>
                  <a:cubicBezTo>
                    <a:pt x="24" y="27"/>
                    <a:pt x="23" y="27"/>
                    <a:pt x="22" y="28"/>
                  </a:cubicBezTo>
                  <a:cubicBezTo>
                    <a:pt x="22" y="28"/>
                    <a:pt x="22" y="28"/>
                    <a:pt x="22" y="28"/>
                  </a:cubicBezTo>
                  <a:cubicBezTo>
                    <a:pt x="19" y="29"/>
                    <a:pt x="19" y="29"/>
                    <a:pt x="19" y="29"/>
                  </a:cubicBezTo>
                  <a:cubicBezTo>
                    <a:pt x="19" y="29"/>
                    <a:pt x="18" y="29"/>
                    <a:pt x="17" y="28"/>
                  </a:cubicBezTo>
                  <a:cubicBezTo>
                    <a:pt x="17" y="28"/>
                    <a:pt x="17" y="28"/>
                    <a:pt x="17" y="28"/>
                  </a:cubicBezTo>
                  <a:cubicBezTo>
                    <a:pt x="12" y="25"/>
                    <a:pt x="12" y="25"/>
                    <a:pt x="12" y="25"/>
                  </a:cubicBezTo>
                  <a:cubicBezTo>
                    <a:pt x="11" y="25"/>
                    <a:pt x="10" y="24"/>
                    <a:pt x="10" y="23"/>
                  </a:cubicBezTo>
                  <a:cubicBezTo>
                    <a:pt x="10" y="23"/>
                    <a:pt x="10" y="23"/>
                    <a:pt x="10" y="23"/>
                  </a:cubicBezTo>
                  <a:cubicBezTo>
                    <a:pt x="10" y="17"/>
                    <a:pt x="10" y="17"/>
                    <a:pt x="10" y="17"/>
                  </a:cubicBezTo>
                  <a:cubicBezTo>
                    <a:pt x="10" y="16"/>
                    <a:pt x="10" y="16"/>
                    <a:pt x="10" y="16"/>
                  </a:cubicBezTo>
                  <a:cubicBezTo>
                    <a:pt x="10" y="16"/>
                    <a:pt x="10" y="16"/>
                    <a:pt x="10" y="16"/>
                  </a:cubicBezTo>
                  <a:cubicBezTo>
                    <a:pt x="10" y="16"/>
                    <a:pt x="10" y="16"/>
                    <a:pt x="10" y="15"/>
                  </a:cubicBezTo>
                  <a:cubicBezTo>
                    <a:pt x="10" y="15"/>
                    <a:pt x="10" y="15"/>
                    <a:pt x="10" y="15"/>
                  </a:cubicBezTo>
                  <a:cubicBezTo>
                    <a:pt x="10" y="15"/>
                    <a:pt x="9" y="15"/>
                    <a:pt x="8" y="15"/>
                  </a:cubicBezTo>
                  <a:cubicBezTo>
                    <a:pt x="8" y="15"/>
                    <a:pt x="8" y="15"/>
                    <a:pt x="8" y="15"/>
                  </a:cubicBezTo>
                  <a:cubicBezTo>
                    <a:pt x="1" y="15"/>
                    <a:pt x="1" y="15"/>
                    <a:pt x="1" y="15"/>
                  </a:cubicBezTo>
                  <a:cubicBezTo>
                    <a:pt x="1" y="15"/>
                    <a:pt x="0" y="16"/>
                    <a:pt x="0" y="17"/>
                  </a:cubicBezTo>
                  <a:cubicBezTo>
                    <a:pt x="0" y="17"/>
                    <a:pt x="0" y="17"/>
                    <a:pt x="0" y="17"/>
                  </a:cubicBezTo>
                  <a:cubicBezTo>
                    <a:pt x="2" y="28"/>
                    <a:pt x="2" y="28"/>
                    <a:pt x="2" y="28"/>
                  </a:cubicBezTo>
                  <a:cubicBezTo>
                    <a:pt x="2" y="29"/>
                    <a:pt x="2" y="30"/>
                    <a:pt x="3" y="30"/>
                  </a:cubicBezTo>
                  <a:cubicBezTo>
                    <a:pt x="3" y="30"/>
                    <a:pt x="3" y="30"/>
                    <a:pt x="3" y="30"/>
                  </a:cubicBezTo>
                  <a:cubicBezTo>
                    <a:pt x="16" y="38"/>
                    <a:pt x="16" y="38"/>
                    <a:pt x="16" y="38"/>
                  </a:cubicBezTo>
                  <a:cubicBezTo>
                    <a:pt x="16" y="38"/>
                    <a:pt x="17" y="38"/>
                    <a:pt x="18" y="38"/>
                  </a:cubicBezTo>
                  <a:cubicBezTo>
                    <a:pt x="18" y="38"/>
                    <a:pt x="18" y="38"/>
                    <a:pt x="18" y="38"/>
                  </a:cubicBezTo>
                  <a:cubicBezTo>
                    <a:pt x="25" y="36"/>
                    <a:pt x="25" y="36"/>
                    <a:pt x="25" y="36"/>
                  </a:cubicBezTo>
                  <a:cubicBezTo>
                    <a:pt x="26" y="35"/>
                    <a:pt x="27" y="36"/>
                    <a:pt x="27" y="36"/>
                  </a:cubicBezTo>
                  <a:cubicBezTo>
                    <a:pt x="27" y="36"/>
                    <a:pt x="27" y="36"/>
                    <a:pt x="27" y="36"/>
                  </a:cubicBezTo>
                  <a:cubicBezTo>
                    <a:pt x="50" y="59"/>
                    <a:pt x="50" y="59"/>
                    <a:pt x="50" y="59"/>
                  </a:cubicBezTo>
                  <a:cubicBezTo>
                    <a:pt x="50" y="59"/>
                    <a:pt x="50" y="60"/>
                    <a:pt x="50" y="61"/>
                  </a:cubicBezTo>
                  <a:cubicBezTo>
                    <a:pt x="50" y="61"/>
                    <a:pt x="50" y="61"/>
                    <a:pt x="50" y="61"/>
                  </a:cubicBezTo>
                  <a:cubicBezTo>
                    <a:pt x="48" y="68"/>
                    <a:pt x="48" y="68"/>
                    <a:pt x="48" y="68"/>
                  </a:cubicBezTo>
                  <a:cubicBezTo>
                    <a:pt x="47" y="69"/>
                    <a:pt x="47" y="70"/>
                    <a:pt x="48" y="70"/>
                  </a:cubicBezTo>
                  <a:cubicBezTo>
                    <a:pt x="48" y="70"/>
                    <a:pt x="48" y="70"/>
                    <a:pt x="48" y="70"/>
                  </a:cubicBezTo>
                  <a:cubicBezTo>
                    <a:pt x="56" y="83"/>
                    <a:pt x="56" y="83"/>
                    <a:pt x="56" y="83"/>
                  </a:cubicBezTo>
                  <a:cubicBezTo>
                    <a:pt x="56" y="84"/>
                    <a:pt x="57" y="84"/>
                    <a:pt x="58" y="84"/>
                  </a:cubicBezTo>
                  <a:cubicBezTo>
                    <a:pt x="58" y="84"/>
                    <a:pt x="58" y="84"/>
                    <a:pt x="58" y="84"/>
                  </a:cubicBezTo>
                  <a:cubicBezTo>
                    <a:pt x="69" y="85"/>
                    <a:pt x="69" y="85"/>
                    <a:pt x="69" y="85"/>
                  </a:cubicBezTo>
                  <a:cubicBezTo>
                    <a:pt x="69" y="86"/>
                    <a:pt x="70" y="85"/>
                    <a:pt x="70" y="84"/>
                  </a:cubicBezTo>
                  <a:cubicBezTo>
                    <a:pt x="70" y="84"/>
                    <a:pt x="70" y="84"/>
                    <a:pt x="70" y="84"/>
                  </a:cubicBezTo>
                  <a:cubicBezTo>
                    <a:pt x="70" y="77"/>
                    <a:pt x="70" y="77"/>
                    <a:pt x="70" y="77"/>
                  </a:cubicBezTo>
                  <a:cubicBezTo>
                    <a:pt x="70" y="76"/>
                    <a:pt x="69" y="76"/>
                    <a:pt x="69" y="76"/>
                  </a:cubicBezTo>
                  <a:cubicBezTo>
                    <a:pt x="69" y="76"/>
                    <a:pt x="69" y="76"/>
                    <a:pt x="69" y="76"/>
                  </a:cubicBezTo>
                  <a:cubicBezTo>
                    <a:pt x="63" y="75"/>
                    <a:pt x="63" y="75"/>
                    <a:pt x="63" y="75"/>
                  </a:cubicBezTo>
                  <a:cubicBezTo>
                    <a:pt x="62" y="75"/>
                    <a:pt x="61" y="75"/>
                    <a:pt x="61" y="74"/>
                  </a:cubicBezTo>
                  <a:cubicBezTo>
                    <a:pt x="61" y="74"/>
                    <a:pt x="61" y="74"/>
                    <a:pt x="61" y="74"/>
                  </a:cubicBezTo>
                  <a:cubicBezTo>
                    <a:pt x="58" y="69"/>
                    <a:pt x="58" y="69"/>
                    <a:pt x="58" y="69"/>
                  </a:cubicBezTo>
                  <a:cubicBezTo>
                    <a:pt x="57" y="68"/>
                    <a:pt x="57" y="67"/>
                    <a:pt x="57" y="66"/>
                  </a:cubicBezTo>
                  <a:cubicBezTo>
                    <a:pt x="57" y="66"/>
                    <a:pt x="57" y="66"/>
                    <a:pt x="57" y="66"/>
                  </a:cubicBezTo>
                  <a:cubicBezTo>
                    <a:pt x="59" y="60"/>
                    <a:pt x="59" y="60"/>
                    <a:pt x="59" y="60"/>
                  </a:cubicBezTo>
                  <a:cubicBezTo>
                    <a:pt x="60" y="60"/>
                    <a:pt x="60" y="59"/>
                    <a:pt x="61" y="59"/>
                  </a:cubicBezTo>
                  <a:cubicBezTo>
                    <a:pt x="61" y="59"/>
                    <a:pt x="61" y="59"/>
                    <a:pt x="61" y="59"/>
                  </a:cubicBezTo>
                  <a:cubicBezTo>
                    <a:pt x="67" y="57"/>
                    <a:pt x="67" y="57"/>
                    <a:pt x="67" y="57"/>
                  </a:cubicBezTo>
                  <a:cubicBezTo>
                    <a:pt x="68" y="56"/>
                    <a:pt x="69" y="57"/>
                    <a:pt x="69" y="57"/>
                  </a:cubicBezTo>
                  <a:cubicBezTo>
                    <a:pt x="69" y="57"/>
                    <a:pt x="69" y="57"/>
                    <a:pt x="69" y="57"/>
                  </a:cubicBezTo>
                  <a:cubicBezTo>
                    <a:pt x="75" y="60"/>
                    <a:pt x="75" y="60"/>
                    <a:pt x="75" y="60"/>
                  </a:cubicBezTo>
                  <a:cubicBezTo>
                    <a:pt x="75" y="61"/>
                    <a:pt x="76" y="61"/>
                    <a:pt x="76" y="62"/>
                  </a:cubicBezTo>
                  <a:cubicBezTo>
                    <a:pt x="76" y="62"/>
                    <a:pt x="76" y="62"/>
                    <a:pt x="76" y="62"/>
                  </a:cubicBezTo>
                  <a:cubicBezTo>
                    <a:pt x="77" y="68"/>
                    <a:pt x="77" y="68"/>
                    <a:pt x="77" y="68"/>
                  </a:cubicBezTo>
                  <a:cubicBezTo>
                    <a:pt x="77" y="69"/>
                    <a:pt x="77" y="70"/>
                    <a:pt x="77" y="70"/>
                  </a:cubicBezTo>
                  <a:cubicBezTo>
                    <a:pt x="77" y="70"/>
                    <a:pt x="77" y="70"/>
                    <a:pt x="77" y="70"/>
                  </a:cubicBezTo>
                  <a:cubicBezTo>
                    <a:pt x="77" y="70"/>
                    <a:pt x="77" y="70"/>
                    <a:pt x="77" y="70"/>
                  </a:cubicBezTo>
                  <a:cubicBezTo>
                    <a:pt x="77" y="70"/>
                    <a:pt x="77" y="70"/>
                    <a:pt x="77" y="70"/>
                  </a:cubicBezTo>
                  <a:cubicBezTo>
                    <a:pt x="77" y="70"/>
                    <a:pt x="77" y="70"/>
                    <a:pt x="78" y="70"/>
                  </a:cubicBezTo>
                  <a:cubicBezTo>
                    <a:pt x="78" y="70"/>
                    <a:pt x="78" y="70"/>
                    <a:pt x="78" y="70"/>
                  </a:cubicBezTo>
                  <a:cubicBezTo>
                    <a:pt x="85" y="70"/>
                    <a:pt x="85" y="70"/>
                    <a:pt x="85" y="70"/>
                  </a:cubicBezTo>
                  <a:cubicBezTo>
                    <a:pt x="86" y="70"/>
                    <a:pt x="86" y="69"/>
                    <a:pt x="86" y="69"/>
                  </a:cubicBezTo>
                  <a:cubicBezTo>
                    <a:pt x="86" y="69"/>
                    <a:pt x="86" y="69"/>
                    <a:pt x="86" y="69"/>
                  </a:cubicBezTo>
                  <a:cubicBezTo>
                    <a:pt x="85" y="57"/>
                    <a:pt x="85" y="57"/>
                    <a:pt x="85" y="57"/>
                  </a:cubicBezTo>
                  <a:cubicBezTo>
                    <a:pt x="85" y="57"/>
                    <a:pt x="84" y="56"/>
                    <a:pt x="84" y="55"/>
                  </a:cubicBezTo>
                  <a:cubicBezTo>
                    <a:pt x="84" y="55"/>
                    <a:pt x="84" y="55"/>
                    <a:pt x="84" y="55"/>
                  </a:cubicBezTo>
                  <a:cubicBezTo>
                    <a:pt x="71" y="47"/>
                    <a:pt x="71" y="47"/>
                    <a:pt x="71" y="47"/>
                  </a:cubicBezTo>
                  <a:cubicBezTo>
                    <a:pt x="70" y="47"/>
                    <a:pt x="69" y="47"/>
                    <a:pt x="68" y="47"/>
                  </a:cubicBezTo>
                  <a:cubicBezTo>
                    <a:pt x="68" y="47"/>
                    <a:pt x="68" y="47"/>
                    <a:pt x="68" y="47"/>
                  </a:cubicBezTo>
                  <a:cubicBezTo>
                    <a:pt x="61" y="50"/>
                    <a:pt x="61" y="50"/>
                    <a:pt x="61" y="50"/>
                  </a:cubicBezTo>
                  <a:cubicBezTo>
                    <a:pt x="61" y="50"/>
                    <a:pt x="60" y="50"/>
                    <a:pt x="59" y="49"/>
                  </a:cubicBezTo>
                  <a:cubicBezTo>
                    <a:pt x="59" y="49"/>
                    <a:pt x="59" y="49"/>
                    <a:pt x="59" y="49"/>
                  </a:cubicBezTo>
                  <a:cubicBezTo>
                    <a:pt x="37" y="27"/>
                    <a:pt x="37" y="27"/>
                    <a:pt x="37" y="27"/>
                  </a:cubicBezTo>
                  <a:cubicBezTo>
                    <a:pt x="36" y="26"/>
                    <a:pt x="36" y="25"/>
                    <a:pt x="36" y="25"/>
                  </a:cubicBezTo>
                  <a:cubicBezTo>
                    <a:pt x="36" y="25"/>
                    <a:pt x="36" y="25"/>
                    <a:pt x="36" y="25"/>
                  </a:cubicBezTo>
                  <a:cubicBezTo>
                    <a:pt x="39" y="17"/>
                    <a:pt x="39" y="17"/>
                    <a:pt x="39" y="17"/>
                  </a:cubicBezTo>
                  <a:cubicBezTo>
                    <a:pt x="39" y="17"/>
                    <a:pt x="39" y="16"/>
                    <a:pt x="38" y="15"/>
                  </a:cubicBezTo>
                  <a:cubicBezTo>
                    <a:pt x="38" y="15"/>
                    <a:pt x="38" y="15"/>
                    <a:pt x="38" y="15"/>
                  </a:cubicBezTo>
                  <a:cubicBezTo>
                    <a:pt x="30" y="2"/>
                    <a:pt x="30" y="2"/>
                    <a:pt x="30" y="2"/>
                  </a:cubicBezTo>
                  <a:cubicBezTo>
                    <a:pt x="30" y="2"/>
                    <a:pt x="29" y="1"/>
                    <a:pt x="29" y="1"/>
                  </a:cubicBezTo>
                  <a:cubicBezTo>
                    <a:pt x="29" y="1"/>
                    <a:pt x="29" y="1"/>
                    <a:pt x="29" y="1"/>
                  </a:cubicBezTo>
                  <a:cubicBezTo>
                    <a:pt x="18" y="0"/>
                    <a:pt x="18" y="0"/>
                    <a:pt x="18" y="0"/>
                  </a:cubicBezTo>
                  <a:cubicBezTo>
                    <a:pt x="18" y="0"/>
                    <a:pt x="17" y="0"/>
                    <a:pt x="17" y="0"/>
                  </a:cubicBezTo>
                  <a:cubicBezTo>
                    <a:pt x="17" y="0"/>
                    <a:pt x="16" y="0"/>
                    <a:pt x="16" y="1"/>
                  </a:cubicBez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62">
                <a:defRPr/>
              </a:pPr>
              <a:endParaRPr lang="en-US" sz="700" b="1" kern="0">
                <a:gradFill>
                  <a:gsLst>
                    <a:gs pos="0">
                      <a:srgbClr val="FFFFFF"/>
                    </a:gs>
                    <a:gs pos="100000">
                      <a:srgbClr val="FFFFFF"/>
                    </a:gs>
                  </a:gsLst>
                  <a:lin ang="5400000" scaled="0"/>
                </a:gradFill>
                <a:latin typeface="楷体" pitchFamily="49" charset="-122"/>
                <a:ea typeface="楷体" pitchFamily="49" charset="-122"/>
              </a:endParaRPr>
            </a:p>
          </p:txBody>
        </p:sp>
      </p:grpSp>
      <p:grpSp>
        <p:nvGrpSpPr>
          <p:cNvPr id="13" name="Group 10"/>
          <p:cNvGrpSpPr/>
          <p:nvPr/>
        </p:nvGrpSpPr>
        <p:grpSpPr>
          <a:xfrm>
            <a:off x="389437" y="2510006"/>
            <a:ext cx="2686465" cy="1645920"/>
            <a:chOff x="519113" y="2192556"/>
            <a:chExt cx="3581020" cy="2194560"/>
          </a:xfrm>
        </p:grpSpPr>
        <p:sp>
          <p:nvSpPr>
            <p:cNvPr id="14" name="Rectangle 11"/>
            <p:cNvSpPr/>
            <p:nvPr/>
          </p:nvSpPr>
          <p:spPr bwMode="auto">
            <a:xfrm>
              <a:off x="519113" y="2192556"/>
              <a:ext cx="3581020" cy="2194560"/>
            </a:xfrm>
            <a:prstGeom prst="rect">
              <a:avLst/>
            </a:prstGeom>
            <a:solidFill>
              <a:schemeClr val="accent1"/>
            </a:solidFill>
            <a:ln w="25400" cap="flat" cmpd="sng" algn="ctr">
              <a:noFill/>
              <a:prstDash val="solid"/>
              <a:headEnd type="none" w="med" len="med"/>
              <a:tailEnd type="none" w="med" len="med"/>
            </a:ln>
            <a:effectLst/>
          </p:spPr>
          <p:txBody>
            <a:bodyPr vert="horz" wrap="square" lIns="182880" tIns="228600" rIns="182880" bIns="45718" numCol="1" rtlCol="0" anchor="t" anchorCtr="0" compatLnSpc="1">
              <a:prstTxWarp prst="textNoShape">
                <a:avLst/>
              </a:prstTxWarp>
            </a:bodyPr>
            <a:lstStyle/>
            <a:p>
              <a:pPr defTabSz="685637" fontAlgn="base">
                <a:lnSpc>
                  <a:spcPct val="90000"/>
                </a:lnSpc>
                <a:spcBef>
                  <a:spcPct val="0"/>
                </a:spcBef>
                <a:spcAft>
                  <a:spcPct val="0"/>
                </a:spcAft>
                <a:defRPr/>
              </a:pPr>
              <a:r>
                <a:rPr lang="zh-CN" altLang="en-US" sz="3000" b="1" kern="0" spc="-98" dirty="0" smtClean="0">
                  <a:gradFill>
                    <a:gsLst>
                      <a:gs pos="0">
                        <a:srgbClr val="FFFFFF"/>
                      </a:gs>
                      <a:gs pos="100000">
                        <a:srgbClr val="FFFFFF"/>
                      </a:gs>
                    </a:gsLst>
                    <a:lin ang="16200000" scaled="0"/>
                  </a:gradFill>
                  <a:latin typeface="楷体" pitchFamily="49" charset="-122"/>
                  <a:ea typeface="楷体" pitchFamily="49" charset="-122"/>
                </a:rPr>
                <a:t>代码行技术</a:t>
              </a:r>
              <a:endParaRPr lang="en-US" sz="3000" b="1" kern="0" spc="-98" dirty="0">
                <a:gradFill>
                  <a:gsLst>
                    <a:gs pos="0">
                      <a:srgbClr val="FFFFFF"/>
                    </a:gs>
                    <a:gs pos="100000">
                      <a:srgbClr val="FFFFFF"/>
                    </a:gs>
                  </a:gsLst>
                  <a:lin ang="16200000" scaled="0"/>
                </a:gradFill>
                <a:latin typeface="楷体" pitchFamily="49" charset="-122"/>
                <a:ea typeface="楷体" pitchFamily="49" charset="-122"/>
              </a:endParaRPr>
            </a:p>
          </p:txBody>
        </p:sp>
        <p:sp>
          <p:nvSpPr>
            <p:cNvPr id="15" name="Freeform 652"/>
            <p:cNvSpPr>
              <a:spLocks noChangeAspect="1" noEditPoints="1"/>
            </p:cNvSpPr>
            <p:nvPr/>
          </p:nvSpPr>
          <p:spPr bwMode="auto">
            <a:xfrm>
              <a:off x="3332201" y="3620638"/>
              <a:ext cx="488863" cy="495156"/>
            </a:xfrm>
            <a:custGeom>
              <a:avLst/>
              <a:gdLst>
                <a:gd name="T0" fmla="*/ 0 w 932"/>
                <a:gd name="T1" fmla="*/ 0 h 944"/>
                <a:gd name="T2" fmla="*/ 0 w 932"/>
                <a:gd name="T3" fmla="*/ 330 h 944"/>
                <a:gd name="T4" fmla="*/ 101 w 932"/>
                <a:gd name="T5" fmla="*/ 229 h 944"/>
                <a:gd name="T6" fmla="*/ 304 w 932"/>
                <a:gd name="T7" fmla="*/ 434 h 944"/>
                <a:gd name="T8" fmla="*/ 429 w 932"/>
                <a:gd name="T9" fmla="*/ 307 h 944"/>
                <a:gd name="T10" fmla="*/ 226 w 932"/>
                <a:gd name="T11" fmla="*/ 101 h 944"/>
                <a:gd name="T12" fmla="*/ 328 w 932"/>
                <a:gd name="T13" fmla="*/ 0 h 944"/>
                <a:gd name="T14" fmla="*/ 0 w 932"/>
                <a:gd name="T15" fmla="*/ 0 h 944"/>
                <a:gd name="T16" fmla="*/ 932 w 932"/>
                <a:gd name="T17" fmla="*/ 0 h 944"/>
                <a:gd name="T18" fmla="*/ 932 w 932"/>
                <a:gd name="T19" fmla="*/ 330 h 944"/>
                <a:gd name="T20" fmla="*/ 831 w 932"/>
                <a:gd name="T21" fmla="*/ 229 h 944"/>
                <a:gd name="T22" fmla="*/ 630 w 932"/>
                <a:gd name="T23" fmla="*/ 434 h 944"/>
                <a:gd name="T24" fmla="*/ 505 w 932"/>
                <a:gd name="T25" fmla="*/ 307 h 944"/>
                <a:gd name="T26" fmla="*/ 706 w 932"/>
                <a:gd name="T27" fmla="*/ 101 h 944"/>
                <a:gd name="T28" fmla="*/ 604 w 932"/>
                <a:gd name="T29" fmla="*/ 0 h 944"/>
                <a:gd name="T30" fmla="*/ 932 w 932"/>
                <a:gd name="T31" fmla="*/ 0 h 944"/>
                <a:gd name="T32" fmla="*/ 0 w 932"/>
                <a:gd name="T33" fmla="*/ 944 h 944"/>
                <a:gd name="T34" fmla="*/ 0 w 932"/>
                <a:gd name="T35" fmla="*/ 614 h 944"/>
                <a:gd name="T36" fmla="*/ 101 w 932"/>
                <a:gd name="T37" fmla="*/ 715 h 944"/>
                <a:gd name="T38" fmla="*/ 304 w 932"/>
                <a:gd name="T39" fmla="*/ 510 h 944"/>
                <a:gd name="T40" fmla="*/ 429 w 932"/>
                <a:gd name="T41" fmla="*/ 637 h 944"/>
                <a:gd name="T42" fmla="*/ 226 w 932"/>
                <a:gd name="T43" fmla="*/ 843 h 944"/>
                <a:gd name="T44" fmla="*/ 328 w 932"/>
                <a:gd name="T45" fmla="*/ 944 h 944"/>
                <a:gd name="T46" fmla="*/ 0 w 932"/>
                <a:gd name="T47" fmla="*/ 944 h 944"/>
                <a:gd name="T48" fmla="*/ 932 w 932"/>
                <a:gd name="T49" fmla="*/ 944 h 944"/>
                <a:gd name="T50" fmla="*/ 932 w 932"/>
                <a:gd name="T51" fmla="*/ 614 h 944"/>
                <a:gd name="T52" fmla="*/ 831 w 932"/>
                <a:gd name="T53" fmla="*/ 715 h 944"/>
                <a:gd name="T54" fmla="*/ 630 w 932"/>
                <a:gd name="T55" fmla="*/ 510 h 944"/>
                <a:gd name="T56" fmla="*/ 505 w 932"/>
                <a:gd name="T57" fmla="*/ 637 h 944"/>
                <a:gd name="T58" fmla="*/ 706 w 932"/>
                <a:gd name="T59" fmla="*/ 843 h 944"/>
                <a:gd name="T60" fmla="*/ 604 w 932"/>
                <a:gd name="T61" fmla="*/ 944 h 944"/>
                <a:gd name="T62" fmla="*/ 932 w 932"/>
                <a:gd name="T63" fmla="*/ 944 h 9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932" h="944">
                  <a:moveTo>
                    <a:pt x="0" y="0"/>
                  </a:moveTo>
                  <a:lnTo>
                    <a:pt x="0" y="330"/>
                  </a:lnTo>
                  <a:lnTo>
                    <a:pt x="101" y="229"/>
                  </a:lnTo>
                  <a:lnTo>
                    <a:pt x="304" y="434"/>
                  </a:lnTo>
                  <a:lnTo>
                    <a:pt x="429" y="307"/>
                  </a:lnTo>
                  <a:lnTo>
                    <a:pt x="226" y="101"/>
                  </a:lnTo>
                  <a:lnTo>
                    <a:pt x="328" y="0"/>
                  </a:lnTo>
                  <a:lnTo>
                    <a:pt x="0" y="0"/>
                  </a:lnTo>
                  <a:close/>
                  <a:moveTo>
                    <a:pt x="932" y="0"/>
                  </a:moveTo>
                  <a:lnTo>
                    <a:pt x="932" y="330"/>
                  </a:lnTo>
                  <a:lnTo>
                    <a:pt x="831" y="229"/>
                  </a:lnTo>
                  <a:lnTo>
                    <a:pt x="630" y="434"/>
                  </a:lnTo>
                  <a:lnTo>
                    <a:pt x="505" y="307"/>
                  </a:lnTo>
                  <a:lnTo>
                    <a:pt x="706" y="101"/>
                  </a:lnTo>
                  <a:lnTo>
                    <a:pt x="604" y="0"/>
                  </a:lnTo>
                  <a:lnTo>
                    <a:pt x="932" y="0"/>
                  </a:lnTo>
                  <a:close/>
                  <a:moveTo>
                    <a:pt x="0" y="944"/>
                  </a:moveTo>
                  <a:lnTo>
                    <a:pt x="0" y="614"/>
                  </a:lnTo>
                  <a:lnTo>
                    <a:pt x="101" y="715"/>
                  </a:lnTo>
                  <a:lnTo>
                    <a:pt x="304" y="510"/>
                  </a:lnTo>
                  <a:lnTo>
                    <a:pt x="429" y="637"/>
                  </a:lnTo>
                  <a:lnTo>
                    <a:pt x="226" y="843"/>
                  </a:lnTo>
                  <a:lnTo>
                    <a:pt x="328" y="944"/>
                  </a:lnTo>
                  <a:lnTo>
                    <a:pt x="0" y="944"/>
                  </a:lnTo>
                  <a:close/>
                  <a:moveTo>
                    <a:pt x="932" y="944"/>
                  </a:moveTo>
                  <a:lnTo>
                    <a:pt x="932" y="614"/>
                  </a:lnTo>
                  <a:lnTo>
                    <a:pt x="831" y="715"/>
                  </a:lnTo>
                  <a:lnTo>
                    <a:pt x="630" y="510"/>
                  </a:lnTo>
                  <a:lnTo>
                    <a:pt x="505" y="637"/>
                  </a:lnTo>
                  <a:lnTo>
                    <a:pt x="706" y="843"/>
                  </a:lnTo>
                  <a:lnTo>
                    <a:pt x="604" y="944"/>
                  </a:lnTo>
                  <a:lnTo>
                    <a:pt x="932" y="944"/>
                  </a:lnTo>
                  <a:close/>
                </a:path>
              </a:pathLst>
            </a:custGeom>
            <a:solidFill>
              <a:srgbClr val="FFFFFF"/>
            </a:solidFill>
            <a:extLst/>
          </p:spPr>
          <p:txBody>
            <a:bodyPr vert="horz" wrap="square" lIns="0" tIns="45720" rIns="91440" bIns="45720" numCol="1" anchor="t" anchorCtr="0" compatLnSpc="1">
              <a:prstTxWarp prst="textNoShape">
                <a:avLst/>
              </a:prstTxWarp>
            </a:bodyPr>
            <a:lstStyle/>
            <a:p>
              <a:pPr algn="ctr" defTabSz="685862">
                <a:defRPr/>
              </a:pPr>
              <a:endParaRPr lang="en-US" sz="700" b="1" kern="0">
                <a:gradFill>
                  <a:gsLst>
                    <a:gs pos="0">
                      <a:srgbClr val="FFFFFF"/>
                    </a:gs>
                    <a:gs pos="100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28977623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2" decel="100000" fill="hold" nodeType="clickEffect">
                                  <p:stCondLst>
                                    <p:cond delay="0"/>
                                  </p:stCondLst>
                                  <p:childTnLst>
                                    <p:set>
                                      <p:cBhvr>
                                        <p:cTn id="13" dur="1" fill="hold">
                                          <p:stCondLst>
                                            <p:cond delay="0"/>
                                          </p:stCondLst>
                                        </p:cTn>
                                        <p:tgtEl>
                                          <p:spTgt spid="13"/>
                                        </p:tgtEl>
                                        <p:attrNameLst>
                                          <p:attrName>style.visibility</p:attrName>
                                        </p:attrNameLst>
                                      </p:cBhvr>
                                      <p:to>
                                        <p:strVal val="visible"/>
                                      </p:to>
                                    </p:set>
                                    <p:anim calcmode="lin" valueType="num">
                                      <p:cBhvr additive="base">
                                        <p:cTn id="14" dur="1000" fill="hold"/>
                                        <p:tgtEl>
                                          <p:spTgt spid="13"/>
                                        </p:tgtEl>
                                        <p:attrNameLst>
                                          <p:attrName>ppt_x</p:attrName>
                                        </p:attrNameLst>
                                      </p:cBhvr>
                                      <p:tavLst>
                                        <p:tav tm="0">
                                          <p:val>
                                            <p:strVal val="1+#ppt_w/2"/>
                                          </p:val>
                                        </p:tav>
                                        <p:tav tm="100000">
                                          <p:val>
                                            <p:strVal val="#ppt_x"/>
                                          </p:val>
                                        </p:tav>
                                      </p:tavLst>
                                    </p:anim>
                                    <p:anim calcmode="lin" valueType="num">
                                      <p:cBhvr additive="base">
                                        <p:cTn id="15" dur="10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2" decel="10000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 calcmode="lin" valueType="num">
                                      <p:cBhvr additive="base">
                                        <p:cTn id="20" dur="1000" fill="hold"/>
                                        <p:tgtEl>
                                          <p:spTgt spid="10"/>
                                        </p:tgtEl>
                                        <p:attrNameLst>
                                          <p:attrName>ppt_x</p:attrName>
                                        </p:attrNameLst>
                                      </p:cBhvr>
                                      <p:tavLst>
                                        <p:tav tm="0">
                                          <p:val>
                                            <p:strVal val="1+#ppt_w/2"/>
                                          </p:val>
                                        </p:tav>
                                        <p:tav tm="100000">
                                          <p:val>
                                            <p:strVal val="#ppt_x"/>
                                          </p:val>
                                        </p:tav>
                                      </p:tavLst>
                                    </p:anim>
                                    <p:anim calcmode="lin" valueType="num">
                                      <p:cBhvr additive="base">
                                        <p:cTn id="21" dur="1000" fill="hold"/>
                                        <p:tgtEl>
                                          <p:spTgt spid="10"/>
                                        </p:tgtEl>
                                        <p:attrNameLst>
                                          <p:attrName>ppt_y</p:attrName>
                                        </p:attrNameLst>
                                      </p:cBhvr>
                                      <p:tavLst>
                                        <p:tav tm="0">
                                          <p:val>
                                            <p:strVal val="#ppt_y"/>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2" presetClass="entr" presetSubtype="2" decel="100000" fill="hold" nodeType="clickEffect">
                                  <p:stCondLst>
                                    <p:cond delay="0"/>
                                  </p:stCondLst>
                                  <p:childTnLst>
                                    <p:set>
                                      <p:cBhvr>
                                        <p:cTn id="25" dur="1" fill="hold">
                                          <p:stCondLst>
                                            <p:cond delay="0"/>
                                          </p:stCondLst>
                                        </p:cTn>
                                        <p:tgtEl>
                                          <p:spTgt spid="5"/>
                                        </p:tgtEl>
                                        <p:attrNameLst>
                                          <p:attrName>style.visibility</p:attrName>
                                        </p:attrNameLst>
                                      </p:cBhvr>
                                      <p:to>
                                        <p:strVal val="visible"/>
                                      </p:to>
                                    </p:set>
                                    <p:anim calcmode="lin" valueType="num">
                                      <p:cBhvr additive="base">
                                        <p:cTn id="26" dur="1000" fill="hold"/>
                                        <p:tgtEl>
                                          <p:spTgt spid="5"/>
                                        </p:tgtEl>
                                        <p:attrNameLst>
                                          <p:attrName>ppt_x</p:attrName>
                                        </p:attrNameLst>
                                      </p:cBhvr>
                                      <p:tavLst>
                                        <p:tav tm="0">
                                          <p:val>
                                            <p:strVal val="1+#ppt_w/2"/>
                                          </p:val>
                                        </p:tav>
                                        <p:tav tm="100000">
                                          <p:val>
                                            <p:strVal val="#ppt_x"/>
                                          </p:val>
                                        </p:tav>
                                      </p:tavLst>
                                    </p:anim>
                                    <p:anim calcmode="lin" valueType="num">
                                      <p:cBhvr additive="base">
                                        <p:cTn id="27" dur="1000" fill="hold"/>
                                        <p:tgtEl>
                                          <p:spTgt spid="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ChangeArrowheads="1"/>
          </p:cNvSpPr>
          <p:nvPr>
            <p:ph type="title" idx="4294967295"/>
          </p:nvPr>
        </p:nvSpPr>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2.6.1 </a:t>
            </a:r>
            <a:r>
              <a:rPr lang="zh-CN" altLang="en-US" sz="3200" b="1" dirty="0">
                <a:gradFill>
                  <a:gsLst>
                    <a:gs pos="0">
                      <a:srgbClr val="FFFFFF"/>
                    </a:gs>
                    <a:gs pos="86000">
                      <a:srgbClr val="FFFFFF"/>
                    </a:gs>
                  </a:gsLst>
                  <a:lin ang="5400000" scaled="0"/>
                </a:gradFill>
                <a:latin typeface="楷体" pitchFamily="49" charset="-122"/>
                <a:ea typeface="楷体" pitchFamily="49" charset="-122"/>
              </a:rPr>
              <a:t>成本分析</a:t>
            </a:r>
          </a:p>
        </p:txBody>
      </p:sp>
      <p:sp>
        <p:nvSpPr>
          <p:cNvPr id="286724" name="Rectangle 3"/>
          <p:cNvSpPr>
            <a:spLocks noGrp="1" noChangeArrowheads="1"/>
          </p:cNvSpPr>
          <p:nvPr>
            <p:ph type="body" idx="4294967295"/>
          </p:nvPr>
        </p:nvSpPr>
        <p:spPr>
          <a:xfrm>
            <a:off x="389436" y="1085852"/>
            <a:ext cx="8363937" cy="3879524"/>
          </a:xfrm>
        </p:spPr>
        <p:txBody>
          <a:bodyPr/>
          <a:lstStyle/>
          <a:p>
            <a:pPr marL="0" indent="0">
              <a:buNone/>
            </a:pPr>
            <a:r>
              <a:rPr lang="en-US" altLang="zh-CN" sz="2800" b="1" dirty="0" smtClean="0">
                <a:latin typeface="Times New Roman" pitchFamily="18" charset="0"/>
                <a:ea typeface="楷体" pitchFamily="49" charset="-122"/>
                <a:cs typeface="Times New Roman" pitchFamily="18" charset="0"/>
              </a:rPr>
              <a:t>1 </a:t>
            </a:r>
            <a:r>
              <a:rPr lang="zh-CN" altLang="en-US" sz="2800" b="1" dirty="0">
                <a:latin typeface="Times New Roman" pitchFamily="18" charset="0"/>
                <a:ea typeface="楷体" pitchFamily="49" charset="-122"/>
                <a:cs typeface="Times New Roman" pitchFamily="18" charset="0"/>
              </a:rPr>
              <a:t>代码行</a:t>
            </a:r>
            <a:r>
              <a:rPr lang="zh-CN" altLang="en-US" sz="2800" b="1" dirty="0" smtClean="0">
                <a:latin typeface="Times New Roman" pitchFamily="18" charset="0"/>
                <a:ea typeface="楷体" pitchFamily="49" charset="-122"/>
                <a:cs typeface="Times New Roman" pitchFamily="18" charset="0"/>
              </a:rPr>
              <a:t>技术</a:t>
            </a:r>
            <a:endParaRPr lang="en-US" altLang="zh-CN" sz="2800" b="1" dirty="0" smtClean="0">
              <a:latin typeface="Times New Roman" pitchFamily="18" charset="0"/>
              <a:ea typeface="楷体" pitchFamily="49" charset="-122"/>
              <a:cs typeface="Times New Roman" pitchFamily="18" charset="0"/>
            </a:endParaRPr>
          </a:p>
          <a:p>
            <a:pPr marL="0" indent="0">
              <a:buNone/>
            </a:pPr>
            <a:r>
              <a:rPr lang="zh-CN" altLang="en-US" b="1" dirty="0" smtClean="0">
                <a:latin typeface="Times New Roman" pitchFamily="18" charset="0"/>
                <a:ea typeface="楷体" pitchFamily="49" charset="-122"/>
                <a:cs typeface="Times New Roman" pitchFamily="18" charset="0"/>
              </a:rPr>
              <a:t>是</a:t>
            </a:r>
            <a:r>
              <a:rPr lang="zh-CN" altLang="en-US" b="1" dirty="0">
                <a:latin typeface="Times New Roman" pitchFamily="18" charset="0"/>
                <a:ea typeface="楷体" pitchFamily="49" charset="-122"/>
                <a:cs typeface="Times New Roman" pitchFamily="18" charset="0"/>
              </a:rPr>
              <a:t>一种比较简单定量的估算方法，把开发每个软件功能的成本和实现这个功能需要用的源程序代码行数联系起来，若有历史数据作参考的话，这种方法还是有效的</a:t>
            </a:r>
            <a:r>
              <a:rPr lang="zh-CN" altLang="en-US" b="1" dirty="0" smtClean="0">
                <a:latin typeface="Times New Roman" pitchFamily="18" charset="0"/>
                <a:ea typeface="楷体" pitchFamily="49" charset="-122"/>
                <a:cs typeface="Times New Roman" pitchFamily="18" charset="0"/>
              </a:rPr>
              <a:t>。</a:t>
            </a:r>
            <a:endParaRPr lang="en-US" altLang="zh-CN" b="1" dirty="0" smtClean="0">
              <a:latin typeface="Times New Roman" pitchFamily="18" charset="0"/>
              <a:ea typeface="楷体" pitchFamily="49" charset="-122"/>
              <a:cs typeface="Times New Roman" pitchFamily="18" charset="0"/>
            </a:endParaRPr>
          </a:p>
          <a:p>
            <a:pPr marL="0" indent="0">
              <a:buNone/>
            </a:pPr>
            <a:endParaRPr lang="zh-CN" altLang="en-US" sz="2300" b="1" dirty="0">
              <a:latin typeface="Times New Roman" pitchFamily="18" charset="0"/>
              <a:ea typeface="楷体" pitchFamily="49" charset="-122"/>
              <a:cs typeface="Times New Roman" pitchFamily="18" charset="0"/>
            </a:endParaRPr>
          </a:p>
          <a:p>
            <a:pPr lvl="1">
              <a:buFont typeface="Wingdings" pitchFamily="2" charset="2"/>
              <a:buNone/>
            </a:pPr>
            <a:r>
              <a:rPr lang="zh-CN" altLang="en-US" sz="2400" b="1" dirty="0">
                <a:latin typeface="Times New Roman" pitchFamily="18" charset="0"/>
                <a:ea typeface="楷体" pitchFamily="49" charset="-122"/>
                <a:cs typeface="Times New Roman" pitchFamily="18" charset="0"/>
              </a:rPr>
              <a:t>设 </a:t>
            </a:r>
            <a:r>
              <a:rPr lang="en-US" altLang="zh-CN" sz="2400" b="1" dirty="0">
                <a:latin typeface="Times New Roman" pitchFamily="18" charset="0"/>
                <a:ea typeface="楷体" pitchFamily="49" charset="-122"/>
                <a:cs typeface="Times New Roman" pitchFamily="18" charset="0"/>
              </a:rPr>
              <a:t>T——</a:t>
            </a:r>
            <a:r>
              <a:rPr lang="zh-CN" altLang="en-US" sz="2400" b="1" dirty="0">
                <a:latin typeface="Times New Roman" pitchFamily="18" charset="0"/>
                <a:ea typeface="楷体" pitchFamily="49" charset="-122"/>
                <a:cs typeface="Times New Roman" pitchFamily="18" charset="0"/>
              </a:rPr>
              <a:t>软件成本</a:t>
            </a:r>
          </a:p>
          <a:p>
            <a:pPr lvl="1">
              <a:buFont typeface="Wingdings" pitchFamily="2" charset="2"/>
              <a:buNone/>
            </a:pPr>
            <a:r>
              <a:rPr lang="zh-CN" altLang="en-US" sz="2400" b="1" dirty="0">
                <a:latin typeface="Times New Roman" pitchFamily="18" charset="0"/>
                <a:ea typeface="楷体" pitchFamily="49" charset="-122"/>
                <a:cs typeface="Times New Roman" pitchFamily="18" charset="0"/>
              </a:rPr>
              <a:t>    </a:t>
            </a:r>
            <a:r>
              <a:rPr lang="en-US" altLang="zh-CN" sz="2400" b="1" dirty="0">
                <a:latin typeface="Times New Roman" pitchFamily="18" charset="0"/>
                <a:ea typeface="楷体" pitchFamily="49" charset="-122"/>
                <a:cs typeface="Times New Roman" pitchFamily="18" charset="0"/>
              </a:rPr>
              <a:t>N——</a:t>
            </a:r>
            <a:r>
              <a:rPr lang="zh-CN" altLang="en-US" sz="2400" b="1" dirty="0">
                <a:latin typeface="Times New Roman" pitchFamily="18" charset="0"/>
                <a:ea typeface="楷体" pitchFamily="49" charset="-122"/>
                <a:cs typeface="Times New Roman" pitchFamily="18" charset="0"/>
              </a:rPr>
              <a:t>软件源代码行数</a:t>
            </a:r>
          </a:p>
          <a:p>
            <a:pPr lvl="1">
              <a:buFont typeface="Wingdings" pitchFamily="2" charset="2"/>
              <a:buNone/>
            </a:pPr>
            <a:r>
              <a:rPr lang="zh-CN" altLang="en-US" sz="2400" b="1" dirty="0">
                <a:latin typeface="Times New Roman" pitchFamily="18" charset="0"/>
                <a:ea typeface="楷体" pitchFamily="49" charset="-122"/>
                <a:cs typeface="Times New Roman" pitchFamily="18" charset="0"/>
              </a:rPr>
              <a:t>    </a:t>
            </a:r>
            <a:r>
              <a:rPr lang="en-US" altLang="zh-CN" sz="2400" b="1" dirty="0">
                <a:latin typeface="Times New Roman" pitchFamily="18" charset="0"/>
                <a:ea typeface="楷体" pitchFamily="49" charset="-122"/>
                <a:cs typeface="Times New Roman" pitchFamily="18" charset="0"/>
              </a:rPr>
              <a:t>A——</a:t>
            </a:r>
            <a:r>
              <a:rPr lang="zh-CN" altLang="en-US" sz="2400" b="1" dirty="0">
                <a:latin typeface="Times New Roman" pitchFamily="18" charset="0"/>
                <a:ea typeface="楷体" pitchFamily="49" charset="-122"/>
                <a:cs typeface="Times New Roman" pitchFamily="18" charset="0"/>
              </a:rPr>
              <a:t>每行源代码的平均成本</a:t>
            </a:r>
          </a:p>
          <a:p>
            <a:pPr lvl="1">
              <a:buFont typeface="Wingdings" pitchFamily="2" charset="2"/>
              <a:buNone/>
            </a:pPr>
            <a:r>
              <a:rPr lang="zh-CN" altLang="en-US" sz="2400" b="1" dirty="0">
                <a:latin typeface="Times New Roman" pitchFamily="18" charset="0"/>
                <a:ea typeface="楷体" pitchFamily="49" charset="-122"/>
                <a:cs typeface="Times New Roman" pitchFamily="18" charset="0"/>
              </a:rPr>
              <a:t> </a:t>
            </a:r>
            <a:r>
              <a:rPr lang="en-US" altLang="zh-CN" sz="2400" b="1" dirty="0">
                <a:latin typeface="Times New Roman" pitchFamily="18" charset="0"/>
                <a:ea typeface="楷体" pitchFamily="49" charset="-122"/>
                <a:cs typeface="Times New Roman" pitchFamily="18" charset="0"/>
              </a:rPr>
              <a:t>T=A·N</a:t>
            </a:r>
          </a:p>
          <a:p>
            <a:pPr lvl="1">
              <a:buFont typeface="Wingdings" pitchFamily="2" charset="2"/>
              <a:buNone/>
            </a:pPr>
            <a:r>
              <a:rPr lang="en-US" altLang="zh-CN" sz="2400" b="1" dirty="0">
                <a:latin typeface="Times New Roman" pitchFamily="18" charset="0"/>
                <a:ea typeface="楷体" pitchFamily="49" charset="-122"/>
                <a:cs typeface="Times New Roman" pitchFamily="18" charset="0"/>
              </a:rPr>
              <a:t>    </a:t>
            </a:r>
            <a:r>
              <a:rPr lang="zh-CN" altLang="en-US" sz="2400" b="1" dirty="0">
                <a:latin typeface="Times New Roman" pitchFamily="18" charset="0"/>
                <a:ea typeface="楷体" pitchFamily="49" charset="-122"/>
                <a:cs typeface="Times New Roman" pitchFamily="18" charset="0"/>
              </a:rPr>
              <a:t>其中</a:t>
            </a:r>
            <a:r>
              <a:rPr lang="en-US" altLang="zh-CN" sz="2400" b="1" dirty="0">
                <a:latin typeface="Times New Roman" pitchFamily="18" charset="0"/>
                <a:ea typeface="楷体" pitchFamily="49" charset="-122"/>
                <a:cs typeface="Times New Roman" pitchFamily="18" charset="0"/>
              </a:rPr>
              <a:t>A</a:t>
            </a:r>
            <a:r>
              <a:rPr lang="zh-CN" altLang="en-US" sz="2400" b="1" dirty="0">
                <a:latin typeface="Times New Roman" pitchFamily="18" charset="0"/>
                <a:ea typeface="楷体" pitchFamily="49" charset="-122"/>
                <a:cs typeface="Times New Roman" pitchFamily="18" charset="0"/>
              </a:rPr>
              <a:t>取决于软件的复杂程度和工资水平</a:t>
            </a:r>
          </a:p>
        </p:txBody>
      </p:sp>
    </p:spTree>
    <p:extLst>
      <p:ext uri="{BB962C8B-B14F-4D97-AF65-F5344CB8AC3E}">
        <p14:creationId xmlns:p14="http://schemas.microsoft.com/office/powerpoint/2010/main" val="115023385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86724">
                                            <p:txEl>
                                              <p:pRg st="0" end="0"/>
                                            </p:txEl>
                                          </p:spTgt>
                                        </p:tgtEl>
                                        <p:attrNameLst>
                                          <p:attrName>style.visibility</p:attrName>
                                        </p:attrNameLst>
                                      </p:cBhvr>
                                      <p:to>
                                        <p:strVal val="visible"/>
                                      </p:to>
                                    </p:set>
                                    <p:anim calcmode="lin" valueType="num">
                                      <p:cBhvr additive="base">
                                        <p:cTn id="7" dur="500"/>
                                        <p:tgtEl>
                                          <p:spTgt spid="286724">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8672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86724">
                                            <p:txEl>
                                              <p:pRg st="1" end="1"/>
                                            </p:txEl>
                                          </p:spTgt>
                                        </p:tgtEl>
                                        <p:attrNameLst>
                                          <p:attrName>style.visibility</p:attrName>
                                        </p:attrNameLst>
                                      </p:cBhvr>
                                      <p:to>
                                        <p:strVal val="visible"/>
                                      </p:to>
                                    </p:set>
                                    <p:anim calcmode="lin" valueType="num">
                                      <p:cBhvr additive="base">
                                        <p:cTn id="13" dur="500"/>
                                        <p:tgtEl>
                                          <p:spTgt spid="286724">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86724">
                                            <p:txEl>
                                              <p:pRg st="1" end="1"/>
                                            </p:txEl>
                                          </p:spTgt>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286724">
                                            <p:txEl>
                                              <p:pRg st="3" end="3"/>
                                            </p:txEl>
                                          </p:spTgt>
                                        </p:tgtEl>
                                        <p:attrNameLst>
                                          <p:attrName>style.visibility</p:attrName>
                                        </p:attrNameLst>
                                      </p:cBhvr>
                                      <p:to>
                                        <p:strVal val="visible"/>
                                      </p:to>
                                    </p:set>
                                    <p:anim calcmode="lin" valueType="num">
                                      <p:cBhvr additive="base">
                                        <p:cTn id="17" dur="500"/>
                                        <p:tgtEl>
                                          <p:spTgt spid="286724">
                                            <p:txEl>
                                              <p:pRg st="3" end="3"/>
                                            </p:txEl>
                                          </p:spTgt>
                                        </p:tgtEl>
                                        <p:attrNameLst>
                                          <p:attrName>ppt_y</p:attrName>
                                        </p:attrNameLst>
                                      </p:cBhvr>
                                      <p:tavLst>
                                        <p:tav tm="0">
                                          <p:val>
                                            <p:strVal val="#ppt_y-#ppt_h*1.125000"/>
                                          </p:val>
                                        </p:tav>
                                        <p:tav tm="100000">
                                          <p:val>
                                            <p:strVal val="#ppt_y"/>
                                          </p:val>
                                        </p:tav>
                                      </p:tavLst>
                                    </p:anim>
                                    <p:animEffect transition="in" filter="wipe(down)">
                                      <p:cBhvr>
                                        <p:cTn id="18" dur="500"/>
                                        <p:tgtEl>
                                          <p:spTgt spid="286724">
                                            <p:txEl>
                                              <p:pRg st="3" end="3"/>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2" presetClass="entr" presetSubtype="1" fill="hold" grpId="0" nodeType="clickEffect">
                                  <p:stCondLst>
                                    <p:cond delay="0"/>
                                  </p:stCondLst>
                                  <p:childTnLst>
                                    <p:set>
                                      <p:cBhvr>
                                        <p:cTn id="22" dur="1" fill="hold">
                                          <p:stCondLst>
                                            <p:cond delay="0"/>
                                          </p:stCondLst>
                                        </p:cTn>
                                        <p:tgtEl>
                                          <p:spTgt spid="286724">
                                            <p:txEl>
                                              <p:pRg st="4" end="4"/>
                                            </p:txEl>
                                          </p:spTgt>
                                        </p:tgtEl>
                                        <p:attrNameLst>
                                          <p:attrName>style.visibility</p:attrName>
                                        </p:attrNameLst>
                                      </p:cBhvr>
                                      <p:to>
                                        <p:strVal val="visible"/>
                                      </p:to>
                                    </p:set>
                                    <p:anim calcmode="lin" valueType="num">
                                      <p:cBhvr additive="base">
                                        <p:cTn id="23" dur="500"/>
                                        <p:tgtEl>
                                          <p:spTgt spid="286724">
                                            <p:txEl>
                                              <p:pRg st="4" end="4"/>
                                            </p:txEl>
                                          </p:spTgt>
                                        </p:tgtEl>
                                        <p:attrNameLst>
                                          <p:attrName>ppt_y</p:attrName>
                                        </p:attrNameLst>
                                      </p:cBhvr>
                                      <p:tavLst>
                                        <p:tav tm="0">
                                          <p:val>
                                            <p:strVal val="#ppt_y-#ppt_h*1.125000"/>
                                          </p:val>
                                        </p:tav>
                                        <p:tav tm="100000">
                                          <p:val>
                                            <p:strVal val="#ppt_y"/>
                                          </p:val>
                                        </p:tav>
                                      </p:tavLst>
                                    </p:anim>
                                    <p:animEffect transition="in" filter="wipe(down)">
                                      <p:cBhvr>
                                        <p:cTn id="24" dur="500"/>
                                        <p:tgtEl>
                                          <p:spTgt spid="286724">
                                            <p:txEl>
                                              <p:pRg st="4" end="4"/>
                                            </p:txEl>
                                          </p:spTgt>
                                        </p:tgtEl>
                                      </p:cBhvr>
                                    </p:animEffect>
                                  </p:childTnLst>
                                </p:cTn>
                              </p:par>
                            </p:childTnLst>
                          </p:cTn>
                        </p:par>
                      </p:childTnLst>
                    </p:cTn>
                  </p:par>
                  <p:par>
                    <p:cTn id="25" fill="hold">
                      <p:stCondLst>
                        <p:cond delay="indefinite"/>
                      </p:stCondLst>
                      <p:childTnLst>
                        <p:par>
                          <p:cTn id="26" fill="hold">
                            <p:stCondLst>
                              <p:cond delay="0"/>
                            </p:stCondLst>
                            <p:childTnLst>
                              <p:par>
                                <p:cTn id="27" presetID="12" presetClass="entr" presetSubtype="1" fill="hold" grpId="0" nodeType="clickEffect">
                                  <p:stCondLst>
                                    <p:cond delay="0"/>
                                  </p:stCondLst>
                                  <p:childTnLst>
                                    <p:set>
                                      <p:cBhvr>
                                        <p:cTn id="28" dur="1" fill="hold">
                                          <p:stCondLst>
                                            <p:cond delay="0"/>
                                          </p:stCondLst>
                                        </p:cTn>
                                        <p:tgtEl>
                                          <p:spTgt spid="286724">
                                            <p:txEl>
                                              <p:pRg st="5" end="5"/>
                                            </p:txEl>
                                          </p:spTgt>
                                        </p:tgtEl>
                                        <p:attrNameLst>
                                          <p:attrName>style.visibility</p:attrName>
                                        </p:attrNameLst>
                                      </p:cBhvr>
                                      <p:to>
                                        <p:strVal val="visible"/>
                                      </p:to>
                                    </p:set>
                                    <p:anim calcmode="lin" valueType="num">
                                      <p:cBhvr additive="base">
                                        <p:cTn id="29" dur="500"/>
                                        <p:tgtEl>
                                          <p:spTgt spid="286724">
                                            <p:txEl>
                                              <p:pRg st="5" end="5"/>
                                            </p:txEl>
                                          </p:spTgt>
                                        </p:tgtEl>
                                        <p:attrNameLst>
                                          <p:attrName>ppt_y</p:attrName>
                                        </p:attrNameLst>
                                      </p:cBhvr>
                                      <p:tavLst>
                                        <p:tav tm="0">
                                          <p:val>
                                            <p:strVal val="#ppt_y-#ppt_h*1.125000"/>
                                          </p:val>
                                        </p:tav>
                                        <p:tav tm="100000">
                                          <p:val>
                                            <p:strVal val="#ppt_y"/>
                                          </p:val>
                                        </p:tav>
                                      </p:tavLst>
                                    </p:anim>
                                    <p:animEffect transition="in" filter="wipe(down)">
                                      <p:cBhvr>
                                        <p:cTn id="30" dur="500"/>
                                        <p:tgtEl>
                                          <p:spTgt spid="286724">
                                            <p:txEl>
                                              <p:pRg st="5" end="5"/>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2" presetClass="entr" presetSubtype="1" fill="hold" grpId="0" nodeType="clickEffect">
                                  <p:stCondLst>
                                    <p:cond delay="0"/>
                                  </p:stCondLst>
                                  <p:childTnLst>
                                    <p:set>
                                      <p:cBhvr>
                                        <p:cTn id="34" dur="1" fill="hold">
                                          <p:stCondLst>
                                            <p:cond delay="0"/>
                                          </p:stCondLst>
                                        </p:cTn>
                                        <p:tgtEl>
                                          <p:spTgt spid="286724">
                                            <p:txEl>
                                              <p:pRg st="6" end="6"/>
                                            </p:txEl>
                                          </p:spTgt>
                                        </p:tgtEl>
                                        <p:attrNameLst>
                                          <p:attrName>style.visibility</p:attrName>
                                        </p:attrNameLst>
                                      </p:cBhvr>
                                      <p:to>
                                        <p:strVal val="visible"/>
                                      </p:to>
                                    </p:set>
                                    <p:anim calcmode="lin" valueType="num">
                                      <p:cBhvr additive="base">
                                        <p:cTn id="35" dur="500"/>
                                        <p:tgtEl>
                                          <p:spTgt spid="286724">
                                            <p:txEl>
                                              <p:pRg st="6" end="6"/>
                                            </p:txEl>
                                          </p:spTgt>
                                        </p:tgtEl>
                                        <p:attrNameLst>
                                          <p:attrName>ppt_y</p:attrName>
                                        </p:attrNameLst>
                                      </p:cBhvr>
                                      <p:tavLst>
                                        <p:tav tm="0">
                                          <p:val>
                                            <p:strVal val="#ppt_y-#ppt_h*1.125000"/>
                                          </p:val>
                                        </p:tav>
                                        <p:tav tm="100000">
                                          <p:val>
                                            <p:strVal val="#ppt_y"/>
                                          </p:val>
                                        </p:tav>
                                      </p:tavLst>
                                    </p:anim>
                                    <p:animEffect transition="in" filter="wipe(down)">
                                      <p:cBhvr>
                                        <p:cTn id="36" dur="500"/>
                                        <p:tgtEl>
                                          <p:spTgt spid="286724">
                                            <p:txEl>
                                              <p:pRg st="6" end="6"/>
                                            </p:txEl>
                                          </p:spTgt>
                                        </p:tgtEl>
                                      </p:cBhvr>
                                    </p:animEffect>
                                  </p:childTnLst>
                                </p:cTn>
                              </p:par>
                            </p:childTnLst>
                          </p:cTn>
                        </p:par>
                      </p:childTnLst>
                    </p:cTn>
                  </p:par>
                  <p:par>
                    <p:cTn id="37" fill="hold">
                      <p:stCondLst>
                        <p:cond delay="indefinite"/>
                      </p:stCondLst>
                      <p:childTnLst>
                        <p:par>
                          <p:cTn id="38" fill="hold">
                            <p:stCondLst>
                              <p:cond delay="0"/>
                            </p:stCondLst>
                            <p:childTnLst>
                              <p:par>
                                <p:cTn id="39" presetID="12" presetClass="entr" presetSubtype="1" fill="hold" grpId="0" nodeType="clickEffect">
                                  <p:stCondLst>
                                    <p:cond delay="0"/>
                                  </p:stCondLst>
                                  <p:childTnLst>
                                    <p:set>
                                      <p:cBhvr>
                                        <p:cTn id="40" dur="1" fill="hold">
                                          <p:stCondLst>
                                            <p:cond delay="0"/>
                                          </p:stCondLst>
                                        </p:cTn>
                                        <p:tgtEl>
                                          <p:spTgt spid="286724">
                                            <p:txEl>
                                              <p:pRg st="7" end="7"/>
                                            </p:txEl>
                                          </p:spTgt>
                                        </p:tgtEl>
                                        <p:attrNameLst>
                                          <p:attrName>style.visibility</p:attrName>
                                        </p:attrNameLst>
                                      </p:cBhvr>
                                      <p:to>
                                        <p:strVal val="visible"/>
                                      </p:to>
                                    </p:set>
                                    <p:anim calcmode="lin" valueType="num">
                                      <p:cBhvr additive="base">
                                        <p:cTn id="41" dur="500"/>
                                        <p:tgtEl>
                                          <p:spTgt spid="286724">
                                            <p:txEl>
                                              <p:pRg st="7" end="7"/>
                                            </p:txEl>
                                          </p:spTgt>
                                        </p:tgtEl>
                                        <p:attrNameLst>
                                          <p:attrName>ppt_y</p:attrName>
                                        </p:attrNameLst>
                                      </p:cBhvr>
                                      <p:tavLst>
                                        <p:tav tm="0">
                                          <p:val>
                                            <p:strVal val="#ppt_y-#ppt_h*1.125000"/>
                                          </p:val>
                                        </p:tav>
                                        <p:tav tm="100000">
                                          <p:val>
                                            <p:strVal val="#ppt_y"/>
                                          </p:val>
                                        </p:tav>
                                      </p:tavLst>
                                    </p:anim>
                                    <p:animEffect transition="in" filter="wipe(down)">
                                      <p:cBhvr>
                                        <p:cTn id="42" dur="500"/>
                                        <p:tgtEl>
                                          <p:spTgt spid="286724">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724" grpId="0" build="p"/>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a:xfrm>
            <a:off x="389436" y="171460"/>
            <a:ext cx="8363938" cy="498598"/>
          </a:xfrm>
        </p:spPr>
        <p:txBody>
          <a:bodyPr/>
          <a:lstStyle/>
          <a:p>
            <a:r>
              <a:rPr lang="en-US" altLang="zh-CN" sz="3600" b="1" dirty="0">
                <a:gradFill>
                  <a:gsLst>
                    <a:gs pos="0">
                      <a:srgbClr val="FFFFFF"/>
                    </a:gs>
                    <a:gs pos="86000">
                      <a:srgbClr val="FFFFFF"/>
                    </a:gs>
                  </a:gsLst>
                  <a:lin ang="5400000" scaled="0"/>
                </a:gradFill>
                <a:latin typeface="楷体" pitchFamily="49" charset="-122"/>
                <a:ea typeface="楷体" pitchFamily="49" charset="-122"/>
              </a:rPr>
              <a:t>2.6.1 </a:t>
            </a:r>
            <a:r>
              <a:rPr lang="zh-CN" altLang="en-US" sz="3600" b="1" dirty="0">
                <a:gradFill>
                  <a:gsLst>
                    <a:gs pos="0">
                      <a:srgbClr val="FFFFFF"/>
                    </a:gs>
                    <a:gs pos="86000">
                      <a:srgbClr val="FFFFFF"/>
                    </a:gs>
                  </a:gsLst>
                  <a:lin ang="5400000" scaled="0"/>
                </a:gradFill>
                <a:latin typeface="楷体" pitchFamily="49" charset="-122"/>
                <a:ea typeface="楷体" pitchFamily="49" charset="-122"/>
              </a:rPr>
              <a:t>成本分析</a:t>
            </a:r>
            <a:endParaRPr lang="zh-CN" altLang="en-US" dirty="0">
              <a:effectLst>
                <a:outerShdw blurRad="38100" dist="38100" dir="2700000" algn="tl">
                  <a:srgbClr val="C0C0C0"/>
                </a:outerShdw>
              </a:effectLst>
            </a:endParaRPr>
          </a:p>
        </p:txBody>
      </p:sp>
      <p:sp>
        <p:nvSpPr>
          <p:cNvPr id="287748" name="Rectangle 3"/>
          <p:cNvSpPr>
            <a:spLocks noGrp="1" noChangeArrowheads="1"/>
          </p:cNvSpPr>
          <p:nvPr>
            <p:ph type="body" idx="4294967295"/>
          </p:nvPr>
        </p:nvSpPr>
        <p:spPr>
          <a:xfrm>
            <a:off x="389436" y="915566"/>
            <a:ext cx="8363937" cy="2265236"/>
          </a:xfrm>
        </p:spPr>
        <p:txBody>
          <a:bodyPr/>
          <a:lstStyle/>
          <a:p>
            <a:pPr marL="0" lvl="1" indent="0">
              <a:lnSpc>
                <a:spcPct val="80000"/>
              </a:lnSpc>
              <a:buFont typeface="Wingdings" pitchFamily="2" charset="2"/>
              <a:buNone/>
            </a:pPr>
            <a:r>
              <a:rPr lang="en-US" altLang="zh-CN" sz="2800" b="1" dirty="0" smtClean="0">
                <a:latin typeface="楷体" pitchFamily="49" charset="-122"/>
                <a:ea typeface="楷体" pitchFamily="49" charset="-122"/>
              </a:rPr>
              <a:t>2 </a:t>
            </a:r>
            <a:r>
              <a:rPr lang="zh-CN" altLang="en-US" sz="2800" b="1" dirty="0" smtClean="0">
                <a:latin typeface="楷体" pitchFamily="49" charset="-122"/>
                <a:ea typeface="楷体" pitchFamily="49" charset="-122"/>
              </a:rPr>
              <a:t>任务</a:t>
            </a:r>
            <a:r>
              <a:rPr lang="zh-CN" altLang="en-US" sz="2800" b="1" dirty="0">
                <a:latin typeface="楷体" pitchFamily="49" charset="-122"/>
                <a:ea typeface="楷体" pitchFamily="49" charset="-122"/>
              </a:rPr>
              <a:t>分解</a:t>
            </a:r>
            <a:r>
              <a:rPr lang="zh-CN" altLang="en-US" sz="2800" b="1" dirty="0" smtClean="0">
                <a:latin typeface="楷体" pitchFamily="49" charset="-122"/>
                <a:ea typeface="楷体" pitchFamily="49" charset="-122"/>
              </a:rPr>
              <a:t>技术</a:t>
            </a:r>
            <a:endParaRPr lang="en-US" altLang="zh-CN" sz="2800" b="1" dirty="0">
              <a:latin typeface="楷体" pitchFamily="49" charset="-122"/>
              <a:ea typeface="楷体" pitchFamily="49" charset="-122"/>
            </a:endParaRPr>
          </a:p>
          <a:p>
            <a:pPr marL="0" lvl="1" indent="0">
              <a:lnSpc>
                <a:spcPct val="80000"/>
              </a:lnSpc>
              <a:buFont typeface="Wingdings" pitchFamily="2" charset="2"/>
              <a:buNone/>
            </a:pPr>
            <a:r>
              <a:rPr lang="zh-CN" altLang="en-US" sz="2400" b="1" dirty="0" smtClean="0">
                <a:latin typeface="楷体" pitchFamily="49" charset="-122"/>
                <a:ea typeface="楷体" pitchFamily="49" charset="-122"/>
              </a:rPr>
              <a:t>把</a:t>
            </a:r>
            <a:r>
              <a:rPr lang="zh-CN" altLang="en-US" sz="2400" b="1" dirty="0">
                <a:latin typeface="楷体" pitchFamily="49" charset="-122"/>
                <a:ea typeface="楷体" pitchFamily="49" charset="-122"/>
              </a:rPr>
              <a:t>软件开发工程分解为若干个相对独立的任务，然后再分别估计每个单独开发任务的成本，最后累加起来得到软件工程的总成本</a:t>
            </a:r>
            <a:r>
              <a:rPr lang="zh-CN" altLang="en-US" sz="1800" b="1" dirty="0" smtClean="0">
                <a:latin typeface="楷体" pitchFamily="49" charset="-122"/>
                <a:ea typeface="楷体" pitchFamily="49" charset="-122"/>
              </a:rPr>
              <a:t>。</a:t>
            </a:r>
            <a:endParaRPr lang="en-US" altLang="zh-CN" sz="1800" b="1" dirty="0" smtClean="0">
              <a:latin typeface="楷体" pitchFamily="49" charset="-122"/>
              <a:ea typeface="楷体" pitchFamily="49" charset="-122"/>
            </a:endParaRPr>
          </a:p>
          <a:p>
            <a:pPr marL="0" lvl="1" indent="0">
              <a:lnSpc>
                <a:spcPct val="80000"/>
              </a:lnSpc>
              <a:buFont typeface="Wingdings" pitchFamily="2" charset="2"/>
              <a:buNone/>
            </a:pPr>
            <a:r>
              <a:rPr lang="zh-CN" altLang="en-US" sz="2400" b="1" dirty="0">
                <a:latin typeface="楷体" pitchFamily="49" charset="-122"/>
                <a:ea typeface="楷体" pitchFamily="49" charset="-122"/>
              </a:rPr>
              <a:t>估计每个任务的成本时，通常先估计完成该项任务需要用的人力</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以人月为单位</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，再乘以每人每月的平均工资而得出每个任务的成本。</a:t>
            </a:r>
          </a:p>
        </p:txBody>
      </p:sp>
      <p:pic>
        <p:nvPicPr>
          <p:cNvPr id="287749"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5416" y="3163683"/>
            <a:ext cx="7858125" cy="1747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86856309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87748">
                                            <p:txEl>
                                              <p:pRg st="0" end="0"/>
                                            </p:txEl>
                                          </p:spTgt>
                                        </p:tgtEl>
                                        <p:attrNameLst>
                                          <p:attrName>style.visibility</p:attrName>
                                        </p:attrNameLst>
                                      </p:cBhvr>
                                      <p:to>
                                        <p:strVal val="visible"/>
                                      </p:to>
                                    </p:set>
                                    <p:anim calcmode="lin" valueType="num">
                                      <p:cBhvr additive="base">
                                        <p:cTn id="7" dur="500"/>
                                        <p:tgtEl>
                                          <p:spTgt spid="287748">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87748">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87748">
                                            <p:txEl>
                                              <p:pRg st="1" end="1"/>
                                            </p:txEl>
                                          </p:spTgt>
                                        </p:tgtEl>
                                        <p:attrNameLst>
                                          <p:attrName>style.visibility</p:attrName>
                                        </p:attrNameLst>
                                      </p:cBhvr>
                                      <p:to>
                                        <p:strVal val="visible"/>
                                      </p:to>
                                    </p:set>
                                    <p:anim calcmode="lin" valueType="num">
                                      <p:cBhvr additive="base">
                                        <p:cTn id="13" dur="500"/>
                                        <p:tgtEl>
                                          <p:spTgt spid="287748">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87748">
                                            <p:txEl>
                                              <p:pRg st="1" end="1"/>
                                            </p:txEl>
                                          </p:spTgt>
                                        </p:tgtEl>
                                      </p:cBhvr>
                                    </p:animEffect>
                                  </p:childTnLst>
                                </p:cTn>
                              </p:par>
                              <p:par>
                                <p:cTn id="15" presetID="12" presetClass="entr" presetSubtype="1" fill="hold" grpId="0" nodeType="withEffect">
                                  <p:stCondLst>
                                    <p:cond delay="0"/>
                                  </p:stCondLst>
                                  <p:childTnLst>
                                    <p:set>
                                      <p:cBhvr>
                                        <p:cTn id="16" dur="1" fill="hold">
                                          <p:stCondLst>
                                            <p:cond delay="0"/>
                                          </p:stCondLst>
                                        </p:cTn>
                                        <p:tgtEl>
                                          <p:spTgt spid="287748">
                                            <p:txEl>
                                              <p:pRg st="2" end="2"/>
                                            </p:txEl>
                                          </p:spTgt>
                                        </p:tgtEl>
                                        <p:attrNameLst>
                                          <p:attrName>style.visibility</p:attrName>
                                        </p:attrNameLst>
                                      </p:cBhvr>
                                      <p:to>
                                        <p:strVal val="visible"/>
                                      </p:to>
                                    </p:set>
                                    <p:anim calcmode="lin" valueType="num">
                                      <p:cBhvr additive="base">
                                        <p:cTn id="17" dur="500"/>
                                        <p:tgtEl>
                                          <p:spTgt spid="287748">
                                            <p:txEl>
                                              <p:pRg st="2" end="2"/>
                                            </p:txEl>
                                          </p:spTgt>
                                        </p:tgtEl>
                                        <p:attrNameLst>
                                          <p:attrName>ppt_y</p:attrName>
                                        </p:attrNameLst>
                                      </p:cBhvr>
                                      <p:tavLst>
                                        <p:tav tm="0">
                                          <p:val>
                                            <p:strVal val="#ppt_y-#ppt_h*1.125000"/>
                                          </p:val>
                                        </p:tav>
                                        <p:tav tm="100000">
                                          <p:val>
                                            <p:strVal val="#ppt_y"/>
                                          </p:val>
                                        </p:tav>
                                      </p:tavLst>
                                    </p:anim>
                                    <p:animEffect transition="in" filter="wipe(down)">
                                      <p:cBhvr>
                                        <p:cTn id="18" dur="500"/>
                                        <p:tgtEl>
                                          <p:spTgt spid="287748">
                                            <p:txEl>
                                              <p:pRg st="2" end="2"/>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5" presetClass="entr" presetSubtype="10" fill="hold" nodeType="clickEffect">
                                  <p:stCondLst>
                                    <p:cond delay="0"/>
                                  </p:stCondLst>
                                  <p:childTnLst>
                                    <p:set>
                                      <p:cBhvr>
                                        <p:cTn id="22" dur="1" fill="hold">
                                          <p:stCondLst>
                                            <p:cond delay="0"/>
                                          </p:stCondLst>
                                        </p:cTn>
                                        <p:tgtEl>
                                          <p:spTgt spid="287749"/>
                                        </p:tgtEl>
                                        <p:attrNameLst>
                                          <p:attrName>style.visibility</p:attrName>
                                        </p:attrNameLst>
                                      </p:cBhvr>
                                      <p:to>
                                        <p:strVal val="visible"/>
                                      </p:to>
                                    </p:set>
                                    <p:animEffect transition="in" filter="checkerboard(across)">
                                      <p:cBhvr>
                                        <p:cTn id="23" dur="500"/>
                                        <p:tgtEl>
                                          <p:spTgt spid="28774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8"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2.6.1 </a:t>
            </a:r>
            <a:r>
              <a:rPr lang="zh-CN" altLang="en-US" sz="3200" b="1" dirty="0">
                <a:gradFill>
                  <a:gsLst>
                    <a:gs pos="0">
                      <a:srgbClr val="FFFFFF"/>
                    </a:gs>
                    <a:gs pos="86000">
                      <a:srgbClr val="FFFFFF"/>
                    </a:gs>
                  </a:gsLst>
                  <a:lin ang="5400000" scaled="0"/>
                </a:gradFill>
                <a:latin typeface="楷体" pitchFamily="49" charset="-122"/>
                <a:ea typeface="楷体" pitchFamily="49" charset="-122"/>
              </a:rPr>
              <a:t>成本分析</a:t>
            </a:r>
            <a:endParaRPr lang="zh-CN" altLang="en-US" dirty="0">
              <a:effectLst>
                <a:outerShdw blurRad="38100" dist="38100" dir="2700000" algn="tl">
                  <a:srgbClr val="C0C0C0"/>
                </a:outerShdw>
              </a:effectLst>
            </a:endParaRPr>
          </a:p>
        </p:txBody>
      </p:sp>
      <p:sp>
        <p:nvSpPr>
          <p:cNvPr id="288772" name="Rectangle 3"/>
          <p:cNvSpPr>
            <a:spLocks noGrp="1" noChangeArrowheads="1"/>
          </p:cNvSpPr>
          <p:nvPr>
            <p:ph type="body" idx="4294967295"/>
          </p:nvPr>
        </p:nvSpPr>
        <p:spPr>
          <a:xfrm>
            <a:off x="395536" y="816710"/>
            <a:ext cx="7753350" cy="4222694"/>
          </a:xfrm>
        </p:spPr>
        <p:txBody>
          <a:bodyPr/>
          <a:lstStyle/>
          <a:p>
            <a:pPr marL="344488" lvl="1" indent="-344488">
              <a:lnSpc>
                <a:spcPct val="80000"/>
              </a:lnSpc>
              <a:buFont typeface="Wingdings" pitchFamily="2" charset="2"/>
              <a:buNone/>
            </a:pPr>
            <a:r>
              <a:rPr lang="zh-CN" altLang="en-US" sz="2800" b="1" dirty="0" smtClean="0">
                <a:latin typeface="Times New Roman" pitchFamily="18" charset="0"/>
                <a:ea typeface="楷体" pitchFamily="49" charset="-122"/>
                <a:cs typeface="Times New Roman" pitchFamily="18" charset="0"/>
              </a:rPr>
              <a:t>设 </a:t>
            </a:r>
            <a:r>
              <a:rPr lang="en-US" altLang="zh-CN" sz="2800" b="1" dirty="0">
                <a:latin typeface="Times New Roman" pitchFamily="18" charset="0"/>
                <a:ea typeface="楷体" pitchFamily="49" charset="-122"/>
                <a:cs typeface="Times New Roman" pitchFamily="18" charset="0"/>
              </a:rPr>
              <a:t>T-</a:t>
            </a:r>
            <a:r>
              <a:rPr lang="zh-CN" altLang="en-US" sz="2800" b="1" dirty="0">
                <a:latin typeface="Times New Roman" pitchFamily="18" charset="0"/>
                <a:ea typeface="楷体" pitchFamily="49" charset="-122"/>
                <a:cs typeface="Times New Roman" pitchFamily="18" charset="0"/>
              </a:rPr>
              <a:t>软件总成本</a:t>
            </a:r>
          </a:p>
          <a:p>
            <a:pPr marL="344488" lvl="1" indent="-344488">
              <a:lnSpc>
                <a:spcPct val="80000"/>
              </a:lnSpc>
              <a:buFont typeface="Wingdings" pitchFamily="2" charset="2"/>
              <a:buNone/>
            </a:pPr>
            <a:r>
              <a:rPr lang="zh-CN" altLang="en-US" sz="2800" b="1" dirty="0">
                <a:latin typeface="Times New Roman" pitchFamily="18" charset="0"/>
                <a:ea typeface="楷体" pitchFamily="49" charset="-122"/>
                <a:cs typeface="Times New Roman" pitchFamily="18" charset="0"/>
              </a:rPr>
              <a:t>    </a:t>
            </a:r>
            <a:r>
              <a:rPr lang="zh-CN" altLang="en-US" sz="2800" b="1" dirty="0" smtClean="0">
                <a:latin typeface="Times New Roman" pitchFamily="18" charset="0"/>
                <a:ea typeface="楷体" pitchFamily="49" charset="-122"/>
                <a:cs typeface="Times New Roman" pitchFamily="18" charset="0"/>
              </a:rPr>
              <a:t> </a:t>
            </a:r>
            <a:r>
              <a:rPr lang="en-US" altLang="zh-CN" sz="2800" b="1" dirty="0" smtClean="0">
                <a:latin typeface="Times New Roman" pitchFamily="18" charset="0"/>
                <a:ea typeface="楷体" pitchFamily="49" charset="-122"/>
                <a:cs typeface="Times New Roman" pitchFamily="18" charset="0"/>
              </a:rPr>
              <a:t>B-</a:t>
            </a:r>
            <a:r>
              <a:rPr lang="zh-CN" altLang="en-US" sz="2800" b="1" dirty="0">
                <a:latin typeface="Times New Roman" pitchFamily="18" charset="0"/>
                <a:ea typeface="楷体" pitchFamily="49" charset="-122"/>
                <a:cs typeface="Times New Roman" pitchFamily="18" charset="0"/>
              </a:rPr>
              <a:t>每个单独开发任务的</a:t>
            </a:r>
            <a:r>
              <a:rPr lang="zh-CN" altLang="en-US" sz="2800" b="1" dirty="0" smtClean="0">
                <a:latin typeface="Times New Roman" pitchFamily="18" charset="0"/>
                <a:ea typeface="楷体" pitchFamily="49" charset="-122"/>
                <a:cs typeface="Times New Roman" pitchFamily="18" charset="0"/>
              </a:rPr>
              <a:t>成本    </a:t>
            </a:r>
            <a:endParaRPr lang="en-US" altLang="zh-CN" sz="2800" b="1" dirty="0" smtClean="0">
              <a:latin typeface="Times New Roman" pitchFamily="18" charset="0"/>
              <a:ea typeface="楷体" pitchFamily="49" charset="-122"/>
              <a:cs typeface="Times New Roman" pitchFamily="18" charset="0"/>
            </a:endParaRPr>
          </a:p>
          <a:p>
            <a:pPr marL="344488" lvl="1" indent="-344488">
              <a:lnSpc>
                <a:spcPct val="80000"/>
              </a:lnSpc>
              <a:buFont typeface="Wingdings" pitchFamily="2" charset="2"/>
              <a:buNone/>
            </a:pPr>
            <a:r>
              <a:rPr lang="en-US" altLang="zh-CN" sz="2800" b="1" dirty="0">
                <a:latin typeface="Times New Roman" pitchFamily="18" charset="0"/>
                <a:ea typeface="楷体" pitchFamily="49" charset="-122"/>
                <a:cs typeface="Times New Roman" pitchFamily="18" charset="0"/>
              </a:rPr>
              <a:t> </a:t>
            </a:r>
            <a:r>
              <a:rPr lang="en-US" altLang="zh-CN" sz="2800" b="1" dirty="0" smtClean="0">
                <a:latin typeface="Times New Roman" pitchFamily="18" charset="0"/>
                <a:ea typeface="楷体" pitchFamily="49" charset="-122"/>
                <a:cs typeface="Times New Roman" pitchFamily="18" charset="0"/>
              </a:rPr>
              <a:t>    α-</a:t>
            </a:r>
            <a:r>
              <a:rPr lang="zh-CN" altLang="en-US" sz="2800" b="1" dirty="0" smtClean="0">
                <a:latin typeface="Times New Roman" pitchFamily="18" charset="0"/>
                <a:ea typeface="楷体" pitchFamily="49" charset="-122"/>
                <a:cs typeface="Times New Roman" pitchFamily="18" charset="0"/>
              </a:rPr>
              <a:t>系数</a:t>
            </a:r>
            <a:endParaRPr lang="zh-CN" altLang="en-US" sz="2800" b="1" dirty="0">
              <a:latin typeface="Times New Roman" pitchFamily="18" charset="0"/>
              <a:ea typeface="楷体" pitchFamily="49" charset="-122"/>
              <a:cs typeface="Times New Roman" pitchFamily="18" charset="0"/>
            </a:endParaRPr>
          </a:p>
          <a:p>
            <a:pPr marL="344488" indent="-344488">
              <a:lnSpc>
                <a:spcPct val="80000"/>
              </a:lnSpc>
              <a:buFont typeface="Wingdings" pitchFamily="2" charset="2"/>
              <a:buNone/>
            </a:pPr>
            <a:r>
              <a:rPr lang="en-US" altLang="zh-CN" sz="2800" b="1" dirty="0" smtClean="0">
                <a:latin typeface="Times New Roman" pitchFamily="18" charset="0"/>
                <a:ea typeface="楷体" pitchFamily="49" charset="-122"/>
                <a:cs typeface="Times New Roman" pitchFamily="18" charset="0"/>
              </a:rPr>
              <a:t>T</a:t>
            </a:r>
            <a:r>
              <a:rPr lang="en-US" altLang="zh-CN" sz="2800" b="1" dirty="0">
                <a:latin typeface="Times New Roman" pitchFamily="18" charset="0"/>
                <a:ea typeface="楷体" pitchFamily="49" charset="-122"/>
                <a:cs typeface="Times New Roman" pitchFamily="18" charset="0"/>
              </a:rPr>
              <a:t>=∑</a:t>
            </a:r>
            <a:r>
              <a:rPr lang="en-US" altLang="zh-CN" sz="2800" b="1" dirty="0" smtClean="0">
                <a:latin typeface="Times New Roman" pitchFamily="18" charset="0"/>
                <a:ea typeface="楷体" pitchFamily="49" charset="-122"/>
                <a:cs typeface="Times New Roman" pitchFamily="18" charset="0"/>
              </a:rPr>
              <a:t>αB</a:t>
            </a:r>
            <a:endParaRPr lang="en-US" altLang="zh-CN" sz="2800" b="1" dirty="0">
              <a:latin typeface="Times New Roman" pitchFamily="18" charset="0"/>
              <a:ea typeface="楷体" pitchFamily="49" charset="-122"/>
              <a:cs typeface="Times New Roman" pitchFamily="18" charset="0"/>
            </a:endParaRPr>
          </a:p>
          <a:p>
            <a:pPr marL="344488" indent="-344488">
              <a:lnSpc>
                <a:spcPct val="80000"/>
              </a:lnSpc>
              <a:buFont typeface="Wingdings" pitchFamily="2" charset="2"/>
              <a:buNone/>
            </a:pPr>
            <a:r>
              <a:rPr lang="en-US" altLang="zh-CN" sz="2800" b="1" dirty="0">
                <a:latin typeface="Times New Roman" pitchFamily="18" charset="0"/>
                <a:ea typeface="楷体" pitchFamily="49" charset="-122"/>
                <a:cs typeface="Times New Roman" pitchFamily="18" charset="0"/>
              </a:rPr>
              <a:t>         </a:t>
            </a:r>
            <a:endParaRPr lang="en-US" altLang="zh-CN" sz="2800" b="1" dirty="0" smtClean="0">
              <a:latin typeface="Times New Roman" pitchFamily="18" charset="0"/>
              <a:ea typeface="楷体" pitchFamily="49" charset="-122"/>
              <a:cs typeface="Times New Roman" pitchFamily="18" charset="0"/>
            </a:endParaRPr>
          </a:p>
          <a:p>
            <a:pPr marL="344488" indent="-344488">
              <a:lnSpc>
                <a:spcPct val="80000"/>
              </a:lnSpc>
              <a:buFont typeface="Wingdings" pitchFamily="2" charset="2"/>
              <a:buNone/>
            </a:pPr>
            <a:r>
              <a:rPr lang="en-US" altLang="zh-CN" sz="2800" b="1" dirty="0" smtClean="0">
                <a:latin typeface="Times New Roman" pitchFamily="18" charset="0"/>
                <a:ea typeface="楷体" pitchFamily="49" charset="-122"/>
                <a:cs typeface="Times New Roman" pitchFamily="18" charset="0"/>
              </a:rPr>
              <a:t>C-</a:t>
            </a:r>
            <a:r>
              <a:rPr lang="zh-CN" altLang="en-US" sz="2800" b="1" dirty="0">
                <a:latin typeface="Times New Roman" pitchFamily="18" charset="0"/>
                <a:ea typeface="楷体" pitchFamily="49" charset="-122"/>
                <a:cs typeface="Times New Roman" pitchFamily="18" charset="0"/>
              </a:rPr>
              <a:t>完成每个单独任务所需的人力</a:t>
            </a:r>
            <a:r>
              <a:rPr lang="en-US" altLang="zh-CN" sz="2800" b="1" dirty="0">
                <a:latin typeface="Times New Roman" pitchFamily="18" charset="0"/>
                <a:ea typeface="楷体" pitchFamily="49" charset="-122"/>
                <a:cs typeface="Times New Roman" pitchFamily="18" charset="0"/>
              </a:rPr>
              <a:t>(</a:t>
            </a:r>
            <a:r>
              <a:rPr lang="zh-CN" altLang="en-US" sz="2800" b="1" dirty="0">
                <a:latin typeface="Times New Roman" pitchFamily="18" charset="0"/>
                <a:ea typeface="楷体" pitchFamily="49" charset="-122"/>
                <a:cs typeface="Times New Roman" pitchFamily="18" charset="0"/>
              </a:rPr>
              <a:t>月</a:t>
            </a:r>
            <a:r>
              <a:rPr lang="en-US" altLang="zh-CN" sz="2800" b="1" dirty="0" smtClean="0">
                <a:latin typeface="Times New Roman" pitchFamily="18" charset="0"/>
                <a:ea typeface="楷体" pitchFamily="49" charset="-122"/>
                <a:cs typeface="Times New Roman" pitchFamily="18" charset="0"/>
              </a:rPr>
              <a:t>)</a:t>
            </a:r>
            <a:endParaRPr lang="en-US" altLang="zh-CN" sz="2800" b="1" dirty="0">
              <a:latin typeface="Times New Roman" pitchFamily="18" charset="0"/>
              <a:ea typeface="楷体" pitchFamily="49" charset="-122"/>
              <a:cs typeface="Times New Roman" pitchFamily="18" charset="0"/>
            </a:endParaRPr>
          </a:p>
          <a:p>
            <a:pPr marL="344488" indent="-344488">
              <a:lnSpc>
                <a:spcPct val="80000"/>
              </a:lnSpc>
              <a:buFont typeface="Wingdings" pitchFamily="2" charset="2"/>
              <a:buNone/>
            </a:pPr>
            <a:r>
              <a:rPr lang="en-US" altLang="zh-CN" sz="2800" b="1" dirty="0" smtClean="0">
                <a:latin typeface="Times New Roman" pitchFamily="18" charset="0"/>
                <a:ea typeface="楷体" pitchFamily="49" charset="-122"/>
                <a:cs typeface="Times New Roman" pitchFamily="18" charset="0"/>
              </a:rPr>
              <a:t>D-</a:t>
            </a:r>
            <a:r>
              <a:rPr lang="zh-CN" altLang="en-US" sz="2800" b="1" dirty="0">
                <a:latin typeface="Times New Roman" pitchFamily="18" charset="0"/>
                <a:ea typeface="楷体" pitchFamily="49" charset="-122"/>
                <a:cs typeface="Times New Roman" pitchFamily="18" charset="0"/>
              </a:rPr>
              <a:t>每人每月的平均工资</a:t>
            </a:r>
          </a:p>
          <a:p>
            <a:pPr marL="344488" indent="-344488">
              <a:lnSpc>
                <a:spcPct val="80000"/>
              </a:lnSpc>
              <a:buFont typeface="Wingdings" pitchFamily="2" charset="2"/>
              <a:buNone/>
            </a:pPr>
            <a:r>
              <a:rPr lang="zh-CN" altLang="en-US" sz="2800" b="1" dirty="0">
                <a:latin typeface="Times New Roman" pitchFamily="18" charset="0"/>
                <a:ea typeface="楷体" pitchFamily="49" charset="-122"/>
                <a:cs typeface="Times New Roman" pitchFamily="18" charset="0"/>
              </a:rPr>
              <a:t>     </a:t>
            </a:r>
            <a:r>
              <a:rPr lang="en-US" altLang="zh-CN" sz="2800" b="1" dirty="0" smtClean="0">
                <a:latin typeface="Times New Roman" pitchFamily="18" charset="0"/>
                <a:ea typeface="楷体" pitchFamily="49" charset="-122"/>
                <a:cs typeface="Times New Roman" pitchFamily="18" charset="0"/>
              </a:rPr>
              <a:t>B=C·D</a:t>
            </a:r>
            <a:endParaRPr lang="en-US" altLang="zh-CN" sz="2800" b="1" dirty="0">
              <a:latin typeface="Times New Roman" pitchFamily="18" charset="0"/>
              <a:ea typeface="楷体" pitchFamily="49" charset="-122"/>
              <a:cs typeface="Times New Roman" pitchFamily="18" charset="0"/>
            </a:endParaRPr>
          </a:p>
          <a:p>
            <a:pPr marL="344488" indent="-344488">
              <a:lnSpc>
                <a:spcPct val="80000"/>
              </a:lnSpc>
              <a:buFont typeface="Wingdings" pitchFamily="2" charset="2"/>
              <a:buNone/>
            </a:pPr>
            <a:r>
              <a:rPr lang="en-US" altLang="zh-CN" sz="2800" b="1" dirty="0">
                <a:latin typeface="Times New Roman" pitchFamily="18" charset="0"/>
                <a:ea typeface="楷体" pitchFamily="49" charset="-122"/>
                <a:cs typeface="Times New Roman" pitchFamily="18" charset="0"/>
              </a:rPr>
              <a:t>       </a:t>
            </a:r>
            <a:endParaRPr lang="en-US" altLang="zh-CN" sz="2800" b="1" dirty="0" smtClean="0">
              <a:latin typeface="Times New Roman" pitchFamily="18" charset="0"/>
              <a:ea typeface="楷体" pitchFamily="49" charset="-122"/>
              <a:cs typeface="Times New Roman" pitchFamily="18" charset="0"/>
            </a:endParaRPr>
          </a:p>
          <a:p>
            <a:pPr marL="344488" indent="-344488">
              <a:lnSpc>
                <a:spcPct val="80000"/>
              </a:lnSpc>
              <a:buFont typeface="Wingdings" pitchFamily="2" charset="2"/>
              <a:buNone/>
            </a:pPr>
            <a:r>
              <a:rPr lang="en-US" altLang="zh-CN" sz="2800" b="1" dirty="0" smtClean="0">
                <a:latin typeface="Times New Roman" pitchFamily="18" charset="0"/>
                <a:ea typeface="楷体" pitchFamily="49" charset="-122"/>
                <a:cs typeface="Times New Roman" pitchFamily="18" charset="0"/>
              </a:rPr>
              <a:t> </a:t>
            </a:r>
            <a:r>
              <a:rPr lang="en-US" altLang="zh-CN" sz="2800" b="1" dirty="0">
                <a:latin typeface="Times New Roman" pitchFamily="18" charset="0"/>
                <a:ea typeface="楷体" pitchFamily="49" charset="-122"/>
                <a:cs typeface="Times New Roman" pitchFamily="18" charset="0"/>
              </a:rPr>
              <a:t>T=∑</a:t>
            </a:r>
            <a:r>
              <a:rPr lang="en-US" altLang="zh-CN" sz="2800" b="1" dirty="0" smtClean="0">
                <a:latin typeface="Times New Roman" pitchFamily="18" charset="0"/>
                <a:ea typeface="楷体" pitchFamily="49" charset="-122"/>
                <a:cs typeface="Times New Roman" pitchFamily="18" charset="0"/>
              </a:rPr>
              <a:t>α·C·D</a:t>
            </a:r>
            <a:endParaRPr lang="zh-CN" altLang="en-US" sz="2800" b="1" dirty="0">
              <a:latin typeface="Times New Roman" pitchFamily="18" charset="0"/>
              <a:ea typeface="楷体" pitchFamily="49" charset="-122"/>
              <a:cs typeface="Times New Roman" pitchFamily="18" charset="0"/>
            </a:endParaRPr>
          </a:p>
        </p:txBody>
      </p:sp>
    </p:spTree>
    <p:extLst>
      <p:ext uri="{BB962C8B-B14F-4D97-AF65-F5344CB8AC3E}">
        <p14:creationId xmlns:p14="http://schemas.microsoft.com/office/powerpoint/2010/main" val="12519652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88772">
                                            <p:txEl>
                                              <p:pRg st="0" end="0"/>
                                            </p:txEl>
                                          </p:spTgt>
                                        </p:tgtEl>
                                        <p:attrNameLst>
                                          <p:attrName>style.visibility</p:attrName>
                                        </p:attrNameLst>
                                      </p:cBhvr>
                                      <p:to>
                                        <p:strVal val="visible"/>
                                      </p:to>
                                    </p:set>
                                    <p:anim calcmode="lin" valueType="num">
                                      <p:cBhvr additive="base">
                                        <p:cTn id="7" dur="500"/>
                                        <p:tgtEl>
                                          <p:spTgt spid="288772">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8877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88772">
                                            <p:txEl>
                                              <p:pRg st="1" end="1"/>
                                            </p:txEl>
                                          </p:spTgt>
                                        </p:tgtEl>
                                        <p:attrNameLst>
                                          <p:attrName>style.visibility</p:attrName>
                                        </p:attrNameLst>
                                      </p:cBhvr>
                                      <p:to>
                                        <p:strVal val="visible"/>
                                      </p:to>
                                    </p:set>
                                    <p:anim calcmode="lin" valueType="num">
                                      <p:cBhvr additive="base">
                                        <p:cTn id="13" dur="500"/>
                                        <p:tgtEl>
                                          <p:spTgt spid="288772">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8877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88772">
                                            <p:txEl>
                                              <p:pRg st="2" end="2"/>
                                            </p:txEl>
                                          </p:spTgt>
                                        </p:tgtEl>
                                        <p:attrNameLst>
                                          <p:attrName>style.visibility</p:attrName>
                                        </p:attrNameLst>
                                      </p:cBhvr>
                                      <p:to>
                                        <p:strVal val="visible"/>
                                      </p:to>
                                    </p:set>
                                    <p:anim calcmode="lin" valueType="num">
                                      <p:cBhvr additive="base">
                                        <p:cTn id="19" dur="500"/>
                                        <p:tgtEl>
                                          <p:spTgt spid="288772">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8877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88772">
                                            <p:txEl>
                                              <p:pRg st="3" end="3"/>
                                            </p:txEl>
                                          </p:spTgt>
                                        </p:tgtEl>
                                        <p:attrNameLst>
                                          <p:attrName>style.visibility</p:attrName>
                                        </p:attrNameLst>
                                      </p:cBhvr>
                                      <p:to>
                                        <p:strVal val="visible"/>
                                      </p:to>
                                    </p:set>
                                    <p:anim calcmode="lin" valueType="num">
                                      <p:cBhvr additive="base">
                                        <p:cTn id="25" dur="500"/>
                                        <p:tgtEl>
                                          <p:spTgt spid="288772">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88772">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288772">
                                            <p:txEl>
                                              <p:pRg st="4" end="4"/>
                                            </p:txEl>
                                          </p:spTgt>
                                        </p:tgtEl>
                                        <p:attrNameLst>
                                          <p:attrName>style.visibility</p:attrName>
                                        </p:attrNameLst>
                                      </p:cBhvr>
                                      <p:to>
                                        <p:strVal val="visible"/>
                                      </p:to>
                                    </p:set>
                                    <p:anim calcmode="lin" valueType="num">
                                      <p:cBhvr additive="base">
                                        <p:cTn id="31" dur="500"/>
                                        <p:tgtEl>
                                          <p:spTgt spid="288772">
                                            <p:txEl>
                                              <p:pRg st="4" end="4"/>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288772">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grpId="0" nodeType="clickEffect">
                                  <p:stCondLst>
                                    <p:cond delay="0"/>
                                  </p:stCondLst>
                                  <p:childTnLst>
                                    <p:set>
                                      <p:cBhvr>
                                        <p:cTn id="36" dur="1" fill="hold">
                                          <p:stCondLst>
                                            <p:cond delay="0"/>
                                          </p:stCondLst>
                                        </p:cTn>
                                        <p:tgtEl>
                                          <p:spTgt spid="288772">
                                            <p:txEl>
                                              <p:pRg st="5" end="5"/>
                                            </p:txEl>
                                          </p:spTgt>
                                        </p:tgtEl>
                                        <p:attrNameLst>
                                          <p:attrName>style.visibility</p:attrName>
                                        </p:attrNameLst>
                                      </p:cBhvr>
                                      <p:to>
                                        <p:strVal val="visible"/>
                                      </p:to>
                                    </p:set>
                                    <p:anim calcmode="lin" valueType="num">
                                      <p:cBhvr additive="base">
                                        <p:cTn id="37" dur="500"/>
                                        <p:tgtEl>
                                          <p:spTgt spid="288772">
                                            <p:txEl>
                                              <p:pRg st="5" end="5"/>
                                            </p:txEl>
                                          </p:spTgt>
                                        </p:tgtEl>
                                        <p:attrNameLst>
                                          <p:attrName>ppt_y</p:attrName>
                                        </p:attrNameLst>
                                      </p:cBhvr>
                                      <p:tavLst>
                                        <p:tav tm="0">
                                          <p:val>
                                            <p:strVal val="#ppt_y-#ppt_h*1.125000"/>
                                          </p:val>
                                        </p:tav>
                                        <p:tav tm="100000">
                                          <p:val>
                                            <p:strVal val="#ppt_y"/>
                                          </p:val>
                                        </p:tav>
                                      </p:tavLst>
                                    </p:anim>
                                    <p:animEffect transition="in" filter="wipe(down)">
                                      <p:cBhvr>
                                        <p:cTn id="38" dur="500"/>
                                        <p:tgtEl>
                                          <p:spTgt spid="288772">
                                            <p:txEl>
                                              <p:pRg st="5" end="5"/>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grpId="0" nodeType="clickEffect">
                                  <p:stCondLst>
                                    <p:cond delay="0"/>
                                  </p:stCondLst>
                                  <p:childTnLst>
                                    <p:set>
                                      <p:cBhvr>
                                        <p:cTn id="42" dur="1" fill="hold">
                                          <p:stCondLst>
                                            <p:cond delay="0"/>
                                          </p:stCondLst>
                                        </p:cTn>
                                        <p:tgtEl>
                                          <p:spTgt spid="288772">
                                            <p:txEl>
                                              <p:pRg st="6" end="6"/>
                                            </p:txEl>
                                          </p:spTgt>
                                        </p:tgtEl>
                                        <p:attrNameLst>
                                          <p:attrName>style.visibility</p:attrName>
                                        </p:attrNameLst>
                                      </p:cBhvr>
                                      <p:to>
                                        <p:strVal val="visible"/>
                                      </p:to>
                                    </p:set>
                                    <p:anim calcmode="lin" valueType="num">
                                      <p:cBhvr additive="base">
                                        <p:cTn id="43" dur="500"/>
                                        <p:tgtEl>
                                          <p:spTgt spid="288772">
                                            <p:txEl>
                                              <p:pRg st="6" end="6"/>
                                            </p:txEl>
                                          </p:spTgt>
                                        </p:tgtEl>
                                        <p:attrNameLst>
                                          <p:attrName>ppt_y</p:attrName>
                                        </p:attrNameLst>
                                      </p:cBhvr>
                                      <p:tavLst>
                                        <p:tav tm="0">
                                          <p:val>
                                            <p:strVal val="#ppt_y-#ppt_h*1.125000"/>
                                          </p:val>
                                        </p:tav>
                                        <p:tav tm="100000">
                                          <p:val>
                                            <p:strVal val="#ppt_y"/>
                                          </p:val>
                                        </p:tav>
                                      </p:tavLst>
                                    </p:anim>
                                    <p:animEffect transition="in" filter="wipe(down)">
                                      <p:cBhvr>
                                        <p:cTn id="44" dur="500"/>
                                        <p:tgtEl>
                                          <p:spTgt spid="288772">
                                            <p:txEl>
                                              <p:pRg st="6" end="6"/>
                                            </p:txEl>
                                          </p:spTgt>
                                        </p:tgtEl>
                                      </p:cBhvr>
                                    </p:animEffect>
                                  </p:childTnLst>
                                </p:cTn>
                              </p:par>
                            </p:childTnLst>
                          </p:cTn>
                        </p:par>
                      </p:childTnLst>
                    </p:cTn>
                  </p:par>
                  <p:par>
                    <p:cTn id="45" fill="hold">
                      <p:stCondLst>
                        <p:cond delay="indefinite"/>
                      </p:stCondLst>
                      <p:childTnLst>
                        <p:par>
                          <p:cTn id="46" fill="hold">
                            <p:stCondLst>
                              <p:cond delay="0"/>
                            </p:stCondLst>
                            <p:childTnLst>
                              <p:par>
                                <p:cTn id="47" presetID="12" presetClass="entr" presetSubtype="1" fill="hold" grpId="0" nodeType="clickEffect">
                                  <p:stCondLst>
                                    <p:cond delay="0"/>
                                  </p:stCondLst>
                                  <p:childTnLst>
                                    <p:set>
                                      <p:cBhvr>
                                        <p:cTn id="48" dur="1" fill="hold">
                                          <p:stCondLst>
                                            <p:cond delay="0"/>
                                          </p:stCondLst>
                                        </p:cTn>
                                        <p:tgtEl>
                                          <p:spTgt spid="288772">
                                            <p:txEl>
                                              <p:pRg st="7" end="7"/>
                                            </p:txEl>
                                          </p:spTgt>
                                        </p:tgtEl>
                                        <p:attrNameLst>
                                          <p:attrName>style.visibility</p:attrName>
                                        </p:attrNameLst>
                                      </p:cBhvr>
                                      <p:to>
                                        <p:strVal val="visible"/>
                                      </p:to>
                                    </p:set>
                                    <p:anim calcmode="lin" valueType="num">
                                      <p:cBhvr additive="base">
                                        <p:cTn id="49" dur="500"/>
                                        <p:tgtEl>
                                          <p:spTgt spid="288772">
                                            <p:txEl>
                                              <p:pRg st="7" end="7"/>
                                            </p:txEl>
                                          </p:spTgt>
                                        </p:tgtEl>
                                        <p:attrNameLst>
                                          <p:attrName>ppt_y</p:attrName>
                                        </p:attrNameLst>
                                      </p:cBhvr>
                                      <p:tavLst>
                                        <p:tav tm="0">
                                          <p:val>
                                            <p:strVal val="#ppt_y-#ppt_h*1.125000"/>
                                          </p:val>
                                        </p:tav>
                                        <p:tav tm="100000">
                                          <p:val>
                                            <p:strVal val="#ppt_y"/>
                                          </p:val>
                                        </p:tav>
                                      </p:tavLst>
                                    </p:anim>
                                    <p:animEffect transition="in" filter="wipe(down)">
                                      <p:cBhvr>
                                        <p:cTn id="50" dur="500"/>
                                        <p:tgtEl>
                                          <p:spTgt spid="288772">
                                            <p:txEl>
                                              <p:pRg st="7" end="7"/>
                                            </p:txEl>
                                          </p:spTgt>
                                        </p:tgtEl>
                                      </p:cBhvr>
                                    </p:animEffect>
                                  </p:childTnLst>
                                </p:cTn>
                              </p:par>
                            </p:childTnLst>
                          </p:cTn>
                        </p:par>
                      </p:childTnLst>
                    </p:cTn>
                  </p:par>
                  <p:par>
                    <p:cTn id="51" fill="hold">
                      <p:stCondLst>
                        <p:cond delay="indefinite"/>
                      </p:stCondLst>
                      <p:childTnLst>
                        <p:par>
                          <p:cTn id="52" fill="hold">
                            <p:stCondLst>
                              <p:cond delay="0"/>
                            </p:stCondLst>
                            <p:childTnLst>
                              <p:par>
                                <p:cTn id="53" presetID="12" presetClass="entr" presetSubtype="1" fill="hold" grpId="0" nodeType="clickEffect">
                                  <p:stCondLst>
                                    <p:cond delay="0"/>
                                  </p:stCondLst>
                                  <p:childTnLst>
                                    <p:set>
                                      <p:cBhvr>
                                        <p:cTn id="54" dur="1" fill="hold">
                                          <p:stCondLst>
                                            <p:cond delay="0"/>
                                          </p:stCondLst>
                                        </p:cTn>
                                        <p:tgtEl>
                                          <p:spTgt spid="288772">
                                            <p:txEl>
                                              <p:pRg st="8" end="8"/>
                                            </p:txEl>
                                          </p:spTgt>
                                        </p:tgtEl>
                                        <p:attrNameLst>
                                          <p:attrName>style.visibility</p:attrName>
                                        </p:attrNameLst>
                                      </p:cBhvr>
                                      <p:to>
                                        <p:strVal val="visible"/>
                                      </p:to>
                                    </p:set>
                                    <p:anim calcmode="lin" valueType="num">
                                      <p:cBhvr additive="base">
                                        <p:cTn id="55" dur="500"/>
                                        <p:tgtEl>
                                          <p:spTgt spid="288772">
                                            <p:txEl>
                                              <p:pRg st="8" end="8"/>
                                            </p:txEl>
                                          </p:spTgt>
                                        </p:tgtEl>
                                        <p:attrNameLst>
                                          <p:attrName>ppt_y</p:attrName>
                                        </p:attrNameLst>
                                      </p:cBhvr>
                                      <p:tavLst>
                                        <p:tav tm="0">
                                          <p:val>
                                            <p:strVal val="#ppt_y-#ppt_h*1.125000"/>
                                          </p:val>
                                        </p:tav>
                                        <p:tav tm="100000">
                                          <p:val>
                                            <p:strVal val="#ppt_y"/>
                                          </p:val>
                                        </p:tav>
                                      </p:tavLst>
                                    </p:anim>
                                    <p:animEffect transition="in" filter="wipe(down)">
                                      <p:cBhvr>
                                        <p:cTn id="56" dur="500"/>
                                        <p:tgtEl>
                                          <p:spTgt spid="288772">
                                            <p:txEl>
                                              <p:pRg st="8" end="8"/>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2" presetClass="entr" presetSubtype="1" fill="hold" grpId="0" nodeType="clickEffect">
                                  <p:stCondLst>
                                    <p:cond delay="0"/>
                                  </p:stCondLst>
                                  <p:childTnLst>
                                    <p:set>
                                      <p:cBhvr>
                                        <p:cTn id="60" dur="1" fill="hold">
                                          <p:stCondLst>
                                            <p:cond delay="0"/>
                                          </p:stCondLst>
                                        </p:cTn>
                                        <p:tgtEl>
                                          <p:spTgt spid="288772">
                                            <p:txEl>
                                              <p:pRg st="9" end="9"/>
                                            </p:txEl>
                                          </p:spTgt>
                                        </p:tgtEl>
                                        <p:attrNameLst>
                                          <p:attrName>style.visibility</p:attrName>
                                        </p:attrNameLst>
                                      </p:cBhvr>
                                      <p:to>
                                        <p:strVal val="visible"/>
                                      </p:to>
                                    </p:set>
                                    <p:anim calcmode="lin" valueType="num">
                                      <p:cBhvr additive="base">
                                        <p:cTn id="61" dur="500"/>
                                        <p:tgtEl>
                                          <p:spTgt spid="288772">
                                            <p:txEl>
                                              <p:pRg st="9" end="9"/>
                                            </p:txEl>
                                          </p:spTgt>
                                        </p:tgtEl>
                                        <p:attrNameLst>
                                          <p:attrName>ppt_y</p:attrName>
                                        </p:attrNameLst>
                                      </p:cBhvr>
                                      <p:tavLst>
                                        <p:tav tm="0">
                                          <p:val>
                                            <p:strVal val="#ppt_y-#ppt_h*1.125000"/>
                                          </p:val>
                                        </p:tav>
                                        <p:tav tm="100000">
                                          <p:val>
                                            <p:strVal val="#ppt_y"/>
                                          </p:val>
                                        </p:tav>
                                      </p:tavLst>
                                    </p:anim>
                                    <p:animEffect transition="in" filter="wipe(down)">
                                      <p:cBhvr>
                                        <p:cTn id="62" dur="500"/>
                                        <p:tgtEl>
                                          <p:spTgt spid="288772">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772"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2.1 </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可行性研究</a:t>
            </a:r>
            <a:r>
              <a:rPr lang="zh-CN" altLang="en-US" sz="3600" b="1" dirty="0">
                <a:gradFill>
                  <a:gsLst>
                    <a:gs pos="0">
                      <a:srgbClr val="FFFFFF"/>
                    </a:gs>
                    <a:gs pos="86000">
                      <a:srgbClr val="FFFFFF"/>
                    </a:gs>
                  </a:gsLst>
                  <a:lin ang="5400000" scaled="0"/>
                </a:gradFill>
                <a:latin typeface="楷体" pitchFamily="49" charset="-122"/>
                <a:ea typeface="楷体" pitchFamily="49" charset="-122"/>
              </a:rPr>
              <a:t>的</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任务</a:t>
            </a:r>
            <a:endParaRPr lang="zh-CN" altLang="en-US" dirty="0"/>
          </a:p>
        </p:txBody>
      </p:sp>
      <p:sp>
        <p:nvSpPr>
          <p:cNvPr id="23" name="Round Same Side Corner Rectangle 13"/>
          <p:cNvSpPr/>
          <p:nvPr/>
        </p:nvSpPr>
        <p:spPr bwMode="auto">
          <a:xfrm>
            <a:off x="276572" y="867728"/>
            <a:ext cx="2731944" cy="3943350"/>
          </a:xfrm>
          <a:prstGeom prst="round2SameRect">
            <a:avLst>
              <a:gd name="adj1" fmla="val 41712"/>
              <a:gd name="adj2" fmla="val 0"/>
            </a:avLst>
          </a:prstGeom>
          <a:solidFill>
            <a:schemeClr val="accent6">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17276" rIns="0" bIns="34292" numCol="1" rtlCol="0" anchor="ctr" anchorCtr="0" compatLnSpc="1">
            <a:prstTxWarp prst="textNoShape">
              <a:avLst/>
            </a:prstTxWarp>
          </a:bodyPr>
          <a:lstStyle/>
          <a:p>
            <a:pPr algn="ctr" defTabSz="685637" fontAlgn="base">
              <a:spcBef>
                <a:spcPct val="0"/>
              </a:spcBef>
              <a:spcAft>
                <a:spcPct val="0"/>
              </a:spcAft>
            </a:pPr>
            <a:endParaRPr lang="en-US" sz="1800" dirty="0">
              <a:solidFill>
                <a:schemeClr val="bg1"/>
              </a:solidFill>
            </a:endParaRPr>
          </a:p>
        </p:txBody>
      </p:sp>
      <p:sp>
        <p:nvSpPr>
          <p:cNvPr id="31" name="Text Placeholder 2"/>
          <p:cNvSpPr txBox="1">
            <a:spLocks/>
          </p:cNvSpPr>
          <p:nvPr/>
        </p:nvSpPr>
        <p:spPr>
          <a:xfrm>
            <a:off x="343612" y="1896427"/>
            <a:ext cx="2602250" cy="1808187"/>
          </a:xfrm>
          <a:prstGeom prst="rect">
            <a:avLst/>
          </a:prstGeom>
        </p:spPr>
        <p:txBody>
          <a:bodyPr vert="horz" wrap="square" lIns="0" tIns="0" rIns="0"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900"/>
              </a:spcAft>
              <a:buNone/>
            </a:pPr>
            <a:r>
              <a:rPr lang="zh-CN" altLang="en-US" b="1" dirty="0" smtClean="0">
                <a:solidFill>
                  <a:schemeClr val="bg1"/>
                </a:solidFill>
                <a:latin typeface="楷体" pitchFamily="49" charset="-122"/>
                <a:ea typeface="楷体" pitchFamily="49" charset="-122"/>
              </a:rPr>
              <a:t>经济可行性</a:t>
            </a:r>
            <a:endParaRPr lang="en-US" b="1" dirty="0" smtClean="0">
              <a:solidFill>
                <a:schemeClr val="bg1"/>
              </a:solidFill>
              <a:latin typeface="楷体" pitchFamily="49" charset="-122"/>
              <a:ea typeface="楷体" pitchFamily="49" charset="-122"/>
            </a:endParaRPr>
          </a:p>
          <a:p>
            <a:pPr marL="0" lvl="1" indent="0" algn="ctr">
              <a:buNone/>
            </a:pPr>
            <a:r>
              <a:rPr lang="zh-CN" altLang="en-US" b="1" dirty="0" smtClean="0">
                <a:solidFill>
                  <a:schemeClr val="bg1"/>
                </a:solidFill>
                <a:latin typeface="楷体" pitchFamily="49" charset="-122"/>
                <a:ea typeface="楷体" pitchFamily="49" charset="-122"/>
              </a:rPr>
              <a:t>进行</a:t>
            </a:r>
            <a:r>
              <a:rPr lang="zh-CN" altLang="en-US" b="1" dirty="0">
                <a:solidFill>
                  <a:schemeClr val="bg1"/>
                </a:solidFill>
                <a:latin typeface="楷体" pitchFamily="49" charset="-122"/>
                <a:ea typeface="楷体" pitchFamily="49" charset="-122"/>
              </a:rPr>
              <a:t>成本</a:t>
            </a:r>
            <a:r>
              <a:rPr lang="en-US" altLang="zh-CN" b="1" dirty="0">
                <a:solidFill>
                  <a:schemeClr val="bg1"/>
                </a:solidFill>
                <a:latin typeface="楷体" pitchFamily="49" charset="-122"/>
                <a:ea typeface="楷体" pitchFamily="49" charset="-122"/>
              </a:rPr>
              <a:t>/</a:t>
            </a:r>
            <a:r>
              <a:rPr lang="zh-CN" altLang="en-US" b="1" dirty="0">
                <a:solidFill>
                  <a:schemeClr val="bg1"/>
                </a:solidFill>
                <a:latin typeface="楷体" pitchFamily="49" charset="-122"/>
                <a:ea typeface="楷体" pitchFamily="49" charset="-122"/>
              </a:rPr>
              <a:t>效益分析，进行费用估计和效益估计</a:t>
            </a:r>
          </a:p>
        </p:txBody>
      </p:sp>
      <p:grpSp>
        <p:nvGrpSpPr>
          <p:cNvPr id="32" name="Group 27"/>
          <p:cNvGrpSpPr/>
          <p:nvPr/>
        </p:nvGrpSpPr>
        <p:grpSpPr>
          <a:xfrm>
            <a:off x="1148508" y="1015138"/>
            <a:ext cx="988075" cy="767965"/>
            <a:chOff x="5386923" y="1047736"/>
            <a:chExt cx="1317090" cy="1023953"/>
          </a:xfrm>
        </p:grpSpPr>
        <p:sp>
          <p:nvSpPr>
            <p:cNvPr id="33" name="Rounded Rectangle 23"/>
            <p:cNvSpPr/>
            <p:nvPr/>
          </p:nvSpPr>
          <p:spPr bwMode="auto">
            <a:xfrm>
              <a:off x="5386923" y="1187692"/>
              <a:ext cx="1317090" cy="881770"/>
            </a:xfrm>
            <a:prstGeom prst="roundRect">
              <a:avLst>
                <a:gd name="adj" fmla="val 31250"/>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chemeClr val="bg1"/>
                </a:solidFill>
                <a:latin typeface="Segoe UI" pitchFamily="34" charset="0"/>
                <a:ea typeface="Segoe UI" pitchFamily="34" charset="0"/>
                <a:cs typeface="Segoe UI" pitchFamily="34" charset="0"/>
              </a:endParaRPr>
            </a:p>
          </p:txBody>
        </p:sp>
        <p:sp>
          <p:nvSpPr>
            <p:cNvPr id="34" name="Freeform 83"/>
            <p:cNvSpPr>
              <a:spLocks noEditPoints="1"/>
            </p:cNvSpPr>
            <p:nvPr/>
          </p:nvSpPr>
          <p:spPr bwMode="auto">
            <a:xfrm>
              <a:off x="5386923" y="1047736"/>
              <a:ext cx="1317090" cy="1023953"/>
            </a:xfrm>
            <a:custGeom>
              <a:avLst/>
              <a:gdLst>
                <a:gd name="T0" fmla="*/ 339 w 413"/>
                <a:gd name="T1" fmla="*/ 41 h 321"/>
                <a:gd name="T2" fmla="*/ 280 w 413"/>
                <a:gd name="T3" fmla="*/ 41 h 321"/>
                <a:gd name="T4" fmla="*/ 280 w 413"/>
                <a:gd name="T5" fmla="*/ 8 h 321"/>
                <a:gd name="T6" fmla="*/ 273 w 413"/>
                <a:gd name="T7" fmla="*/ 0 h 321"/>
                <a:gd name="T8" fmla="*/ 140 w 413"/>
                <a:gd name="T9" fmla="*/ 0 h 321"/>
                <a:gd name="T10" fmla="*/ 132 w 413"/>
                <a:gd name="T11" fmla="*/ 8 h 321"/>
                <a:gd name="T12" fmla="*/ 132 w 413"/>
                <a:gd name="T13" fmla="*/ 41 h 321"/>
                <a:gd name="T14" fmla="*/ 73 w 413"/>
                <a:gd name="T15" fmla="*/ 41 h 321"/>
                <a:gd name="T16" fmla="*/ 0 w 413"/>
                <a:gd name="T17" fmla="*/ 115 h 321"/>
                <a:gd name="T18" fmla="*/ 0 w 413"/>
                <a:gd name="T19" fmla="*/ 247 h 321"/>
                <a:gd name="T20" fmla="*/ 73 w 413"/>
                <a:gd name="T21" fmla="*/ 321 h 321"/>
                <a:gd name="T22" fmla="*/ 339 w 413"/>
                <a:gd name="T23" fmla="*/ 321 h 321"/>
                <a:gd name="T24" fmla="*/ 413 w 413"/>
                <a:gd name="T25" fmla="*/ 247 h 321"/>
                <a:gd name="T26" fmla="*/ 413 w 413"/>
                <a:gd name="T27" fmla="*/ 115 h 321"/>
                <a:gd name="T28" fmla="*/ 339 w 413"/>
                <a:gd name="T29" fmla="*/ 41 h 321"/>
                <a:gd name="T30" fmla="*/ 81 w 413"/>
                <a:gd name="T31" fmla="*/ 56 h 321"/>
                <a:gd name="T32" fmla="*/ 332 w 413"/>
                <a:gd name="T33" fmla="*/ 56 h 321"/>
                <a:gd name="T34" fmla="*/ 332 w 413"/>
                <a:gd name="T35" fmla="*/ 306 h 321"/>
                <a:gd name="T36" fmla="*/ 81 w 413"/>
                <a:gd name="T37" fmla="*/ 306 h 321"/>
                <a:gd name="T38" fmla="*/ 81 w 413"/>
                <a:gd name="T39" fmla="*/ 56 h 321"/>
                <a:gd name="T40" fmla="*/ 147 w 413"/>
                <a:gd name="T41" fmla="*/ 15 h 321"/>
                <a:gd name="T42" fmla="*/ 265 w 413"/>
                <a:gd name="T43" fmla="*/ 15 h 321"/>
                <a:gd name="T44" fmla="*/ 265 w 413"/>
                <a:gd name="T45" fmla="*/ 41 h 321"/>
                <a:gd name="T46" fmla="*/ 147 w 413"/>
                <a:gd name="T47" fmla="*/ 41 h 321"/>
                <a:gd name="T48" fmla="*/ 147 w 413"/>
                <a:gd name="T49" fmla="*/ 15 h 321"/>
                <a:gd name="T50" fmla="*/ 14 w 413"/>
                <a:gd name="T51" fmla="*/ 247 h 321"/>
                <a:gd name="T52" fmla="*/ 14 w 413"/>
                <a:gd name="T53" fmla="*/ 115 h 321"/>
                <a:gd name="T54" fmla="*/ 66 w 413"/>
                <a:gd name="T55" fmla="*/ 56 h 321"/>
                <a:gd name="T56" fmla="*/ 66 w 413"/>
                <a:gd name="T57" fmla="*/ 305 h 321"/>
                <a:gd name="T58" fmla="*/ 14 w 413"/>
                <a:gd name="T59" fmla="*/ 247 h 321"/>
                <a:gd name="T60" fmla="*/ 398 w 413"/>
                <a:gd name="T61" fmla="*/ 247 h 321"/>
                <a:gd name="T62" fmla="*/ 347 w 413"/>
                <a:gd name="T63" fmla="*/ 305 h 321"/>
                <a:gd name="T64" fmla="*/ 347 w 413"/>
                <a:gd name="T65" fmla="*/ 56 h 321"/>
                <a:gd name="T66" fmla="*/ 398 w 413"/>
                <a:gd name="T67" fmla="*/ 115 h 321"/>
                <a:gd name="T68" fmla="*/ 398 w 413"/>
                <a:gd name="T69" fmla="*/ 247 h 3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13" h="321">
                  <a:moveTo>
                    <a:pt x="339" y="41"/>
                  </a:moveTo>
                  <a:cubicBezTo>
                    <a:pt x="280" y="41"/>
                    <a:pt x="280" y="41"/>
                    <a:pt x="280" y="41"/>
                  </a:cubicBezTo>
                  <a:cubicBezTo>
                    <a:pt x="280" y="8"/>
                    <a:pt x="280" y="8"/>
                    <a:pt x="280" y="8"/>
                  </a:cubicBezTo>
                  <a:cubicBezTo>
                    <a:pt x="280" y="4"/>
                    <a:pt x="277" y="0"/>
                    <a:pt x="273" y="0"/>
                  </a:cubicBezTo>
                  <a:cubicBezTo>
                    <a:pt x="140" y="0"/>
                    <a:pt x="140" y="0"/>
                    <a:pt x="140" y="0"/>
                  </a:cubicBezTo>
                  <a:cubicBezTo>
                    <a:pt x="136" y="0"/>
                    <a:pt x="132" y="4"/>
                    <a:pt x="132" y="8"/>
                  </a:cubicBezTo>
                  <a:cubicBezTo>
                    <a:pt x="132" y="41"/>
                    <a:pt x="132" y="41"/>
                    <a:pt x="132" y="41"/>
                  </a:cubicBezTo>
                  <a:cubicBezTo>
                    <a:pt x="73" y="41"/>
                    <a:pt x="73" y="41"/>
                    <a:pt x="73" y="41"/>
                  </a:cubicBezTo>
                  <a:cubicBezTo>
                    <a:pt x="33" y="41"/>
                    <a:pt x="0" y="74"/>
                    <a:pt x="0" y="115"/>
                  </a:cubicBezTo>
                  <a:cubicBezTo>
                    <a:pt x="0" y="247"/>
                    <a:pt x="0" y="247"/>
                    <a:pt x="0" y="247"/>
                  </a:cubicBezTo>
                  <a:cubicBezTo>
                    <a:pt x="0" y="288"/>
                    <a:pt x="33" y="321"/>
                    <a:pt x="73" y="321"/>
                  </a:cubicBezTo>
                  <a:cubicBezTo>
                    <a:pt x="339" y="321"/>
                    <a:pt x="339" y="321"/>
                    <a:pt x="339" y="321"/>
                  </a:cubicBezTo>
                  <a:cubicBezTo>
                    <a:pt x="380" y="321"/>
                    <a:pt x="413" y="288"/>
                    <a:pt x="413" y="247"/>
                  </a:cubicBezTo>
                  <a:cubicBezTo>
                    <a:pt x="413" y="115"/>
                    <a:pt x="413" y="115"/>
                    <a:pt x="413" y="115"/>
                  </a:cubicBezTo>
                  <a:cubicBezTo>
                    <a:pt x="413" y="74"/>
                    <a:pt x="380" y="41"/>
                    <a:pt x="339" y="41"/>
                  </a:cubicBezTo>
                  <a:close/>
                  <a:moveTo>
                    <a:pt x="81" y="56"/>
                  </a:moveTo>
                  <a:cubicBezTo>
                    <a:pt x="332" y="56"/>
                    <a:pt x="332" y="56"/>
                    <a:pt x="332" y="56"/>
                  </a:cubicBezTo>
                  <a:cubicBezTo>
                    <a:pt x="332" y="306"/>
                    <a:pt x="332" y="306"/>
                    <a:pt x="332" y="306"/>
                  </a:cubicBezTo>
                  <a:cubicBezTo>
                    <a:pt x="81" y="306"/>
                    <a:pt x="81" y="306"/>
                    <a:pt x="81" y="306"/>
                  </a:cubicBezTo>
                  <a:lnTo>
                    <a:pt x="81" y="56"/>
                  </a:lnTo>
                  <a:close/>
                  <a:moveTo>
                    <a:pt x="147" y="15"/>
                  </a:moveTo>
                  <a:cubicBezTo>
                    <a:pt x="265" y="15"/>
                    <a:pt x="265" y="15"/>
                    <a:pt x="265" y="15"/>
                  </a:cubicBezTo>
                  <a:cubicBezTo>
                    <a:pt x="265" y="41"/>
                    <a:pt x="265" y="41"/>
                    <a:pt x="265" y="41"/>
                  </a:cubicBezTo>
                  <a:cubicBezTo>
                    <a:pt x="147" y="41"/>
                    <a:pt x="147" y="41"/>
                    <a:pt x="147" y="41"/>
                  </a:cubicBezTo>
                  <a:lnTo>
                    <a:pt x="147" y="15"/>
                  </a:lnTo>
                  <a:close/>
                  <a:moveTo>
                    <a:pt x="14" y="247"/>
                  </a:moveTo>
                  <a:cubicBezTo>
                    <a:pt x="14" y="115"/>
                    <a:pt x="14" y="115"/>
                    <a:pt x="14" y="115"/>
                  </a:cubicBezTo>
                  <a:cubicBezTo>
                    <a:pt x="14" y="85"/>
                    <a:pt x="37" y="60"/>
                    <a:pt x="66" y="56"/>
                  </a:cubicBezTo>
                  <a:cubicBezTo>
                    <a:pt x="66" y="305"/>
                    <a:pt x="66" y="305"/>
                    <a:pt x="66" y="305"/>
                  </a:cubicBezTo>
                  <a:cubicBezTo>
                    <a:pt x="37" y="302"/>
                    <a:pt x="14" y="277"/>
                    <a:pt x="14" y="247"/>
                  </a:cubicBezTo>
                  <a:close/>
                  <a:moveTo>
                    <a:pt x="398" y="247"/>
                  </a:moveTo>
                  <a:cubicBezTo>
                    <a:pt x="398" y="277"/>
                    <a:pt x="376" y="302"/>
                    <a:pt x="347" y="305"/>
                  </a:cubicBezTo>
                  <a:cubicBezTo>
                    <a:pt x="347" y="56"/>
                    <a:pt x="347" y="56"/>
                    <a:pt x="347" y="56"/>
                  </a:cubicBezTo>
                  <a:cubicBezTo>
                    <a:pt x="376" y="60"/>
                    <a:pt x="398" y="85"/>
                    <a:pt x="398" y="115"/>
                  </a:cubicBezTo>
                  <a:lnTo>
                    <a:pt x="398" y="247"/>
                  </a:lnTo>
                  <a:close/>
                </a:path>
              </a:pathLst>
            </a:custGeom>
            <a:solidFill>
              <a:schemeClr val="accent6">
                <a:lumMod val="50000"/>
              </a:schemeClr>
            </a:solidFill>
            <a:ln>
              <a:noFill/>
            </a:ln>
          </p:spPr>
          <p:txBody>
            <a:bodyPr vert="horz" wrap="square" lIns="91440" tIns="45720" rIns="91440" bIns="45720" numCol="1" anchor="t" anchorCtr="0" compatLnSpc="1">
              <a:prstTxWarp prst="textNoShape">
                <a:avLst/>
              </a:prstTxWarp>
            </a:bodyPr>
            <a:lstStyle/>
            <a:p>
              <a:endParaRPr lang="en-US">
                <a:solidFill>
                  <a:schemeClr val="bg1"/>
                </a:solidFill>
              </a:endParaRPr>
            </a:p>
          </p:txBody>
        </p:sp>
        <p:grpSp>
          <p:nvGrpSpPr>
            <p:cNvPr id="35" name="Group 22"/>
            <p:cNvGrpSpPr/>
            <p:nvPr/>
          </p:nvGrpSpPr>
          <p:grpSpPr>
            <a:xfrm>
              <a:off x="5763821" y="1295400"/>
              <a:ext cx="563294" cy="679523"/>
              <a:chOff x="5835918" y="1365112"/>
              <a:chExt cx="419100" cy="575267"/>
            </a:xfrm>
          </p:grpSpPr>
          <p:sp>
            <p:nvSpPr>
              <p:cNvPr id="38" name="U-Turn Arrow 21"/>
              <p:cNvSpPr/>
              <p:nvPr/>
            </p:nvSpPr>
            <p:spPr bwMode="auto">
              <a:xfrm>
                <a:off x="5942012" y="1365112"/>
                <a:ext cx="228600" cy="243644"/>
              </a:xfrm>
              <a:prstGeom prst="uturnArrow">
                <a:avLst>
                  <a:gd name="adj1" fmla="val 25000"/>
                  <a:gd name="adj2" fmla="val 25000"/>
                  <a:gd name="adj3" fmla="val 0"/>
                  <a:gd name="adj4" fmla="val 43750"/>
                  <a:gd name="adj5" fmla="val 100000"/>
                </a:avLst>
              </a:prstGeom>
              <a:solidFill>
                <a:schemeClr val="accent6">
                  <a:lumMod val="50000"/>
                </a:schemeClr>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chemeClr val="bg1"/>
                  </a:solidFill>
                  <a:latin typeface="Segoe UI" pitchFamily="34" charset="0"/>
                  <a:ea typeface="Segoe UI" pitchFamily="34" charset="0"/>
                  <a:cs typeface="Segoe UI" pitchFamily="34" charset="0"/>
                </a:endParaRPr>
              </a:p>
            </p:txBody>
          </p:sp>
          <p:sp>
            <p:nvSpPr>
              <p:cNvPr id="39" name="Rectangle 20"/>
              <p:cNvSpPr/>
              <p:nvPr/>
            </p:nvSpPr>
            <p:spPr bwMode="auto">
              <a:xfrm>
                <a:off x="5835918" y="1573587"/>
                <a:ext cx="419100" cy="366792"/>
              </a:xfrm>
              <a:prstGeom prst="rect">
                <a:avLst/>
              </a:prstGeom>
              <a:solidFill>
                <a:schemeClr val="accent6"/>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637"/>
                <a:endParaRPr lang="en-US" sz="1700" dirty="0">
                  <a:solidFill>
                    <a:schemeClr val="bg1"/>
                  </a:solidFill>
                  <a:latin typeface="Segoe UI" pitchFamily="34" charset="0"/>
                  <a:ea typeface="Segoe UI" pitchFamily="34" charset="0"/>
                  <a:cs typeface="Segoe UI" pitchFamily="34" charset="0"/>
                </a:endParaRPr>
              </a:p>
            </p:txBody>
          </p:sp>
        </p:grpSp>
        <p:cxnSp>
          <p:nvCxnSpPr>
            <p:cNvPr id="36" name="Straight Connector 25"/>
            <p:cNvCxnSpPr/>
            <p:nvPr/>
          </p:nvCxnSpPr>
          <p:spPr>
            <a:xfrm>
              <a:off x="5619726" y="1218854"/>
              <a:ext cx="0" cy="82296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26"/>
            <p:cNvCxnSpPr/>
            <p:nvPr/>
          </p:nvCxnSpPr>
          <p:spPr>
            <a:xfrm>
              <a:off x="6470649" y="1216674"/>
              <a:ext cx="0" cy="822960"/>
            </a:xfrm>
            <a:prstGeom prst="line">
              <a:avLst/>
            </a:prstGeom>
            <a:ln w="57150">
              <a:solidFill>
                <a:schemeClr val="accent6">
                  <a:lumMod val="50000"/>
                </a:schemeClr>
              </a:solidFill>
            </a:ln>
          </p:spPr>
          <p:style>
            <a:lnRef idx="1">
              <a:schemeClr val="accent1"/>
            </a:lnRef>
            <a:fillRef idx="0">
              <a:schemeClr val="accent1"/>
            </a:fillRef>
            <a:effectRef idx="0">
              <a:schemeClr val="accent1"/>
            </a:effectRef>
            <a:fontRef idx="minor">
              <a:schemeClr val="tx1"/>
            </a:fontRef>
          </p:style>
        </p:cxnSp>
      </p:grpSp>
      <p:sp>
        <p:nvSpPr>
          <p:cNvPr id="4" name="矩形 3"/>
          <p:cNvSpPr/>
          <p:nvPr/>
        </p:nvSpPr>
        <p:spPr>
          <a:xfrm>
            <a:off x="3325960" y="771550"/>
            <a:ext cx="5818040" cy="4437753"/>
          </a:xfrm>
          <a:prstGeom prst="rect">
            <a:avLst/>
          </a:prstGeom>
        </p:spPr>
        <p:txBody>
          <a:bodyPr wrap="square">
            <a:spAutoFit/>
          </a:bodyPr>
          <a:lstStyle/>
          <a:p>
            <a:pPr marL="0" lvl="2">
              <a:lnSpc>
                <a:spcPct val="130000"/>
              </a:lnSpc>
            </a:pPr>
            <a:r>
              <a:rPr lang="zh-CN" altLang="en-US" sz="2400" b="1" dirty="0">
                <a:latin typeface="楷体" pitchFamily="49" charset="-122"/>
                <a:ea typeface="楷体" pitchFamily="49" charset="-122"/>
              </a:rPr>
              <a:t>费用估计</a:t>
            </a:r>
            <a:r>
              <a:rPr lang="zh-CN" altLang="en-US" sz="2400" b="1" dirty="0" smtClean="0">
                <a:latin typeface="楷体" pitchFamily="49" charset="-122"/>
                <a:ea typeface="楷体" pitchFamily="49" charset="-122"/>
              </a:rPr>
              <a:t>：</a:t>
            </a:r>
            <a:endParaRPr lang="en-US" altLang="zh-CN" sz="2400" b="1" dirty="0" smtClean="0">
              <a:latin typeface="楷体" pitchFamily="49" charset="-122"/>
              <a:ea typeface="楷体" pitchFamily="49" charset="-122"/>
            </a:endParaRPr>
          </a:p>
          <a:p>
            <a:pPr marL="342742" lvl="3">
              <a:lnSpc>
                <a:spcPct val="130000"/>
              </a:lnSpc>
            </a:pPr>
            <a:r>
              <a:rPr lang="zh-CN" altLang="en-US" sz="2400" b="1" dirty="0" smtClean="0">
                <a:latin typeface="楷体" pitchFamily="49" charset="-122"/>
                <a:ea typeface="楷体" pitchFamily="49" charset="-122"/>
              </a:rPr>
              <a:t>设备</a:t>
            </a:r>
            <a:r>
              <a:rPr lang="zh-CN" altLang="en-US" sz="2400" b="1" dirty="0">
                <a:latin typeface="楷体" pitchFamily="49" charset="-122"/>
                <a:ea typeface="楷体" pitchFamily="49" charset="-122"/>
              </a:rPr>
              <a:t>、人力、材料和管理费用</a:t>
            </a:r>
          </a:p>
          <a:p>
            <a:pPr marL="0" lvl="2">
              <a:lnSpc>
                <a:spcPct val="130000"/>
              </a:lnSpc>
            </a:pPr>
            <a:r>
              <a:rPr lang="zh-CN" altLang="en-US" sz="2400" b="1" dirty="0">
                <a:latin typeface="楷体" pitchFamily="49" charset="-122"/>
                <a:ea typeface="楷体" pitchFamily="49" charset="-122"/>
              </a:rPr>
              <a:t>效益估计：</a:t>
            </a:r>
          </a:p>
          <a:p>
            <a:pPr marL="342746" lvl="4">
              <a:lnSpc>
                <a:spcPct val="130000"/>
              </a:lnSpc>
            </a:pPr>
            <a:r>
              <a:rPr lang="zh-CN" altLang="en-US" sz="2400" b="1" dirty="0" smtClean="0">
                <a:latin typeface="楷体" pitchFamily="49" charset="-122"/>
                <a:ea typeface="楷体" pitchFamily="49" charset="-122"/>
              </a:rPr>
              <a:t>新</a:t>
            </a:r>
            <a:r>
              <a:rPr lang="zh-CN" altLang="en-US" sz="2400" b="1" dirty="0">
                <a:latin typeface="楷体" pitchFamily="49" charset="-122"/>
                <a:ea typeface="楷体" pitchFamily="49" charset="-122"/>
              </a:rPr>
              <a:t>软件提供哪些以前没有的</a:t>
            </a:r>
            <a:r>
              <a:rPr lang="zh-CN" altLang="en-US" sz="2400" b="1" dirty="0" smtClean="0">
                <a:latin typeface="楷体" pitchFamily="49" charset="-122"/>
                <a:ea typeface="楷体" pitchFamily="49" charset="-122"/>
              </a:rPr>
              <a:t>功能</a:t>
            </a:r>
            <a:r>
              <a:rPr lang="en-US" altLang="zh-CN" sz="2400" b="1" dirty="0" smtClean="0">
                <a:latin typeface="楷体" pitchFamily="49" charset="-122"/>
                <a:ea typeface="楷体" pitchFamily="49" charset="-122"/>
              </a:rPr>
              <a:t>;</a:t>
            </a:r>
            <a:endParaRPr lang="zh-CN" altLang="en-US" sz="2400" b="1" dirty="0">
              <a:latin typeface="楷体" pitchFamily="49" charset="-122"/>
              <a:ea typeface="楷体" pitchFamily="49" charset="-122"/>
            </a:endParaRPr>
          </a:p>
          <a:p>
            <a:pPr marL="342746" lvl="4">
              <a:lnSpc>
                <a:spcPct val="130000"/>
              </a:lnSpc>
            </a:pPr>
            <a:r>
              <a:rPr lang="zh-CN" altLang="en-US" sz="2400" b="1" dirty="0">
                <a:latin typeface="楷体" pitchFamily="49" charset="-122"/>
                <a:ea typeface="楷体" pitchFamily="49" charset="-122"/>
              </a:rPr>
              <a:t>新软件提供信息的速度、精度、质量有没有</a:t>
            </a:r>
            <a:r>
              <a:rPr lang="zh-CN" altLang="en-US" sz="2400" b="1" dirty="0" smtClean="0">
                <a:latin typeface="楷体" pitchFamily="49" charset="-122"/>
                <a:ea typeface="楷体" pitchFamily="49" charset="-122"/>
              </a:rPr>
              <a:t>提高</a:t>
            </a:r>
            <a:r>
              <a:rPr lang="en-US" altLang="zh-CN" sz="2400" b="1" dirty="0" smtClean="0">
                <a:latin typeface="楷体" pitchFamily="49" charset="-122"/>
                <a:ea typeface="楷体" pitchFamily="49" charset="-122"/>
              </a:rPr>
              <a:t>;</a:t>
            </a:r>
            <a:endParaRPr lang="zh-CN" altLang="en-US" sz="2400" b="1" dirty="0">
              <a:latin typeface="楷体" pitchFamily="49" charset="-122"/>
              <a:ea typeface="楷体" pitchFamily="49" charset="-122"/>
            </a:endParaRPr>
          </a:p>
          <a:p>
            <a:pPr marL="342746" lvl="4">
              <a:lnSpc>
                <a:spcPct val="130000"/>
              </a:lnSpc>
            </a:pPr>
            <a:r>
              <a:rPr lang="zh-CN" altLang="en-US" sz="2400" b="1" dirty="0">
                <a:latin typeface="楷体" pitchFamily="49" charset="-122"/>
                <a:ea typeface="楷体" pitchFamily="49" charset="-122"/>
              </a:rPr>
              <a:t>使用人员查询和使用信息的能力有没有</a:t>
            </a:r>
            <a:r>
              <a:rPr lang="zh-CN" altLang="en-US" sz="2400" b="1" dirty="0" smtClean="0">
                <a:latin typeface="楷体" pitchFamily="49" charset="-122"/>
                <a:ea typeface="楷体" pitchFamily="49" charset="-122"/>
              </a:rPr>
              <a:t>提高</a:t>
            </a:r>
            <a:r>
              <a:rPr lang="en-US" altLang="zh-CN" sz="2400" b="1" dirty="0" smtClean="0">
                <a:latin typeface="楷体" pitchFamily="49" charset="-122"/>
                <a:ea typeface="楷体" pitchFamily="49" charset="-122"/>
              </a:rPr>
              <a:t>;</a:t>
            </a:r>
            <a:endParaRPr lang="zh-CN" altLang="en-US" sz="2400" b="1" dirty="0">
              <a:latin typeface="楷体" pitchFamily="49" charset="-122"/>
              <a:ea typeface="楷体" pitchFamily="49" charset="-122"/>
            </a:endParaRPr>
          </a:p>
          <a:p>
            <a:pPr marL="342746" lvl="4">
              <a:lnSpc>
                <a:spcPct val="130000"/>
              </a:lnSpc>
            </a:pPr>
            <a:r>
              <a:rPr lang="zh-CN" altLang="en-US" sz="2400" b="1" dirty="0">
                <a:latin typeface="楷体" pitchFamily="49" charset="-122"/>
                <a:ea typeface="楷体" pitchFamily="49" charset="-122"/>
              </a:rPr>
              <a:t>新软件节省的</a:t>
            </a:r>
            <a:r>
              <a:rPr lang="zh-CN" altLang="en-US" sz="2400" b="1" dirty="0" smtClean="0">
                <a:latin typeface="楷体" pitchFamily="49" charset="-122"/>
                <a:ea typeface="楷体" pitchFamily="49" charset="-122"/>
              </a:rPr>
              <a:t>人力</a:t>
            </a:r>
            <a:r>
              <a:rPr lang="zh-CN" altLang="en-US" sz="2400" b="1" dirty="0">
                <a:latin typeface="楷体" pitchFamily="49" charset="-122"/>
                <a:ea typeface="楷体" pitchFamily="49" charset="-122"/>
              </a:rPr>
              <a:t>。</a:t>
            </a:r>
          </a:p>
        </p:txBody>
      </p:sp>
    </p:spTree>
    <p:extLst>
      <p:ext uri="{BB962C8B-B14F-4D97-AF65-F5344CB8AC3E}">
        <p14:creationId xmlns:p14="http://schemas.microsoft.com/office/powerpoint/2010/main" val="410176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31">
                                            <p:txEl>
                                              <p:pRg st="1" end="1"/>
                                            </p:txEl>
                                          </p:spTgt>
                                        </p:tgtEl>
                                        <p:attrNameLst>
                                          <p:attrName>style.visibility</p:attrName>
                                        </p:attrNameLst>
                                      </p:cBhvr>
                                      <p:to>
                                        <p:strVal val="visible"/>
                                      </p:to>
                                    </p:set>
                                    <p:animEffect transition="in" filter="barn(outVertical)">
                                      <p:cBhvr>
                                        <p:cTn id="7" dur="500"/>
                                        <p:tgtEl>
                                          <p:spTgt spid="31">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 calcmode="lin" valueType="num">
                                      <p:cBhvr additive="base">
                                        <p:cTn id="12" dur="500"/>
                                        <p:tgtEl>
                                          <p:spTgt spid="4">
                                            <p:txEl>
                                              <p:pRg st="0" end="0"/>
                                            </p:txEl>
                                          </p:spTgt>
                                        </p:tgtEl>
                                        <p:attrNameLst>
                                          <p:attrName>ppt_x</p:attrName>
                                        </p:attrNameLst>
                                      </p:cBhvr>
                                      <p:tavLst>
                                        <p:tav tm="0">
                                          <p:val>
                                            <p:strVal val="#ppt_x-#ppt_w*1.125000"/>
                                          </p:val>
                                        </p:tav>
                                        <p:tav tm="100000">
                                          <p:val>
                                            <p:strVal val="#ppt_x"/>
                                          </p:val>
                                        </p:tav>
                                      </p:tavLst>
                                    </p:anim>
                                    <p:animEffect transition="in" filter="wipe(right)">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 calcmode="lin" valueType="num">
                                      <p:cBhvr additive="base">
                                        <p:cTn id="18" dur="500"/>
                                        <p:tgtEl>
                                          <p:spTgt spid="4">
                                            <p:txEl>
                                              <p:pRg st="1" end="1"/>
                                            </p:txEl>
                                          </p:spTgt>
                                        </p:tgtEl>
                                        <p:attrNameLst>
                                          <p:attrName>ppt_x</p:attrName>
                                        </p:attrNameLst>
                                      </p:cBhvr>
                                      <p:tavLst>
                                        <p:tav tm="0">
                                          <p:val>
                                            <p:strVal val="#ppt_x-#ppt_w*1.125000"/>
                                          </p:val>
                                        </p:tav>
                                        <p:tav tm="100000">
                                          <p:val>
                                            <p:strVal val="#ppt_x"/>
                                          </p:val>
                                        </p:tav>
                                      </p:tavLst>
                                    </p:anim>
                                    <p:animEffect transition="in" filter="wipe(right)">
                                      <p:cBhvr>
                                        <p:cTn id="19" dur="500"/>
                                        <p:tgtEl>
                                          <p:spTgt spid="4">
                                            <p:txEl>
                                              <p:pRg st="1" end="1"/>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nodeType="clickEffect">
                                  <p:stCondLst>
                                    <p:cond delay="0"/>
                                  </p:stCondLst>
                                  <p:childTnLst>
                                    <p:set>
                                      <p:cBhvr>
                                        <p:cTn id="23" dur="1" fill="hold">
                                          <p:stCondLst>
                                            <p:cond delay="0"/>
                                          </p:stCondLst>
                                        </p:cTn>
                                        <p:tgtEl>
                                          <p:spTgt spid="4">
                                            <p:txEl>
                                              <p:pRg st="2" end="2"/>
                                            </p:txEl>
                                          </p:spTgt>
                                        </p:tgtEl>
                                        <p:attrNameLst>
                                          <p:attrName>style.visibility</p:attrName>
                                        </p:attrNameLst>
                                      </p:cBhvr>
                                      <p:to>
                                        <p:strVal val="visible"/>
                                      </p:to>
                                    </p:set>
                                    <p:anim calcmode="lin" valueType="num">
                                      <p:cBhvr additive="base">
                                        <p:cTn id="24" dur="500"/>
                                        <p:tgtEl>
                                          <p:spTgt spid="4">
                                            <p:txEl>
                                              <p:pRg st="2" end="2"/>
                                            </p:txEl>
                                          </p:spTgt>
                                        </p:tgtEl>
                                        <p:attrNameLst>
                                          <p:attrName>ppt_x</p:attrName>
                                        </p:attrNameLst>
                                      </p:cBhvr>
                                      <p:tavLst>
                                        <p:tav tm="0">
                                          <p:val>
                                            <p:strVal val="#ppt_x-#ppt_w*1.125000"/>
                                          </p:val>
                                        </p:tav>
                                        <p:tav tm="100000">
                                          <p:val>
                                            <p:strVal val="#ppt_x"/>
                                          </p:val>
                                        </p:tav>
                                      </p:tavLst>
                                    </p:anim>
                                    <p:animEffect transition="in" filter="wipe(right)">
                                      <p:cBhvr>
                                        <p:cTn id="25" dur="500"/>
                                        <p:tgtEl>
                                          <p:spTgt spid="4">
                                            <p:txEl>
                                              <p:pRg st="2" end="2"/>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2" presetClass="entr" presetSubtype="8" fill="hold" nodeType="clickEffect">
                                  <p:stCondLst>
                                    <p:cond delay="0"/>
                                  </p:stCondLst>
                                  <p:childTnLst>
                                    <p:set>
                                      <p:cBhvr>
                                        <p:cTn id="29" dur="1" fill="hold">
                                          <p:stCondLst>
                                            <p:cond delay="0"/>
                                          </p:stCondLst>
                                        </p:cTn>
                                        <p:tgtEl>
                                          <p:spTgt spid="4">
                                            <p:txEl>
                                              <p:pRg st="3" end="3"/>
                                            </p:txEl>
                                          </p:spTgt>
                                        </p:tgtEl>
                                        <p:attrNameLst>
                                          <p:attrName>style.visibility</p:attrName>
                                        </p:attrNameLst>
                                      </p:cBhvr>
                                      <p:to>
                                        <p:strVal val="visible"/>
                                      </p:to>
                                    </p:set>
                                    <p:anim calcmode="lin" valueType="num">
                                      <p:cBhvr additive="base">
                                        <p:cTn id="30" dur="500"/>
                                        <p:tgtEl>
                                          <p:spTgt spid="4">
                                            <p:txEl>
                                              <p:pRg st="3" end="3"/>
                                            </p:txEl>
                                          </p:spTgt>
                                        </p:tgtEl>
                                        <p:attrNameLst>
                                          <p:attrName>ppt_x</p:attrName>
                                        </p:attrNameLst>
                                      </p:cBhvr>
                                      <p:tavLst>
                                        <p:tav tm="0">
                                          <p:val>
                                            <p:strVal val="#ppt_x-#ppt_w*1.125000"/>
                                          </p:val>
                                        </p:tav>
                                        <p:tav tm="100000">
                                          <p:val>
                                            <p:strVal val="#ppt_x"/>
                                          </p:val>
                                        </p:tav>
                                      </p:tavLst>
                                    </p:anim>
                                    <p:animEffect transition="in" filter="wipe(right)">
                                      <p:cBhvr>
                                        <p:cTn id="31" dur="500"/>
                                        <p:tgtEl>
                                          <p:spTgt spid="4">
                                            <p:txEl>
                                              <p:pRg st="3" end="3"/>
                                            </p:txEl>
                                          </p:spTgt>
                                        </p:tgtEl>
                                      </p:cBhvr>
                                    </p:animEffect>
                                  </p:childTnLst>
                                </p:cTn>
                              </p:par>
                            </p:childTnLst>
                          </p:cTn>
                        </p:par>
                      </p:childTnLst>
                    </p:cTn>
                  </p:par>
                  <p:par>
                    <p:cTn id="32" fill="hold">
                      <p:stCondLst>
                        <p:cond delay="indefinite"/>
                      </p:stCondLst>
                      <p:childTnLst>
                        <p:par>
                          <p:cTn id="33" fill="hold">
                            <p:stCondLst>
                              <p:cond delay="0"/>
                            </p:stCondLst>
                            <p:childTnLst>
                              <p:par>
                                <p:cTn id="34" presetID="12" presetClass="entr" presetSubtype="8" fill="hold" nodeType="clickEffect">
                                  <p:stCondLst>
                                    <p:cond delay="0"/>
                                  </p:stCondLst>
                                  <p:childTnLst>
                                    <p:set>
                                      <p:cBhvr>
                                        <p:cTn id="35" dur="1" fill="hold">
                                          <p:stCondLst>
                                            <p:cond delay="0"/>
                                          </p:stCondLst>
                                        </p:cTn>
                                        <p:tgtEl>
                                          <p:spTgt spid="4">
                                            <p:txEl>
                                              <p:pRg st="4" end="4"/>
                                            </p:txEl>
                                          </p:spTgt>
                                        </p:tgtEl>
                                        <p:attrNameLst>
                                          <p:attrName>style.visibility</p:attrName>
                                        </p:attrNameLst>
                                      </p:cBhvr>
                                      <p:to>
                                        <p:strVal val="visible"/>
                                      </p:to>
                                    </p:set>
                                    <p:anim calcmode="lin" valueType="num">
                                      <p:cBhvr additive="base">
                                        <p:cTn id="36" dur="500"/>
                                        <p:tgtEl>
                                          <p:spTgt spid="4">
                                            <p:txEl>
                                              <p:pRg st="4" end="4"/>
                                            </p:txEl>
                                          </p:spTgt>
                                        </p:tgtEl>
                                        <p:attrNameLst>
                                          <p:attrName>ppt_x</p:attrName>
                                        </p:attrNameLst>
                                      </p:cBhvr>
                                      <p:tavLst>
                                        <p:tav tm="0">
                                          <p:val>
                                            <p:strVal val="#ppt_x-#ppt_w*1.125000"/>
                                          </p:val>
                                        </p:tav>
                                        <p:tav tm="100000">
                                          <p:val>
                                            <p:strVal val="#ppt_x"/>
                                          </p:val>
                                        </p:tav>
                                      </p:tavLst>
                                    </p:anim>
                                    <p:animEffect transition="in" filter="wipe(right)">
                                      <p:cBhvr>
                                        <p:cTn id="37" dur="500"/>
                                        <p:tgtEl>
                                          <p:spTgt spid="4">
                                            <p:txEl>
                                              <p:pRg st="4" end="4"/>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12" presetClass="entr" presetSubtype="8" fill="hold" nodeType="clickEffect">
                                  <p:stCondLst>
                                    <p:cond delay="0"/>
                                  </p:stCondLst>
                                  <p:childTnLst>
                                    <p:set>
                                      <p:cBhvr>
                                        <p:cTn id="41" dur="1" fill="hold">
                                          <p:stCondLst>
                                            <p:cond delay="0"/>
                                          </p:stCondLst>
                                        </p:cTn>
                                        <p:tgtEl>
                                          <p:spTgt spid="4">
                                            <p:txEl>
                                              <p:pRg st="5" end="5"/>
                                            </p:txEl>
                                          </p:spTgt>
                                        </p:tgtEl>
                                        <p:attrNameLst>
                                          <p:attrName>style.visibility</p:attrName>
                                        </p:attrNameLst>
                                      </p:cBhvr>
                                      <p:to>
                                        <p:strVal val="visible"/>
                                      </p:to>
                                    </p:set>
                                    <p:anim calcmode="lin" valueType="num">
                                      <p:cBhvr additive="base">
                                        <p:cTn id="42" dur="500"/>
                                        <p:tgtEl>
                                          <p:spTgt spid="4">
                                            <p:txEl>
                                              <p:pRg st="5" end="5"/>
                                            </p:txEl>
                                          </p:spTgt>
                                        </p:tgtEl>
                                        <p:attrNameLst>
                                          <p:attrName>ppt_x</p:attrName>
                                        </p:attrNameLst>
                                      </p:cBhvr>
                                      <p:tavLst>
                                        <p:tav tm="0">
                                          <p:val>
                                            <p:strVal val="#ppt_x-#ppt_w*1.125000"/>
                                          </p:val>
                                        </p:tav>
                                        <p:tav tm="100000">
                                          <p:val>
                                            <p:strVal val="#ppt_x"/>
                                          </p:val>
                                        </p:tav>
                                      </p:tavLst>
                                    </p:anim>
                                    <p:animEffect transition="in" filter="wipe(right)">
                                      <p:cBhvr>
                                        <p:cTn id="43" dur="500"/>
                                        <p:tgtEl>
                                          <p:spTgt spid="4">
                                            <p:txEl>
                                              <p:pRg st="5" end="5"/>
                                            </p:txEl>
                                          </p:spTgt>
                                        </p:tgtEl>
                                      </p:cBhvr>
                                    </p:animEffect>
                                  </p:childTnLst>
                                </p:cTn>
                              </p:par>
                            </p:childTnLst>
                          </p:cTn>
                        </p:par>
                      </p:childTnLst>
                    </p:cTn>
                  </p:par>
                  <p:par>
                    <p:cTn id="44" fill="hold">
                      <p:stCondLst>
                        <p:cond delay="indefinite"/>
                      </p:stCondLst>
                      <p:childTnLst>
                        <p:par>
                          <p:cTn id="45" fill="hold">
                            <p:stCondLst>
                              <p:cond delay="0"/>
                            </p:stCondLst>
                            <p:childTnLst>
                              <p:par>
                                <p:cTn id="46" presetID="12" presetClass="entr" presetSubtype="8" fill="hold" nodeType="clickEffect">
                                  <p:stCondLst>
                                    <p:cond delay="0"/>
                                  </p:stCondLst>
                                  <p:childTnLst>
                                    <p:set>
                                      <p:cBhvr>
                                        <p:cTn id="47" dur="1" fill="hold">
                                          <p:stCondLst>
                                            <p:cond delay="0"/>
                                          </p:stCondLst>
                                        </p:cTn>
                                        <p:tgtEl>
                                          <p:spTgt spid="4">
                                            <p:txEl>
                                              <p:pRg st="6" end="6"/>
                                            </p:txEl>
                                          </p:spTgt>
                                        </p:tgtEl>
                                        <p:attrNameLst>
                                          <p:attrName>style.visibility</p:attrName>
                                        </p:attrNameLst>
                                      </p:cBhvr>
                                      <p:to>
                                        <p:strVal val="visible"/>
                                      </p:to>
                                    </p:set>
                                    <p:anim calcmode="lin" valueType="num">
                                      <p:cBhvr additive="base">
                                        <p:cTn id="48" dur="500"/>
                                        <p:tgtEl>
                                          <p:spTgt spid="4">
                                            <p:txEl>
                                              <p:pRg st="6" end="6"/>
                                            </p:txEl>
                                          </p:spTgt>
                                        </p:tgtEl>
                                        <p:attrNameLst>
                                          <p:attrName>ppt_x</p:attrName>
                                        </p:attrNameLst>
                                      </p:cBhvr>
                                      <p:tavLst>
                                        <p:tav tm="0">
                                          <p:val>
                                            <p:strVal val="#ppt_x-#ppt_w*1.125000"/>
                                          </p:val>
                                        </p:tav>
                                        <p:tav tm="100000">
                                          <p:val>
                                            <p:strVal val="#ppt_x"/>
                                          </p:val>
                                        </p:tav>
                                      </p:tavLst>
                                    </p:anim>
                                    <p:animEffect transition="in" filter="wipe(right)">
                                      <p:cBhvr>
                                        <p:cTn id="49"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2.6.1 </a:t>
            </a:r>
            <a:r>
              <a:rPr lang="zh-CN" altLang="en-US" sz="3200" b="1" dirty="0">
                <a:gradFill>
                  <a:gsLst>
                    <a:gs pos="0">
                      <a:srgbClr val="FFFFFF"/>
                    </a:gs>
                    <a:gs pos="86000">
                      <a:srgbClr val="FFFFFF"/>
                    </a:gs>
                  </a:gsLst>
                  <a:lin ang="5400000" scaled="0"/>
                </a:gradFill>
                <a:latin typeface="楷体" pitchFamily="49" charset="-122"/>
                <a:ea typeface="楷体" pitchFamily="49" charset="-122"/>
              </a:rPr>
              <a:t>成本分析</a:t>
            </a:r>
            <a:endParaRPr lang="zh-CN" altLang="en-US" dirty="0">
              <a:effectLst>
                <a:outerShdw blurRad="38100" dist="38100" dir="2700000" algn="tl">
                  <a:srgbClr val="C0C0C0"/>
                </a:outerShdw>
              </a:effectLst>
            </a:endParaRPr>
          </a:p>
        </p:txBody>
      </p:sp>
      <p:sp>
        <p:nvSpPr>
          <p:cNvPr id="288772" name="Rectangle 3"/>
          <p:cNvSpPr>
            <a:spLocks noGrp="1" noChangeArrowheads="1"/>
          </p:cNvSpPr>
          <p:nvPr>
            <p:ph type="body" idx="4294967295"/>
          </p:nvPr>
        </p:nvSpPr>
        <p:spPr>
          <a:xfrm>
            <a:off x="395536" y="915566"/>
            <a:ext cx="8352928" cy="3360920"/>
          </a:xfrm>
        </p:spPr>
        <p:txBody>
          <a:bodyPr/>
          <a:lstStyle/>
          <a:p>
            <a:pPr marL="344488" indent="-344488">
              <a:lnSpc>
                <a:spcPct val="80000"/>
              </a:lnSpc>
              <a:buFont typeface="Wingdings" pitchFamily="2" charset="2"/>
              <a:buNone/>
            </a:pPr>
            <a:r>
              <a:rPr lang="en-US" altLang="zh-CN" sz="2800" b="1" dirty="0" smtClean="0">
                <a:latin typeface="楷体" pitchFamily="49" charset="-122"/>
                <a:ea typeface="楷体" pitchFamily="49" charset="-122"/>
              </a:rPr>
              <a:t>3  </a:t>
            </a:r>
            <a:r>
              <a:rPr lang="zh-CN" altLang="en-US" sz="2800" b="1" dirty="0">
                <a:latin typeface="楷体" pitchFamily="49" charset="-122"/>
                <a:ea typeface="楷体" pitchFamily="49" charset="-122"/>
              </a:rPr>
              <a:t>自动估计成本技术</a:t>
            </a:r>
          </a:p>
          <a:p>
            <a:pPr marL="344488" indent="-344488">
              <a:lnSpc>
                <a:spcPct val="80000"/>
              </a:lnSpc>
              <a:buFont typeface="Wingdings" pitchFamily="2" charset="2"/>
              <a:buNone/>
            </a:pPr>
            <a:endParaRPr lang="en-US" altLang="zh-CN" sz="2800" b="1" dirty="0" smtClean="0">
              <a:latin typeface="楷体" pitchFamily="49" charset="-122"/>
              <a:ea typeface="楷体" pitchFamily="49" charset="-122"/>
            </a:endParaRPr>
          </a:p>
          <a:p>
            <a:pPr indent="-6350">
              <a:buNone/>
            </a:pPr>
            <a:r>
              <a:rPr lang="zh-CN" altLang="en-US" sz="2800" b="1" dirty="0">
                <a:latin typeface="楷体" pitchFamily="49" charset="-122"/>
                <a:ea typeface="楷体" pitchFamily="49" charset="-122"/>
              </a:rPr>
              <a:t>采用自动估计成本的软件工具可以减轻人的劳动，并且使得估计的结果更客观</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indent="-6350">
              <a:buNone/>
            </a:pPr>
            <a:endParaRPr lang="en-US" altLang="zh-CN" sz="2800" b="1" dirty="0">
              <a:latin typeface="楷体" pitchFamily="49" charset="-122"/>
              <a:ea typeface="楷体" pitchFamily="49" charset="-122"/>
            </a:endParaRPr>
          </a:p>
          <a:p>
            <a:pPr indent="-6350">
              <a:buNone/>
            </a:pPr>
            <a:r>
              <a:rPr lang="zh-CN" altLang="en-US" sz="2800" b="1" dirty="0" smtClean="0">
                <a:latin typeface="楷体" pitchFamily="49" charset="-122"/>
                <a:ea typeface="楷体" pitchFamily="49" charset="-122"/>
              </a:rPr>
              <a:t>但是</a:t>
            </a:r>
            <a:r>
              <a:rPr lang="zh-CN" altLang="en-US" sz="2800" b="1" dirty="0">
                <a:latin typeface="楷体" pitchFamily="49" charset="-122"/>
                <a:ea typeface="楷体" pitchFamily="49" charset="-122"/>
              </a:rPr>
              <a:t>，采用这种技术必须有长期搜集的大量历史数据为基础，并且需要有良好的数据库系统支持。</a:t>
            </a:r>
          </a:p>
        </p:txBody>
      </p:sp>
    </p:spTree>
    <p:extLst>
      <p:ext uri="{BB962C8B-B14F-4D97-AF65-F5344CB8AC3E}">
        <p14:creationId xmlns:p14="http://schemas.microsoft.com/office/powerpoint/2010/main" val="2384162950"/>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88772">
                                            <p:txEl>
                                              <p:pRg st="0" end="0"/>
                                            </p:txEl>
                                          </p:spTgt>
                                        </p:tgtEl>
                                        <p:attrNameLst>
                                          <p:attrName>style.visibility</p:attrName>
                                        </p:attrNameLst>
                                      </p:cBhvr>
                                      <p:to>
                                        <p:strVal val="visible"/>
                                      </p:to>
                                    </p:set>
                                    <p:anim calcmode="lin" valueType="num">
                                      <p:cBhvr additive="base">
                                        <p:cTn id="7" dur="500"/>
                                        <p:tgtEl>
                                          <p:spTgt spid="288772">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8877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88772">
                                            <p:txEl>
                                              <p:pRg st="2" end="2"/>
                                            </p:txEl>
                                          </p:spTgt>
                                        </p:tgtEl>
                                        <p:attrNameLst>
                                          <p:attrName>style.visibility</p:attrName>
                                        </p:attrNameLst>
                                      </p:cBhvr>
                                      <p:to>
                                        <p:strVal val="visible"/>
                                      </p:to>
                                    </p:set>
                                    <p:anim calcmode="lin" valueType="num">
                                      <p:cBhvr additive="base">
                                        <p:cTn id="13" dur="500"/>
                                        <p:tgtEl>
                                          <p:spTgt spid="288772">
                                            <p:txEl>
                                              <p:pRg st="2" end="2"/>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88772">
                                            <p:txEl>
                                              <p:pRg st="2" end="2"/>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288772">
                                            <p:txEl>
                                              <p:pRg st="4" end="4"/>
                                            </p:txEl>
                                          </p:spTgt>
                                        </p:tgtEl>
                                        <p:attrNameLst>
                                          <p:attrName>style.visibility</p:attrName>
                                        </p:attrNameLst>
                                      </p:cBhvr>
                                      <p:to>
                                        <p:strVal val="visible"/>
                                      </p:to>
                                    </p:set>
                                    <p:anim calcmode="lin" valueType="num">
                                      <p:cBhvr additive="base">
                                        <p:cTn id="19" dur="500"/>
                                        <p:tgtEl>
                                          <p:spTgt spid="288772">
                                            <p:txEl>
                                              <p:pRg st="4" end="4"/>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88772">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idx="4294967295"/>
          </p:nvPr>
        </p:nvSpPr>
        <p:spPr>
          <a:xfrm>
            <a:off x="389436" y="171460"/>
            <a:ext cx="8363938" cy="498598"/>
          </a:xfrm>
        </p:spPr>
        <p:txBody>
          <a:bodyPr/>
          <a:lstStyle/>
          <a:p>
            <a:r>
              <a:rPr lang="en-US" altLang="zh-CN" sz="3600" b="1" dirty="0" smtClean="0">
                <a:gradFill>
                  <a:gsLst>
                    <a:gs pos="0">
                      <a:srgbClr val="FFFFFF"/>
                    </a:gs>
                    <a:gs pos="86000">
                      <a:srgbClr val="FFFFFF"/>
                    </a:gs>
                  </a:gsLst>
                  <a:lin ang="5400000" scaled="0"/>
                </a:gradFill>
                <a:latin typeface="楷体" pitchFamily="49" charset="-122"/>
                <a:ea typeface="楷体" pitchFamily="49" charset="-122"/>
              </a:rPr>
              <a:t>2.6.2 </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成本</a:t>
            </a:r>
            <a:r>
              <a:rPr lang="en-US" altLang="zh-CN" sz="3600" b="1" dirty="0">
                <a:gradFill>
                  <a:gsLst>
                    <a:gs pos="0">
                      <a:srgbClr val="FFFFFF"/>
                    </a:gs>
                    <a:gs pos="86000">
                      <a:srgbClr val="FFFFFF"/>
                    </a:gs>
                  </a:gsLst>
                  <a:lin ang="5400000" scaled="0"/>
                </a:gradFill>
                <a:latin typeface="楷体" pitchFamily="49" charset="-122"/>
                <a:ea typeface="楷体" pitchFamily="49" charset="-122"/>
              </a:rPr>
              <a:t>/</a:t>
            </a:r>
            <a:r>
              <a:rPr lang="zh-CN" altLang="en-US" sz="3600" b="1" dirty="0">
                <a:gradFill>
                  <a:gsLst>
                    <a:gs pos="0">
                      <a:srgbClr val="FFFFFF"/>
                    </a:gs>
                    <a:gs pos="86000">
                      <a:srgbClr val="FFFFFF"/>
                    </a:gs>
                  </a:gsLst>
                  <a:lin ang="5400000" scaled="0"/>
                </a:gradFill>
                <a:latin typeface="楷体" pitchFamily="49" charset="-122"/>
                <a:ea typeface="楷体" pitchFamily="49" charset="-122"/>
              </a:rPr>
              <a:t>效益</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分析的方法</a:t>
            </a:r>
            <a:endParaRPr lang="zh-CN" altLang="en-US" sz="3600" b="1" dirty="0">
              <a:gradFill>
                <a:gsLst>
                  <a:gs pos="0">
                    <a:srgbClr val="FFFFFF"/>
                  </a:gs>
                  <a:gs pos="86000">
                    <a:srgbClr val="FFFFFF"/>
                  </a:gs>
                </a:gsLst>
                <a:lin ang="5400000" scaled="0"/>
              </a:gradFill>
              <a:latin typeface="楷体" pitchFamily="49" charset="-122"/>
              <a:ea typeface="楷体" pitchFamily="49" charset="-122"/>
            </a:endParaRPr>
          </a:p>
        </p:txBody>
      </p:sp>
      <p:sp>
        <p:nvSpPr>
          <p:cNvPr id="2" name="矩形 1"/>
          <p:cNvSpPr/>
          <p:nvPr/>
        </p:nvSpPr>
        <p:spPr>
          <a:xfrm>
            <a:off x="467544" y="949461"/>
            <a:ext cx="8424936" cy="3647152"/>
          </a:xfrm>
          <a:prstGeom prst="rect">
            <a:avLst/>
          </a:prstGeom>
        </p:spPr>
        <p:txBody>
          <a:bodyPr wrap="square">
            <a:spAutoFit/>
          </a:bodyPr>
          <a:lstStyle/>
          <a:p>
            <a:pPr>
              <a:spcBef>
                <a:spcPts val="600"/>
              </a:spcBef>
            </a:pPr>
            <a:r>
              <a:rPr lang="zh-CN" altLang="en-US" sz="2400" b="1" dirty="0">
                <a:latin typeface="楷体" pitchFamily="49" charset="-122"/>
                <a:ea typeface="楷体" pitchFamily="49" charset="-122"/>
              </a:rPr>
              <a:t>成本</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效益分析的第一步是估计开发成本、运行费用和新系统将带来的经济效益</a:t>
            </a:r>
            <a:r>
              <a:rPr lang="zh-CN" altLang="en-US" sz="2400" b="1" dirty="0" smtClean="0">
                <a:latin typeface="楷体" pitchFamily="49" charset="-122"/>
                <a:ea typeface="楷体" pitchFamily="49" charset="-122"/>
              </a:rPr>
              <a:t>。</a:t>
            </a:r>
            <a:endParaRPr lang="en-US" altLang="zh-CN" sz="2400" b="1" dirty="0" smtClean="0">
              <a:latin typeface="楷体" pitchFamily="49" charset="-122"/>
              <a:ea typeface="楷体" pitchFamily="49" charset="-122"/>
            </a:endParaRPr>
          </a:p>
          <a:p>
            <a:pPr marL="342900" indent="-342900">
              <a:spcBef>
                <a:spcPts val="600"/>
              </a:spcBef>
              <a:buFont typeface="Wingdings" pitchFamily="2" charset="2"/>
              <a:buChar char="p"/>
            </a:pPr>
            <a:r>
              <a:rPr lang="zh-CN" altLang="en-US" sz="2400" b="1" dirty="0" smtClean="0">
                <a:latin typeface="楷体" pitchFamily="49" charset="-122"/>
                <a:ea typeface="楷体" pitchFamily="49" charset="-122"/>
              </a:rPr>
              <a:t>运行</a:t>
            </a:r>
            <a:r>
              <a:rPr lang="zh-CN" altLang="en-US" sz="2400" b="1" dirty="0">
                <a:latin typeface="楷体" pitchFamily="49" charset="-122"/>
                <a:ea typeface="楷体" pitchFamily="49" charset="-122"/>
              </a:rPr>
              <a:t>费用取决于系统的操作费用</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操作员人数，工作时间，消耗的物资等等</a:t>
            </a:r>
            <a:r>
              <a:rPr lang="en-US" altLang="zh-CN" sz="2400" b="1" dirty="0">
                <a:latin typeface="楷体" pitchFamily="49" charset="-122"/>
                <a:ea typeface="楷体" pitchFamily="49" charset="-122"/>
              </a:rPr>
              <a:t>)</a:t>
            </a:r>
            <a:r>
              <a:rPr lang="zh-CN" altLang="en-US" sz="2400" b="1" dirty="0">
                <a:latin typeface="楷体" pitchFamily="49" charset="-122"/>
                <a:ea typeface="楷体" pitchFamily="49" charset="-122"/>
              </a:rPr>
              <a:t>和维护费用</a:t>
            </a:r>
            <a:r>
              <a:rPr lang="zh-CN" altLang="en-US" sz="2400" b="1" dirty="0" smtClean="0">
                <a:latin typeface="楷体" pitchFamily="49" charset="-122"/>
                <a:ea typeface="楷体" pitchFamily="49" charset="-122"/>
              </a:rPr>
              <a:t>。</a:t>
            </a:r>
            <a:endParaRPr lang="en-US" altLang="zh-CN" sz="2400" b="1" dirty="0" smtClean="0">
              <a:latin typeface="楷体" pitchFamily="49" charset="-122"/>
              <a:ea typeface="楷体" pitchFamily="49" charset="-122"/>
            </a:endParaRPr>
          </a:p>
          <a:p>
            <a:pPr marL="342900" indent="-342900">
              <a:spcBef>
                <a:spcPts val="600"/>
              </a:spcBef>
              <a:buFont typeface="Wingdings" pitchFamily="2" charset="2"/>
              <a:buChar char="p"/>
            </a:pPr>
            <a:r>
              <a:rPr lang="zh-CN" altLang="en-US" sz="2400" b="1" dirty="0" smtClean="0">
                <a:latin typeface="楷体" pitchFamily="49" charset="-122"/>
                <a:ea typeface="楷体" pitchFamily="49" charset="-122"/>
              </a:rPr>
              <a:t>系统</a:t>
            </a:r>
            <a:r>
              <a:rPr lang="zh-CN" altLang="en-US" sz="2400" b="1" dirty="0">
                <a:latin typeface="楷体" pitchFamily="49" charset="-122"/>
                <a:ea typeface="楷体" pitchFamily="49" charset="-122"/>
              </a:rPr>
              <a:t>的经济效益等于因使用新系统而增加的收入加上使用新系统可以节省的运行费用</a:t>
            </a:r>
            <a:r>
              <a:rPr lang="zh-CN" altLang="en-US" sz="2400" b="1" dirty="0" smtClean="0">
                <a:latin typeface="楷体" pitchFamily="49" charset="-122"/>
                <a:ea typeface="楷体" pitchFamily="49" charset="-122"/>
              </a:rPr>
              <a:t>。</a:t>
            </a:r>
            <a:endParaRPr lang="en-US" altLang="zh-CN" sz="2400" b="1" dirty="0" smtClean="0">
              <a:latin typeface="楷体" pitchFamily="49" charset="-122"/>
              <a:ea typeface="楷体" pitchFamily="49" charset="-122"/>
            </a:endParaRPr>
          </a:p>
          <a:p>
            <a:pPr marL="342900" lvl="1" indent="-342900">
              <a:spcBef>
                <a:spcPts val="600"/>
              </a:spcBef>
              <a:buFont typeface="Wingdings" pitchFamily="2" charset="2"/>
              <a:buChar char="p"/>
            </a:pPr>
            <a:r>
              <a:rPr lang="zh-CN" altLang="en-US" sz="2400" b="1" dirty="0">
                <a:latin typeface="楷体" pitchFamily="49" charset="-122"/>
                <a:ea typeface="楷体" pitchFamily="49" charset="-122"/>
              </a:rPr>
              <a:t>因为运行费用和经济效益两者在软件的整个生命周期内都存在，总的效益和生命周期的长度有关，所以应该合理地估计软件的寿命。一般设生命周期为</a:t>
            </a:r>
            <a:r>
              <a:rPr lang="en-US" altLang="zh-CN" sz="2400" b="1" dirty="0">
                <a:latin typeface="楷体" pitchFamily="49" charset="-122"/>
                <a:ea typeface="楷体" pitchFamily="49" charset="-122"/>
              </a:rPr>
              <a:t>5</a:t>
            </a:r>
            <a:r>
              <a:rPr lang="zh-CN" altLang="en-US" sz="2400" b="1" dirty="0">
                <a:latin typeface="楷体" pitchFamily="49" charset="-122"/>
                <a:ea typeface="楷体" pitchFamily="49" charset="-122"/>
              </a:rPr>
              <a:t>年 </a:t>
            </a:r>
            <a:r>
              <a:rPr lang="zh-CN" altLang="en-US" sz="2400" b="1" dirty="0" smtClean="0">
                <a:latin typeface="楷体" pitchFamily="49" charset="-122"/>
                <a:ea typeface="楷体" pitchFamily="49" charset="-122"/>
              </a:rPr>
              <a:t>。</a:t>
            </a:r>
            <a:endParaRPr lang="zh-CN" altLang="en-US" sz="2400" b="1" dirty="0">
              <a:latin typeface="楷体" pitchFamily="49" charset="-122"/>
              <a:ea typeface="楷体" pitchFamily="49" charset="-122"/>
            </a:endParaRPr>
          </a:p>
        </p:txBody>
      </p:sp>
    </p:spTree>
    <p:extLst>
      <p:ext uri="{BB962C8B-B14F-4D97-AF65-F5344CB8AC3E}">
        <p14:creationId xmlns:p14="http://schemas.microsoft.com/office/powerpoint/2010/main" val="3782104838"/>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nodeType="clickEffect">
                                  <p:stCondLst>
                                    <p:cond delay="0"/>
                                  </p:stCondLst>
                                  <p:childTnLst>
                                    <p:set>
                                      <p:cBhvr>
                                        <p:cTn id="6" dur="1" fill="hold">
                                          <p:stCondLst>
                                            <p:cond delay="0"/>
                                          </p:stCondLst>
                                        </p:cTn>
                                        <p:tgtEl>
                                          <p:spTgt spid="2">
                                            <p:txEl>
                                              <p:pRg st="0" end="0"/>
                                            </p:txEl>
                                          </p:spTgt>
                                        </p:tgtEl>
                                        <p:attrNameLst>
                                          <p:attrName>style.visibility</p:attrName>
                                        </p:attrNameLst>
                                      </p:cBhvr>
                                      <p:to>
                                        <p:strVal val="visible"/>
                                      </p:to>
                                    </p:set>
                                    <p:anim calcmode="lin" valueType="num">
                                      <p:cBhvr additive="base">
                                        <p:cTn id="7" dur="500"/>
                                        <p:tgtEl>
                                          <p:spTgt spid="2">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nodeType="clickEffect">
                                  <p:stCondLst>
                                    <p:cond delay="0"/>
                                  </p:stCondLst>
                                  <p:childTnLst>
                                    <p:set>
                                      <p:cBhvr>
                                        <p:cTn id="12" dur="1" fill="hold">
                                          <p:stCondLst>
                                            <p:cond delay="0"/>
                                          </p:stCondLst>
                                        </p:cTn>
                                        <p:tgtEl>
                                          <p:spTgt spid="2">
                                            <p:txEl>
                                              <p:pRg st="1" end="1"/>
                                            </p:txEl>
                                          </p:spTgt>
                                        </p:tgtEl>
                                        <p:attrNameLst>
                                          <p:attrName>style.visibility</p:attrName>
                                        </p:attrNameLst>
                                      </p:cBhvr>
                                      <p:to>
                                        <p:strVal val="visible"/>
                                      </p:to>
                                    </p:set>
                                    <p:anim calcmode="lin" valueType="num">
                                      <p:cBhvr additive="base">
                                        <p:cTn id="13" dur="500"/>
                                        <p:tgtEl>
                                          <p:spTgt spid="2">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2">
                                            <p:txEl>
                                              <p:pRg st="2" end="2"/>
                                            </p:txEl>
                                          </p:spTgt>
                                        </p:tgtEl>
                                        <p:attrNameLst>
                                          <p:attrName>style.visibility</p:attrName>
                                        </p:attrNameLst>
                                      </p:cBhvr>
                                      <p:to>
                                        <p:strVal val="visible"/>
                                      </p:to>
                                    </p:set>
                                    <p:anim calcmode="lin" valueType="num">
                                      <p:cBhvr additive="base">
                                        <p:cTn id="19" dur="500"/>
                                        <p:tgtEl>
                                          <p:spTgt spid="2">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2">
                                            <p:txEl>
                                              <p:pRg st="3" end="3"/>
                                            </p:txEl>
                                          </p:spTgt>
                                        </p:tgtEl>
                                        <p:attrNameLst>
                                          <p:attrName>style.visibility</p:attrName>
                                        </p:attrNameLst>
                                      </p:cBhvr>
                                      <p:to>
                                        <p:strVal val="visible"/>
                                      </p:to>
                                    </p:set>
                                    <p:anim calcmode="lin" valueType="num">
                                      <p:cBhvr additive="base">
                                        <p:cTn id="25" dur="500"/>
                                        <p:tgtEl>
                                          <p:spTgt spid="2">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8866" name="Rectangle 2"/>
          <p:cNvSpPr>
            <a:spLocks noGrp="1" noChangeArrowheads="1"/>
          </p:cNvSpPr>
          <p:nvPr>
            <p:ph type="title" idx="4294967295"/>
          </p:nvPr>
        </p:nvSpPr>
        <p:spPr>
          <a:xfrm>
            <a:off x="389436" y="171460"/>
            <a:ext cx="8363938" cy="498598"/>
          </a:xfrm>
        </p:spPr>
        <p:txBody>
          <a:bodyPr/>
          <a:lstStyle/>
          <a:p>
            <a:r>
              <a:rPr lang="en-US" altLang="zh-CN" sz="3600" b="1" dirty="0" smtClean="0">
                <a:gradFill>
                  <a:gsLst>
                    <a:gs pos="0">
                      <a:srgbClr val="FFFFFF"/>
                    </a:gs>
                    <a:gs pos="86000">
                      <a:srgbClr val="FFFFFF"/>
                    </a:gs>
                  </a:gsLst>
                  <a:lin ang="5400000" scaled="0"/>
                </a:gradFill>
                <a:latin typeface="楷体" pitchFamily="49" charset="-122"/>
                <a:ea typeface="楷体" pitchFamily="49" charset="-122"/>
              </a:rPr>
              <a:t>2.6.2 </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成本</a:t>
            </a:r>
            <a:r>
              <a:rPr lang="en-US" altLang="zh-CN" sz="3600" b="1" dirty="0">
                <a:gradFill>
                  <a:gsLst>
                    <a:gs pos="0">
                      <a:srgbClr val="FFFFFF"/>
                    </a:gs>
                    <a:gs pos="86000">
                      <a:srgbClr val="FFFFFF"/>
                    </a:gs>
                  </a:gsLst>
                  <a:lin ang="5400000" scaled="0"/>
                </a:gradFill>
                <a:latin typeface="楷体" pitchFamily="49" charset="-122"/>
                <a:ea typeface="楷体" pitchFamily="49" charset="-122"/>
              </a:rPr>
              <a:t>/</a:t>
            </a:r>
            <a:r>
              <a:rPr lang="zh-CN" altLang="en-US" sz="3600" b="1" dirty="0">
                <a:gradFill>
                  <a:gsLst>
                    <a:gs pos="0">
                      <a:srgbClr val="FFFFFF"/>
                    </a:gs>
                    <a:gs pos="86000">
                      <a:srgbClr val="FFFFFF"/>
                    </a:gs>
                  </a:gsLst>
                  <a:lin ang="5400000" scaled="0"/>
                </a:gradFill>
                <a:latin typeface="楷体" pitchFamily="49" charset="-122"/>
                <a:ea typeface="楷体" pitchFamily="49" charset="-122"/>
              </a:rPr>
              <a:t>效益</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分析的方法</a:t>
            </a:r>
            <a:endParaRPr lang="zh-CN" altLang="en-US" sz="3600" b="1" dirty="0">
              <a:gradFill>
                <a:gsLst>
                  <a:gs pos="0">
                    <a:srgbClr val="FFFFFF"/>
                  </a:gs>
                  <a:gs pos="86000">
                    <a:srgbClr val="FFFFFF"/>
                  </a:gs>
                </a:gsLst>
                <a:lin ang="5400000" scaled="0"/>
              </a:gradFill>
              <a:latin typeface="楷体" pitchFamily="49" charset="-122"/>
              <a:ea typeface="楷体" pitchFamily="49" charset="-122"/>
            </a:endParaRPr>
          </a:p>
        </p:txBody>
      </p:sp>
      <p:sp>
        <p:nvSpPr>
          <p:cNvPr id="289796" name="Rectangle 3"/>
          <p:cNvSpPr>
            <a:spLocks noGrp="1" noChangeArrowheads="1"/>
          </p:cNvSpPr>
          <p:nvPr>
            <p:ph type="body" idx="4294967295"/>
          </p:nvPr>
        </p:nvSpPr>
        <p:spPr>
          <a:xfrm>
            <a:off x="251520" y="699542"/>
            <a:ext cx="8363937" cy="332399"/>
          </a:xfrm>
        </p:spPr>
        <p:txBody>
          <a:bodyPr/>
          <a:lstStyle/>
          <a:p>
            <a:r>
              <a:rPr lang="zh-CN" altLang="en-US" b="1" dirty="0">
                <a:solidFill>
                  <a:schemeClr val="tx1"/>
                </a:solidFill>
                <a:latin typeface="楷体" pitchFamily="49" charset="-122"/>
                <a:ea typeface="楷体" pitchFamily="49" charset="-122"/>
              </a:rPr>
              <a:t>效益分析的四个重要</a:t>
            </a:r>
            <a:r>
              <a:rPr lang="zh-CN" altLang="en-US" b="1" dirty="0" smtClean="0">
                <a:solidFill>
                  <a:schemeClr val="tx1"/>
                </a:solidFill>
                <a:latin typeface="楷体" pitchFamily="49" charset="-122"/>
                <a:ea typeface="楷体" pitchFamily="49" charset="-122"/>
              </a:rPr>
              <a:t>概念</a:t>
            </a:r>
            <a:endParaRPr lang="zh-CN" altLang="en-US" b="1" dirty="0">
              <a:solidFill>
                <a:schemeClr val="tx1"/>
              </a:solidFill>
              <a:latin typeface="楷体" pitchFamily="49" charset="-122"/>
              <a:ea typeface="楷体" pitchFamily="49" charset="-122"/>
            </a:endParaRPr>
          </a:p>
        </p:txBody>
      </p:sp>
      <p:graphicFrame>
        <p:nvGraphicFramePr>
          <p:cNvPr id="3" name="图示 2"/>
          <p:cNvGraphicFramePr/>
          <p:nvPr>
            <p:extLst>
              <p:ext uri="{D42A27DB-BD31-4B8C-83A1-F6EECF244321}">
                <p14:modId xmlns:p14="http://schemas.microsoft.com/office/powerpoint/2010/main" val="1276752801"/>
              </p:ext>
            </p:extLst>
          </p:nvPr>
        </p:nvGraphicFramePr>
        <p:xfrm>
          <a:off x="1547664" y="915566"/>
          <a:ext cx="6096000" cy="40640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97553370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4" fill="hold" grpId="0" nodeType="clickEffect">
                                  <p:stCondLst>
                                    <p:cond delay="0"/>
                                  </p:stCondLst>
                                  <p:childTnLst>
                                    <p:set>
                                      <p:cBhvr>
                                        <p:cTn id="6" dur="1" fill="hold">
                                          <p:stCondLst>
                                            <p:cond delay="0"/>
                                          </p:stCondLst>
                                        </p:cTn>
                                        <p:tgtEl>
                                          <p:spTgt spid="289796">
                                            <p:txEl>
                                              <p:pRg st="0" end="0"/>
                                            </p:txEl>
                                          </p:spTgt>
                                        </p:tgtEl>
                                        <p:attrNameLst>
                                          <p:attrName>style.visibility</p:attrName>
                                        </p:attrNameLst>
                                      </p:cBhvr>
                                      <p:to>
                                        <p:strVal val="visible"/>
                                      </p:to>
                                    </p:set>
                                    <p:anim calcmode="lin" valueType="num">
                                      <p:cBhvr additive="base">
                                        <p:cTn id="7" dur="500"/>
                                        <p:tgtEl>
                                          <p:spTgt spid="289796">
                                            <p:txEl>
                                              <p:pRg st="0" end="0"/>
                                            </p:txEl>
                                          </p:spTgt>
                                        </p:tgtEl>
                                        <p:attrNameLst>
                                          <p:attrName>ppt_y</p:attrName>
                                        </p:attrNameLst>
                                      </p:cBhvr>
                                      <p:tavLst>
                                        <p:tav tm="0">
                                          <p:val>
                                            <p:strVal val="#ppt_y+#ppt_h*1.125000"/>
                                          </p:val>
                                        </p:tav>
                                        <p:tav tm="100000">
                                          <p:val>
                                            <p:strVal val="#ppt_y"/>
                                          </p:val>
                                        </p:tav>
                                      </p:tavLst>
                                    </p:anim>
                                    <p:animEffect transition="in" filter="wipe(up)">
                                      <p:cBhvr>
                                        <p:cTn id="8" dur="500"/>
                                        <p:tgtEl>
                                          <p:spTgt spid="289796">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21" presetClass="entr" presetSubtype="1"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animEffect transition="in" filter="wheel(1)">
                                      <p:cBhvr>
                                        <p:cTn id="13"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9796" grpId="0" build="p"/>
      <p:bldGraphic spid="3" grpId="0">
        <p:bldAsOne/>
      </p:bldGraphic>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2.6.2 </a:t>
            </a:r>
            <a:r>
              <a:rPr lang="zh-CN" altLang="en-US" sz="3200" b="1" dirty="0">
                <a:gradFill>
                  <a:gsLst>
                    <a:gs pos="0">
                      <a:srgbClr val="FFFFFF"/>
                    </a:gs>
                    <a:gs pos="86000">
                      <a:srgbClr val="FFFFFF"/>
                    </a:gs>
                  </a:gsLst>
                  <a:lin ang="5400000" scaled="0"/>
                </a:gradFill>
                <a:latin typeface="楷体" pitchFamily="49" charset="-122"/>
                <a:ea typeface="楷体" pitchFamily="49" charset="-122"/>
              </a:rPr>
              <a:t>成本</a:t>
            </a:r>
            <a:r>
              <a:rPr lang="en-US" altLang="zh-CN" sz="3200" b="1" dirty="0">
                <a:gradFill>
                  <a:gsLst>
                    <a:gs pos="0">
                      <a:srgbClr val="FFFFFF"/>
                    </a:gs>
                    <a:gs pos="86000">
                      <a:srgbClr val="FFFFFF"/>
                    </a:gs>
                  </a:gsLst>
                  <a:lin ang="5400000" scaled="0"/>
                </a:gradFill>
                <a:latin typeface="楷体" pitchFamily="49" charset="-122"/>
                <a:ea typeface="楷体" pitchFamily="49" charset="-122"/>
              </a:rPr>
              <a:t>/</a:t>
            </a:r>
            <a:r>
              <a:rPr lang="zh-CN" altLang="en-US" sz="3200" b="1" dirty="0">
                <a:gradFill>
                  <a:gsLst>
                    <a:gs pos="0">
                      <a:srgbClr val="FFFFFF"/>
                    </a:gs>
                    <a:gs pos="86000">
                      <a:srgbClr val="FFFFFF"/>
                    </a:gs>
                  </a:gsLst>
                  <a:lin ang="5400000" scaled="0"/>
                </a:gradFill>
                <a:latin typeface="楷体" pitchFamily="49" charset="-122"/>
                <a:ea typeface="楷体" pitchFamily="49" charset="-122"/>
              </a:rPr>
              <a:t>效益</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分析</a:t>
            </a:r>
            <a:r>
              <a:rPr lang="zh-CN" altLang="en-US" sz="3200" b="1" dirty="0">
                <a:gradFill>
                  <a:gsLst>
                    <a:gs pos="0">
                      <a:srgbClr val="FFFFFF"/>
                    </a:gs>
                    <a:gs pos="86000">
                      <a:srgbClr val="FFFFFF"/>
                    </a:gs>
                  </a:gsLst>
                  <a:lin ang="5400000" scaled="0"/>
                </a:gradFill>
                <a:latin typeface="楷体" pitchFamily="49" charset="-122"/>
                <a:ea typeface="楷体" pitchFamily="49" charset="-122"/>
              </a:rPr>
              <a:t>的方法</a:t>
            </a:r>
            <a:endParaRPr lang="zh-CN" altLang="en-US" dirty="0">
              <a:effectLst>
                <a:outerShdw blurRad="38100" dist="38100" dir="2700000" algn="tl">
                  <a:srgbClr val="C0C0C0"/>
                </a:outerShdw>
              </a:effectLst>
            </a:endParaRPr>
          </a:p>
        </p:txBody>
      </p:sp>
      <p:sp>
        <p:nvSpPr>
          <p:cNvPr id="290820" name="Rectangle 3"/>
          <p:cNvSpPr>
            <a:spLocks noGrp="1" noChangeArrowheads="1"/>
          </p:cNvSpPr>
          <p:nvPr>
            <p:ph type="body" idx="4294967295"/>
          </p:nvPr>
        </p:nvSpPr>
        <p:spPr>
          <a:xfrm>
            <a:off x="389436" y="1085852"/>
            <a:ext cx="8363937" cy="3282437"/>
          </a:xfrm>
        </p:spPr>
        <p:txBody>
          <a:bodyPr/>
          <a:lstStyle/>
          <a:p>
            <a:pPr>
              <a:lnSpc>
                <a:spcPct val="90000"/>
              </a:lnSpc>
              <a:buFont typeface="Wingdings" pitchFamily="2" charset="2"/>
              <a:buNone/>
            </a:pPr>
            <a:r>
              <a:rPr lang="zh-CN" altLang="en-US" sz="2800" b="1" dirty="0" smtClean="0">
                <a:latin typeface="楷体" pitchFamily="49" charset="-122"/>
                <a:ea typeface="楷体" pitchFamily="49" charset="-122"/>
              </a:rPr>
              <a:t>（</a:t>
            </a:r>
            <a:r>
              <a:rPr lang="en-US" altLang="zh-CN" sz="2800" b="1" dirty="0" smtClean="0">
                <a:latin typeface="楷体" pitchFamily="49" charset="-122"/>
                <a:ea typeface="楷体" pitchFamily="49" charset="-122"/>
              </a:rPr>
              <a:t>1</a:t>
            </a:r>
            <a:r>
              <a:rPr lang="zh-CN" altLang="en-US" sz="2800" b="1" dirty="0" smtClean="0">
                <a:latin typeface="楷体" pitchFamily="49" charset="-122"/>
                <a:ea typeface="楷体" pitchFamily="49" charset="-122"/>
              </a:rPr>
              <a:t>）</a:t>
            </a:r>
            <a:r>
              <a:rPr lang="en-US" altLang="zh-CN" sz="2800" b="1" dirty="0" smtClean="0">
                <a:latin typeface="楷体" pitchFamily="49" charset="-122"/>
                <a:ea typeface="楷体" pitchFamily="49" charset="-122"/>
              </a:rPr>
              <a:t> </a:t>
            </a:r>
            <a:r>
              <a:rPr lang="zh-CN" altLang="en-US" sz="2800" b="1" dirty="0">
                <a:latin typeface="楷体" pitchFamily="49" charset="-122"/>
                <a:ea typeface="楷体" pitchFamily="49" charset="-122"/>
              </a:rPr>
              <a:t>货币的时间价值</a:t>
            </a:r>
          </a:p>
          <a:p>
            <a:pPr lvl="1">
              <a:lnSpc>
                <a:spcPct val="90000"/>
              </a:lnSpc>
              <a:buFont typeface="Wingdings" pitchFamily="2" charset="2"/>
              <a:buNone/>
            </a:pPr>
            <a:r>
              <a:rPr lang="zh-CN" altLang="en-US" sz="2400" b="1" dirty="0">
                <a:latin typeface="楷体" pitchFamily="49" charset="-122"/>
                <a:ea typeface="楷体" pitchFamily="49" charset="-122"/>
              </a:rPr>
              <a:t>通常使用“利率”的形式表示货币的时间价值</a:t>
            </a:r>
          </a:p>
          <a:p>
            <a:pPr lvl="1">
              <a:lnSpc>
                <a:spcPct val="90000"/>
              </a:lnSpc>
              <a:buFont typeface="Wingdings" pitchFamily="2" charset="2"/>
              <a:buNone/>
            </a:pPr>
            <a:endParaRPr lang="zh-CN" altLang="en-US" sz="2400" b="1" dirty="0">
              <a:latin typeface="楷体" pitchFamily="49" charset="-122"/>
              <a:ea typeface="楷体" pitchFamily="49" charset="-122"/>
            </a:endParaRPr>
          </a:p>
          <a:p>
            <a:pPr lvl="1">
              <a:buNone/>
            </a:pPr>
            <a:r>
              <a:rPr lang="en-US" altLang="zh-CN" sz="2300" b="1" dirty="0" smtClean="0">
                <a:latin typeface="楷体" pitchFamily="49" charset="-122"/>
                <a:ea typeface="楷体" pitchFamily="49" charset="-122"/>
              </a:rPr>
              <a:t>i</a:t>
            </a:r>
            <a:r>
              <a:rPr lang="zh-CN" altLang="en-US" sz="2300" b="1" dirty="0">
                <a:latin typeface="楷体" pitchFamily="49" charset="-122"/>
                <a:ea typeface="楷体" pitchFamily="49" charset="-122"/>
              </a:rPr>
              <a:t>： </a:t>
            </a:r>
            <a:r>
              <a:rPr lang="zh-CN" altLang="en-US" sz="2300" b="1" dirty="0" smtClean="0">
                <a:latin typeface="楷体" pitchFamily="49" charset="-122"/>
                <a:ea typeface="楷体" pitchFamily="49" charset="-122"/>
              </a:rPr>
              <a:t>年利率</a:t>
            </a:r>
            <a:endParaRPr lang="zh-CN" altLang="en-US" sz="2300" b="1" dirty="0">
              <a:latin typeface="楷体" pitchFamily="49" charset="-122"/>
              <a:ea typeface="楷体" pitchFamily="49" charset="-122"/>
            </a:endParaRPr>
          </a:p>
          <a:p>
            <a:pPr lvl="1">
              <a:buNone/>
            </a:pPr>
            <a:r>
              <a:rPr lang="en-US" altLang="zh-CN" sz="2300" b="1" dirty="0">
                <a:latin typeface="楷体" pitchFamily="49" charset="-122"/>
                <a:ea typeface="楷体" pitchFamily="49" charset="-122"/>
              </a:rPr>
              <a:t>P</a:t>
            </a:r>
            <a:r>
              <a:rPr lang="zh-CN" altLang="en-US" sz="2300" b="1" dirty="0">
                <a:latin typeface="楷体" pitchFamily="49" charset="-122"/>
                <a:ea typeface="楷体" pitchFamily="49" charset="-122"/>
              </a:rPr>
              <a:t>：现在存入的</a:t>
            </a:r>
            <a:r>
              <a:rPr lang="zh-CN" altLang="en-US" sz="2300" b="1" dirty="0" smtClean="0">
                <a:latin typeface="楷体" pitchFamily="49" charset="-122"/>
                <a:ea typeface="楷体" pitchFamily="49" charset="-122"/>
              </a:rPr>
              <a:t>钱</a:t>
            </a:r>
            <a:endParaRPr lang="zh-CN" altLang="en-US" sz="2300" b="1" dirty="0">
              <a:latin typeface="楷体" pitchFamily="49" charset="-122"/>
              <a:ea typeface="楷体" pitchFamily="49" charset="-122"/>
            </a:endParaRPr>
          </a:p>
          <a:p>
            <a:pPr lvl="1">
              <a:buNone/>
            </a:pPr>
            <a:r>
              <a:rPr lang="en-US" altLang="zh-CN" sz="2300" b="1" dirty="0" smtClean="0">
                <a:latin typeface="楷体" pitchFamily="49" charset="-122"/>
                <a:ea typeface="楷体" pitchFamily="49" charset="-122"/>
              </a:rPr>
              <a:t>n</a:t>
            </a:r>
            <a:r>
              <a:rPr lang="zh-CN" altLang="en-US" sz="2300" b="1" dirty="0" smtClean="0">
                <a:latin typeface="楷体" pitchFamily="49" charset="-122"/>
                <a:ea typeface="楷体" pitchFamily="49" charset="-122"/>
              </a:rPr>
              <a:t>：年</a:t>
            </a:r>
            <a:endParaRPr lang="zh-CN" altLang="en-US" sz="2300" b="1" dirty="0">
              <a:latin typeface="楷体" pitchFamily="49" charset="-122"/>
              <a:ea typeface="楷体" pitchFamily="49" charset="-122"/>
            </a:endParaRPr>
          </a:p>
          <a:p>
            <a:r>
              <a:rPr lang="en-US" altLang="zh-CN" sz="2700" b="1" dirty="0">
                <a:latin typeface="楷体" pitchFamily="49" charset="-122"/>
                <a:ea typeface="楷体" pitchFamily="49" charset="-122"/>
              </a:rPr>
              <a:t>n</a:t>
            </a:r>
            <a:r>
              <a:rPr lang="zh-CN" altLang="en-US" sz="2700" b="1" dirty="0">
                <a:latin typeface="楷体" pitchFamily="49" charset="-122"/>
                <a:ea typeface="楷体" pitchFamily="49" charset="-122"/>
              </a:rPr>
              <a:t>年后可以获得的钱数为</a:t>
            </a:r>
            <a:r>
              <a:rPr lang="en-US" altLang="zh-CN" sz="2700" b="1" dirty="0">
                <a:latin typeface="楷体" pitchFamily="49" charset="-122"/>
                <a:ea typeface="楷体" pitchFamily="49" charset="-122"/>
              </a:rPr>
              <a:t>F=P(1+i)</a:t>
            </a:r>
            <a:r>
              <a:rPr lang="en-US" altLang="zh-CN" sz="2700" b="1" baseline="30000" dirty="0">
                <a:latin typeface="楷体" pitchFamily="49" charset="-122"/>
                <a:ea typeface="楷体" pitchFamily="49" charset="-122"/>
              </a:rPr>
              <a:t>n</a:t>
            </a:r>
          </a:p>
          <a:p>
            <a:r>
              <a:rPr lang="zh-CN" altLang="en-US" sz="2700" b="1" dirty="0">
                <a:latin typeface="楷体" pitchFamily="49" charset="-122"/>
                <a:ea typeface="楷体" pitchFamily="49" charset="-122"/>
              </a:rPr>
              <a:t>这些钱的现在价值为</a:t>
            </a:r>
            <a:r>
              <a:rPr lang="en-US" altLang="zh-CN" sz="2700" b="1" dirty="0">
                <a:latin typeface="楷体" pitchFamily="49" charset="-122"/>
                <a:ea typeface="楷体" pitchFamily="49" charset="-122"/>
              </a:rPr>
              <a:t>P=F/(1+i)</a:t>
            </a:r>
            <a:r>
              <a:rPr lang="en-US" altLang="zh-CN" sz="2700" b="1" baseline="30000" dirty="0">
                <a:latin typeface="楷体" pitchFamily="49" charset="-122"/>
                <a:ea typeface="楷体" pitchFamily="49" charset="-122"/>
              </a:rPr>
              <a:t>n</a:t>
            </a:r>
          </a:p>
        </p:txBody>
      </p:sp>
    </p:spTree>
    <p:extLst>
      <p:ext uri="{BB962C8B-B14F-4D97-AF65-F5344CB8AC3E}">
        <p14:creationId xmlns:p14="http://schemas.microsoft.com/office/powerpoint/2010/main" val="3463961388"/>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0820">
                                            <p:txEl>
                                              <p:pRg st="0" end="0"/>
                                            </p:txEl>
                                          </p:spTgt>
                                        </p:tgtEl>
                                        <p:attrNameLst>
                                          <p:attrName>style.visibility</p:attrName>
                                        </p:attrNameLst>
                                      </p:cBhvr>
                                      <p:to>
                                        <p:strVal val="visible"/>
                                      </p:to>
                                    </p:set>
                                    <p:anim calcmode="lin" valueType="num">
                                      <p:cBhvr additive="base">
                                        <p:cTn id="7" dur="500"/>
                                        <p:tgtEl>
                                          <p:spTgt spid="290820">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90820">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90820">
                                            <p:txEl>
                                              <p:pRg st="1" end="1"/>
                                            </p:txEl>
                                          </p:spTgt>
                                        </p:tgtEl>
                                        <p:attrNameLst>
                                          <p:attrName>style.visibility</p:attrName>
                                        </p:attrNameLst>
                                      </p:cBhvr>
                                      <p:to>
                                        <p:strVal val="visible"/>
                                      </p:to>
                                    </p:set>
                                    <p:anim calcmode="lin" valueType="num">
                                      <p:cBhvr additive="base">
                                        <p:cTn id="13" dur="500"/>
                                        <p:tgtEl>
                                          <p:spTgt spid="290820">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9082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nodeType="clickEffect">
                                  <p:stCondLst>
                                    <p:cond delay="0"/>
                                  </p:stCondLst>
                                  <p:childTnLst>
                                    <p:set>
                                      <p:cBhvr>
                                        <p:cTn id="18" dur="1" fill="hold">
                                          <p:stCondLst>
                                            <p:cond delay="0"/>
                                          </p:stCondLst>
                                        </p:cTn>
                                        <p:tgtEl>
                                          <p:spTgt spid="290820">
                                            <p:txEl>
                                              <p:pRg st="3" end="3"/>
                                            </p:txEl>
                                          </p:spTgt>
                                        </p:tgtEl>
                                        <p:attrNameLst>
                                          <p:attrName>style.visibility</p:attrName>
                                        </p:attrNameLst>
                                      </p:cBhvr>
                                      <p:to>
                                        <p:strVal val="visible"/>
                                      </p:to>
                                    </p:set>
                                    <p:anim calcmode="lin" valueType="num">
                                      <p:cBhvr additive="base">
                                        <p:cTn id="19" dur="500"/>
                                        <p:tgtEl>
                                          <p:spTgt spid="290820">
                                            <p:txEl>
                                              <p:pRg st="3" end="3"/>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90820">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nodeType="clickEffect">
                                  <p:stCondLst>
                                    <p:cond delay="0"/>
                                  </p:stCondLst>
                                  <p:childTnLst>
                                    <p:set>
                                      <p:cBhvr>
                                        <p:cTn id="24" dur="1" fill="hold">
                                          <p:stCondLst>
                                            <p:cond delay="0"/>
                                          </p:stCondLst>
                                        </p:cTn>
                                        <p:tgtEl>
                                          <p:spTgt spid="290820">
                                            <p:txEl>
                                              <p:pRg st="4" end="4"/>
                                            </p:txEl>
                                          </p:spTgt>
                                        </p:tgtEl>
                                        <p:attrNameLst>
                                          <p:attrName>style.visibility</p:attrName>
                                        </p:attrNameLst>
                                      </p:cBhvr>
                                      <p:to>
                                        <p:strVal val="visible"/>
                                      </p:to>
                                    </p:set>
                                    <p:anim calcmode="lin" valueType="num">
                                      <p:cBhvr additive="base">
                                        <p:cTn id="25" dur="500"/>
                                        <p:tgtEl>
                                          <p:spTgt spid="290820">
                                            <p:txEl>
                                              <p:pRg st="4" end="4"/>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90820">
                                            <p:txEl>
                                              <p:pRg st="4" end="4"/>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nodeType="clickEffect">
                                  <p:stCondLst>
                                    <p:cond delay="0"/>
                                  </p:stCondLst>
                                  <p:childTnLst>
                                    <p:set>
                                      <p:cBhvr>
                                        <p:cTn id="30" dur="1" fill="hold">
                                          <p:stCondLst>
                                            <p:cond delay="0"/>
                                          </p:stCondLst>
                                        </p:cTn>
                                        <p:tgtEl>
                                          <p:spTgt spid="290820">
                                            <p:txEl>
                                              <p:pRg st="5" end="5"/>
                                            </p:txEl>
                                          </p:spTgt>
                                        </p:tgtEl>
                                        <p:attrNameLst>
                                          <p:attrName>style.visibility</p:attrName>
                                        </p:attrNameLst>
                                      </p:cBhvr>
                                      <p:to>
                                        <p:strVal val="visible"/>
                                      </p:to>
                                    </p:set>
                                    <p:anim calcmode="lin" valueType="num">
                                      <p:cBhvr additive="base">
                                        <p:cTn id="31" dur="500"/>
                                        <p:tgtEl>
                                          <p:spTgt spid="290820">
                                            <p:txEl>
                                              <p:pRg st="5" end="5"/>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290820">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1" fill="hold" nodeType="clickEffect">
                                  <p:stCondLst>
                                    <p:cond delay="0"/>
                                  </p:stCondLst>
                                  <p:childTnLst>
                                    <p:set>
                                      <p:cBhvr>
                                        <p:cTn id="36" dur="1" fill="hold">
                                          <p:stCondLst>
                                            <p:cond delay="0"/>
                                          </p:stCondLst>
                                        </p:cTn>
                                        <p:tgtEl>
                                          <p:spTgt spid="290820">
                                            <p:txEl>
                                              <p:pRg st="6" end="6"/>
                                            </p:txEl>
                                          </p:spTgt>
                                        </p:tgtEl>
                                        <p:attrNameLst>
                                          <p:attrName>style.visibility</p:attrName>
                                        </p:attrNameLst>
                                      </p:cBhvr>
                                      <p:to>
                                        <p:strVal val="visible"/>
                                      </p:to>
                                    </p:set>
                                    <p:anim calcmode="lin" valueType="num">
                                      <p:cBhvr additive="base">
                                        <p:cTn id="37" dur="500"/>
                                        <p:tgtEl>
                                          <p:spTgt spid="290820">
                                            <p:txEl>
                                              <p:pRg st="6" end="6"/>
                                            </p:txEl>
                                          </p:spTgt>
                                        </p:tgtEl>
                                        <p:attrNameLst>
                                          <p:attrName>ppt_y</p:attrName>
                                        </p:attrNameLst>
                                      </p:cBhvr>
                                      <p:tavLst>
                                        <p:tav tm="0">
                                          <p:val>
                                            <p:strVal val="#ppt_y-#ppt_h*1.125000"/>
                                          </p:val>
                                        </p:tav>
                                        <p:tav tm="100000">
                                          <p:val>
                                            <p:strVal val="#ppt_y"/>
                                          </p:val>
                                        </p:tav>
                                      </p:tavLst>
                                    </p:anim>
                                    <p:animEffect transition="in" filter="wipe(down)">
                                      <p:cBhvr>
                                        <p:cTn id="38" dur="500"/>
                                        <p:tgtEl>
                                          <p:spTgt spid="290820">
                                            <p:txEl>
                                              <p:pRg st="6" end="6"/>
                                            </p:txEl>
                                          </p:spTgt>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nodeType="clickEffect">
                                  <p:stCondLst>
                                    <p:cond delay="0"/>
                                  </p:stCondLst>
                                  <p:childTnLst>
                                    <p:set>
                                      <p:cBhvr>
                                        <p:cTn id="42" dur="1" fill="hold">
                                          <p:stCondLst>
                                            <p:cond delay="0"/>
                                          </p:stCondLst>
                                        </p:cTn>
                                        <p:tgtEl>
                                          <p:spTgt spid="290820">
                                            <p:txEl>
                                              <p:pRg st="7" end="7"/>
                                            </p:txEl>
                                          </p:spTgt>
                                        </p:tgtEl>
                                        <p:attrNameLst>
                                          <p:attrName>style.visibility</p:attrName>
                                        </p:attrNameLst>
                                      </p:cBhvr>
                                      <p:to>
                                        <p:strVal val="visible"/>
                                      </p:to>
                                    </p:set>
                                    <p:anim calcmode="lin" valueType="num">
                                      <p:cBhvr additive="base">
                                        <p:cTn id="43" dur="500"/>
                                        <p:tgtEl>
                                          <p:spTgt spid="290820">
                                            <p:txEl>
                                              <p:pRg st="7" end="7"/>
                                            </p:txEl>
                                          </p:spTgt>
                                        </p:tgtEl>
                                        <p:attrNameLst>
                                          <p:attrName>ppt_y</p:attrName>
                                        </p:attrNameLst>
                                      </p:cBhvr>
                                      <p:tavLst>
                                        <p:tav tm="0">
                                          <p:val>
                                            <p:strVal val="#ppt_y-#ppt_h*1.125000"/>
                                          </p:val>
                                        </p:tav>
                                        <p:tav tm="100000">
                                          <p:val>
                                            <p:strVal val="#ppt_y"/>
                                          </p:val>
                                        </p:tav>
                                      </p:tavLst>
                                    </p:anim>
                                    <p:animEffect transition="in" filter="wipe(down)">
                                      <p:cBhvr>
                                        <p:cTn id="44" dur="500"/>
                                        <p:tgtEl>
                                          <p:spTgt spid="290820">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0" grpId="0" build="p"/>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2.6.2 </a:t>
            </a:r>
            <a:r>
              <a:rPr lang="zh-CN" altLang="en-US" sz="3200" b="1" dirty="0">
                <a:gradFill>
                  <a:gsLst>
                    <a:gs pos="0">
                      <a:srgbClr val="FFFFFF"/>
                    </a:gs>
                    <a:gs pos="86000">
                      <a:srgbClr val="FFFFFF"/>
                    </a:gs>
                  </a:gsLst>
                  <a:lin ang="5400000" scaled="0"/>
                </a:gradFill>
                <a:latin typeface="楷体" pitchFamily="49" charset="-122"/>
                <a:ea typeface="楷体" pitchFamily="49" charset="-122"/>
              </a:rPr>
              <a:t>成本</a:t>
            </a:r>
            <a:r>
              <a:rPr lang="en-US" altLang="zh-CN" sz="3200" b="1" dirty="0">
                <a:gradFill>
                  <a:gsLst>
                    <a:gs pos="0">
                      <a:srgbClr val="FFFFFF"/>
                    </a:gs>
                    <a:gs pos="86000">
                      <a:srgbClr val="FFFFFF"/>
                    </a:gs>
                  </a:gsLst>
                  <a:lin ang="5400000" scaled="0"/>
                </a:gradFill>
                <a:latin typeface="楷体" pitchFamily="49" charset="-122"/>
                <a:ea typeface="楷体" pitchFamily="49" charset="-122"/>
              </a:rPr>
              <a:t>/</a:t>
            </a:r>
            <a:r>
              <a:rPr lang="zh-CN" altLang="en-US" sz="3200" b="1" dirty="0">
                <a:gradFill>
                  <a:gsLst>
                    <a:gs pos="0">
                      <a:srgbClr val="FFFFFF"/>
                    </a:gs>
                    <a:gs pos="86000">
                      <a:srgbClr val="FFFFFF"/>
                    </a:gs>
                  </a:gsLst>
                  <a:lin ang="5400000" scaled="0"/>
                </a:gradFill>
                <a:latin typeface="楷体" pitchFamily="49" charset="-122"/>
                <a:ea typeface="楷体" pitchFamily="49" charset="-122"/>
              </a:rPr>
              <a:t>效益</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分析</a:t>
            </a:r>
            <a:r>
              <a:rPr lang="zh-CN" altLang="en-US" sz="3200" b="1" dirty="0">
                <a:gradFill>
                  <a:gsLst>
                    <a:gs pos="0">
                      <a:srgbClr val="FFFFFF"/>
                    </a:gs>
                    <a:gs pos="86000">
                      <a:srgbClr val="FFFFFF"/>
                    </a:gs>
                  </a:gsLst>
                  <a:lin ang="5400000" scaled="0"/>
                </a:gradFill>
                <a:latin typeface="楷体" pitchFamily="49" charset="-122"/>
                <a:ea typeface="楷体" pitchFamily="49" charset="-122"/>
              </a:rPr>
              <a:t>的方法</a:t>
            </a:r>
            <a:endParaRPr lang="zh-CN" altLang="en-US" dirty="0">
              <a:effectLst>
                <a:outerShdw blurRad="38100" dist="38100" dir="2700000" algn="tl">
                  <a:srgbClr val="C0C0C0"/>
                </a:outerShdw>
              </a:effectLst>
            </a:endParaRPr>
          </a:p>
        </p:txBody>
      </p:sp>
      <p:sp>
        <p:nvSpPr>
          <p:cNvPr id="290820" name="Rectangle 3"/>
          <p:cNvSpPr>
            <a:spLocks noGrp="1" noChangeArrowheads="1"/>
          </p:cNvSpPr>
          <p:nvPr>
            <p:ph type="body" idx="4294967295"/>
          </p:nvPr>
        </p:nvSpPr>
        <p:spPr>
          <a:xfrm>
            <a:off x="389436" y="714362"/>
            <a:ext cx="8363937" cy="3104546"/>
          </a:xfrm>
        </p:spPr>
        <p:txBody>
          <a:bodyPr/>
          <a:lstStyle/>
          <a:p>
            <a:pPr marL="6350" indent="536575">
              <a:buNone/>
            </a:pPr>
            <a:r>
              <a:rPr lang="zh-CN" altLang="en-US" b="1" dirty="0" smtClean="0">
                <a:latin typeface="楷体" pitchFamily="49" charset="-122"/>
                <a:ea typeface="楷体" pitchFamily="49" charset="-122"/>
              </a:rPr>
              <a:t>修改</a:t>
            </a:r>
            <a:r>
              <a:rPr lang="zh-CN" altLang="en-US" b="1" dirty="0">
                <a:latin typeface="楷体" pitchFamily="49" charset="-122"/>
                <a:ea typeface="楷体" pitchFamily="49" charset="-122"/>
              </a:rPr>
              <a:t>一个已有的库存清单系统，使它能在每天送给采购员一份定货报表。修改已有的库存清单程序并且编写产生报表的程序，估计共需</a:t>
            </a:r>
            <a:r>
              <a:rPr lang="en-US" altLang="zh-CN" b="1" dirty="0">
                <a:latin typeface="楷体" pitchFamily="49" charset="-122"/>
                <a:ea typeface="楷体" pitchFamily="49" charset="-122"/>
              </a:rPr>
              <a:t>5000</a:t>
            </a:r>
            <a:r>
              <a:rPr lang="zh-CN" altLang="en-US" b="1" dirty="0">
                <a:latin typeface="楷体" pitchFamily="49" charset="-122"/>
                <a:ea typeface="楷体" pitchFamily="49" charset="-122"/>
              </a:rPr>
              <a:t>元；系统修改后能及时定货将消除零件短缺问题，估计因此每年可以节省</a:t>
            </a:r>
            <a:r>
              <a:rPr lang="en-US" altLang="zh-CN" b="1" dirty="0">
                <a:latin typeface="楷体" pitchFamily="49" charset="-122"/>
                <a:ea typeface="楷体" pitchFamily="49" charset="-122"/>
              </a:rPr>
              <a:t>2500</a:t>
            </a:r>
            <a:r>
              <a:rPr lang="zh-CN" altLang="en-US" b="1" dirty="0">
                <a:latin typeface="楷体" pitchFamily="49" charset="-122"/>
                <a:ea typeface="楷体" pitchFamily="49" charset="-122"/>
              </a:rPr>
              <a:t>元，</a:t>
            </a:r>
            <a:r>
              <a:rPr lang="en-US" altLang="zh-CN" b="1" dirty="0">
                <a:latin typeface="楷体" pitchFamily="49" charset="-122"/>
                <a:ea typeface="楷体" pitchFamily="49" charset="-122"/>
              </a:rPr>
              <a:t>5</a:t>
            </a:r>
            <a:r>
              <a:rPr lang="zh-CN" altLang="en-US" b="1" dirty="0">
                <a:latin typeface="楷体" pitchFamily="49" charset="-122"/>
                <a:ea typeface="楷体" pitchFamily="49" charset="-122"/>
              </a:rPr>
              <a:t>年共可节省</a:t>
            </a:r>
            <a:r>
              <a:rPr lang="en-US" altLang="zh-CN" b="1" dirty="0">
                <a:latin typeface="楷体" pitchFamily="49" charset="-122"/>
                <a:ea typeface="楷体" pitchFamily="49" charset="-122"/>
              </a:rPr>
              <a:t>12500</a:t>
            </a:r>
            <a:r>
              <a:rPr lang="zh-CN" altLang="en-US" b="1" dirty="0">
                <a:latin typeface="楷体" pitchFamily="49" charset="-122"/>
                <a:ea typeface="楷体" pitchFamily="49" charset="-122"/>
              </a:rPr>
              <a:t>元。但是，不能简单地把</a:t>
            </a:r>
            <a:r>
              <a:rPr lang="en-US" altLang="zh-CN" b="1" dirty="0">
                <a:latin typeface="楷体" pitchFamily="49" charset="-122"/>
                <a:ea typeface="楷体" pitchFamily="49" charset="-122"/>
              </a:rPr>
              <a:t>5000</a:t>
            </a:r>
            <a:r>
              <a:rPr lang="zh-CN" altLang="en-US" b="1" dirty="0">
                <a:latin typeface="楷体" pitchFamily="49" charset="-122"/>
                <a:ea typeface="楷体" pitchFamily="49" charset="-122"/>
              </a:rPr>
              <a:t>元和</a:t>
            </a:r>
            <a:r>
              <a:rPr lang="en-US" altLang="zh-CN" b="1" dirty="0">
                <a:latin typeface="楷体" pitchFamily="49" charset="-122"/>
                <a:ea typeface="楷体" pitchFamily="49" charset="-122"/>
              </a:rPr>
              <a:t>12500</a:t>
            </a:r>
            <a:r>
              <a:rPr lang="zh-CN" altLang="en-US" b="1" dirty="0">
                <a:latin typeface="楷体" pitchFamily="49" charset="-122"/>
                <a:ea typeface="楷体" pitchFamily="49" charset="-122"/>
              </a:rPr>
              <a:t>元相比较，因为前者是现在投资的钱，后者是若干年以后节省的钱</a:t>
            </a:r>
            <a:r>
              <a:rPr lang="zh-CN" altLang="en-US" b="1" dirty="0" smtClean="0">
                <a:latin typeface="楷体" pitchFamily="49" charset="-122"/>
                <a:ea typeface="楷体" pitchFamily="49" charset="-122"/>
              </a:rPr>
              <a:t>。</a:t>
            </a:r>
            <a:endParaRPr lang="zh-CN" altLang="en-US" b="1" dirty="0">
              <a:latin typeface="楷体" pitchFamily="49" charset="-122"/>
              <a:ea typeface="楷体" pitchFamily="49" charset="-122"/>
            </a:endParaRPr>
          </a:p>
          <a:p>
            <a:pPr marL="6350" indent="536575">
              <a:buNone/>
            </a:pPr>
            <a:r>
              <a:rPr lang="zh-CN" altLang="en-US" b="1" dirty="0">
                <a:latin typeface="楷体" pitchFamily="49" charset="-122"/>
                <a:ea typeface="楷体" pitchFamily="49" charset="-122"/>
              </a:rPr>
              <a:t>假定年利率为</a:t>
            </a:r>
            <a:r>
              <a:rPr lang="en-US" altLang="zh-CN" b="1" dirty="0">
                <a:latin typeface="楷体" pitchFamily="49" charset="-122"/>
                <a:ea typeface="楷体" pitchFamily="49" charset="-122"/>
              </a:rPr>
              <a:t>12%</a:t>
            </a:r>
            <a:r>
              <a:rPr lang="zh-CN" altLang="en-US" b="1" dirty="0">
                <a:latin typeface="楷体" pitchFamily="49" charset="-122"/>
                <a:ea typeface="楷体" pitchFamily="49" charset="-122"/>
              </a:rPr>
              <a:t>，利用上面计算货币现在价值的公式可以算出修改库存清单系统后每年预计节省的钱的现在</a:t>
            </a:r>
            <a:r>
              <a:rPr lang="zh-CN" altLang="en-US" b="1" dirty="0" smtClean="0">
                <a:latin typeface="楷体" pitchFamily="49" charset="-122"/>
                <a:ea typeface="楷体" pitchFamily="49" charset="-122"/>
              </a:rPr>
              <a:t>价值。</a:t>
            </a:r>
            <a:endParaRPr lang="en-US" altLang="zh-CN" b="1" dirty="0">
              <a:latin typeface="楷体" pitchFamily="49" charset="-122"/>
              <a:ea typeface="楷体" pitchFamily="49" charset="-122"/>
            </a:endParaRPr>
          </a:p>
        </p:txBody>
      </p:sp>
      <p:pic>
        <p:nvPicPr>
          <p:cNvPr id="29082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5786" y="3429006"/>
            <a:ext cx="7546975"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808098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0820">
                                            <p:txEl>
                                              <p:pRg st="0" end="0"/>
                                            </p:txEl>
                                          </p:spTgt>
                                        </p:tgtEl>
                                        <p:attrNameLst>
                                          <p:attrName>style.visibility</p:attrName>
                                        </p:attrNameLst>
                                      </p:cBhvr>
                                      <p:to>
                                        <p:strVal val="visible"/>
                                      </p:to>
                                    </p:set>
                                    <p:anim calcmode="lin" valueType="num">
                                      <p:cBhvr additive="base">
                                        <p:cTn id="7" dur="500"/>
                                        <p:tgtEl>
                                          <p:spTgt spid="290820">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90820">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90820">
                                            <p:txEl>
                                              <p:pRg st="1" end="1"/>
                                            </p:txEl>
                                          </p:spTgt>
                                        </p:tgtEl>
                                        <p:attrNameLst>
                                          <p:attrName>style.visibility</p:attrName>
                                        </p:attrNameLst>
                                      </p:cBhvr>
                                      <p:to>
                                        <p:strVal val="visible"/>
                                      </p:to>
                                    </p:set>
                                    <p:anim calcmode="lin" valueType="num">
                                      <p:cBhvr additive="base">
                                        <p:cTn id="13" dur="500"/>
                                        <p:tgtEl>
                                          <p:spTgt spid="290820">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90820">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0821"/>
                                        </p:tgtEl>
                                        <p:attrNameLst>
                                          <p:attrName>style.visibility</p:attrName>
                                        </p:attrNameLst>
                                      </p:cBhvr>
                                      <p:to>
                                        <p:strVal val="visible"/>
                                      </p:to>
                                    </p:set>
                                    <p:anim calcmode="lin" valueType="num">
                                      <p:cBhvr additive="base">
                                        <p:cTn id="19" dur="500" fill="hold"/>
                                        <p:tgtEl>
                                          <p:spTgt spid="290821"/>
                                        </p:tgtEl>
                                        <p:attrNameLst>
                                          <p:attrName>ppt_x</p:attrName>
                                        </p:attrNameLst>
                                      </p:cBhvr>
                                      <p:tavLst>
                                        <p:tav tm="0">
                                          <p:val>
                                            <p:strVal val="#ppt_x"/>
                                          </p:val>
                                        </p:tav>
                                        <p:tav tm="100000">
                                          <p:val>
                                            <p:strVal val="#ppt_x"/>
                                          </p:val>
                                        </p:tav>
                                      </p:tavLst>
                                    </p:anim>
                                    <p:anim calcmode="lin" valueType="num">
                                      <p:cBhvr additive="base">
                                        <p:cTn id="20" dur="500" fill="hold"/>
                                        <p:tgtEl>
                                          <p:spTgt spid="29082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0820" grpId="0" build="p"/>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2.6.2 </a:t>
            </a:r>
            <a:r>
              <a:rPr lang="zh-CN" altLang="en-US" sz="3200" b="1" dirty="0">
                <a:gradFill>
                  <a:gsLst>
                    <a:gs pos="0">
                      <a:srgbClr val="FFFFFF"/>
                    </a:gs>
                    <a:gs pos="86000">
                      <a:srgbClr val="FFFFFF"/>
                    </a:gs>
                  </a:gsLst>
                  <a:lin ang="5400000" scaled="0"/>
                </a:gradFill>
                <a:latin typeface="楷体" pitchFamily="49" charset="-122"/>
                <a:ea typeface="楷体" pitchFamily="49" charset="-122"/>
              </a:rPr>
              <a:t>成本</a:t>
            </a:r>
            <a:r>
              <a:rPr lang="en-US" altLang="zh-CN" sz="3200" b="1" dirty="0">
                <a:gradFill>
                  <a:gsLst>
                    <a:gs pos="0">
                      <a:srgbClr val="FFFFFF"/>
                    </a:gs>
                    <a:gs pos="86000">
                      <a:srgbClr val="FFFFFF"/>
                    </a:gs>
                  </a:gsLst>
                  <a:lin ang="5400000" scaled="0"/>
                </a:gradFill>
                <a:latin typeface="楷体" pitchFamily="49" charset="-122"/>
                <a:ea typeface="楷体" pitchFamily="49" charset="-122"/>
              </a:rPr>
              <a:t>/</a:t>
            </a:r>
            <a:r>
              <a:rPr lang="zh-CN" altLang="en-US" sz="3200" b="1" dirty="0">
                <a:gradFill>
                  <a:gsLst>
                    <a:gs pos="0">
                      <a:srgbClr val="FFFFFF"/>
                    </a:gs>
                    <a:gs pos="86000">
                      <a:srgbClr val="FFFFFF"/>
                    </a:gs>
                  </a:gsLst>
                  <a:lin ang="5400000" scaled="0"/>
                </a:gradFill>
                <a:latin typeface="楷体" pitchFamily="49" charset="-122"/>
                <a:ea typeface="楷体" pitchFamily="49" charset="-122"/>
              </a:rPr>
              <a:t>效益</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分析</a:t>
            </a:r>
            <a:r>
              <a:rPr lang="zh-CN" altLang="en-US" sz="3200" b="1" dirty="0">
                <a:gradFill>
                  <a:gsLst>
                    <a:gs pos="0">
                      <a:srgbClr val="FFFFFF"/>
                    </a:gs>
                    <a:gs pos="86000">
                      <a:srgbClr val="FFFFFF"/>
                    </a:gs>
                  </a:gsLst>
                  <a:lin ang="5400000" scaled="0"/>
                </a:gradFill>
                <a:latin typeface="楷体" pitchFamily="49" charset="-122"/>
                <a:ea typeface="楷体" pitchFamily="49" charset="-122"/>
              </a:rPr>
              <a:t>的方法</a:t>
            </a:r>
            <a:endParaRPr lang="zh-CN" altLang="en-US" dirty="0">
              <a:effectLst>
                <a:outerShdw blurRad="38100" dist="38100" dir="2700000" algn="tl">
                  <a:srgbClr val="C0C0C0"/>
                </a:outerShdw>
              </a:effectLst>
            </a:endParaRPr>
          </a:p>
        </p:txBody>
      </p:sp>
      <p:sp>
        <p:nvSpPr>
          <p:cNvPr id="291844" name="Rectangle 3"/>
          <p:cNvSpPr>
            <a:spLocks noGrp="1" noChangeArrowheads="1"/>
          </p:cNvSpPr>
          <p:nvPr>
            <p:ph type="body" idx="4294967295"/>
          </p:nvPr>
        </p:nvSpPr>
        <p:spPr>
          <a:xfrm>
            <a:off x="389436" y="699542"/>
            <a:ext cx="8363937" cy="3588675"/>
          </a:xfrm>
        </p:spPr>
        <p:txBody>
          <a:bodyPr/>
          <a:lstStyle/>
          <a:p>
            <a:pPr>
              <a:lnSpc>
                <a:spcPct val="90000"/>
              </a:lnSpc>
              <a:buFont typeface="Wingdings" pitchFamily="2" charset="2"/>
              <a:buNone/>
            </a:pPr>
            <a:r>
              <a:rPr lang="zh-CN" altLang="en-US" sz="2800" b="1" dirty="0" smtClean="0">
                <a:latin typeface="楷体" pitchFamily="49" charset="-122"/>
                <a:ea typeface="楷体" pitchFamily="49" charset="-122"/>
              </a:rPr>
              <a:t>（</a:t>
            </a:r>
            <a:r>
              <a:rPr lang="en-US" altLang="zh-CN" sz="2800" b="1" dirty="0" smtClean="0">
                <a:latin typeface="楷体" pitchFamily="49" charset="-122"/>
                <a:ea typeface="楷体" pitchFamily="49" charset="-122"/>
              </a:rPr>
              <a:t>2</a:t>
            </a:r>
            <a:r>
              <a:rPr lang="zh-CN" altLang="en-US" sz="2800" b="1" dirty="0" smtClean="0">
                <a:latin typeface="楷体" pitchFamily="49" charset="-122"/>
                <a:ea typeface="楷体" pitchFamily="49" charset="-122"/>
              </a:rPr>
              <a:t>）</a:t>
            </a:r>
            <a:r>
              <a:rPr lang="zh-CN" altLang="en-US" sz="2800" b="1" dirty="0">
                <a:latin typeface="楷体" pitchFamily="49" charset="-122"/>
                <a:ea typeface="楷体" pitchFamily="49" charset="-122"/>
              </a:rPr>
              <a:t>纯收入</a:t>
            </a:r>
          </a:p>
          <a:p>
            <a:pPr lvl="1">
              <a:lnSpc>
                <a:spcPct val="90000"/>
              </a:lnSpc>
            </a:pPr>
            <a:r>
              <a:rPr lang="zh-CN" altLang="en-US" sz="2800" b="1" dirty="0">
                <a:latin typeface="楷体" pitchFamily="49" charset="-122"/>
                <a:ea typeface="楷体" pitchFamily="49" charset="-122"/>
              </a:rPr>
              <a:t>是指在整个生存周期之内系统的累计经济效益</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折合成现在值</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与投资之差</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lvl="1"/>
            <a:r>
              <a:rPr lang="zh-CN" altLang="en-US" sz="2800" b="1" dirty="0">
                <a:latin typeface="楷体" pitchFamily="49" charset="-122"/>
                <a:ea typeface="楷体" pitchFamily="49" charset="-122"/>
              </a:rPr>
              <a:t>相当于比较投资开发一个软件系统和把钱存在银行中</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或贷给其他企业</a:t>
            </a:r>
            <a:r>
              <a:rPr lang="en-US" altLang="zh-CN" sz="2800" b="1" dirty="0">
                <a:latin typeface="楷体" pitchFamily="49" charset="-122"/>
                <a:ea typeface="楷体" pitchFamily="49" charset="-122"/>
              </a:rPr>
              <a:t>)</a:t>
            </a:r>
            <a:r>
              <a:rPr lang="zh-CN" altLang="en-US" sz="2800" b="1" dirty="0">
                <a:latin typeface="楷体" pitchFamily="49" charset="-122"/>
                <a:ea typeface="楷体" pitchFamily="49" charset="-122"/>
              </a:rPr>
              <a:t>这两种方案的优劣。</a:t>
            </a:r>
            <a:endParaRPr lang="en-US" altLang="zh-CN" sz="2800" b="1" dirty="0">
              <a:latin typeface="楷体" pitchFamily="49" charset="-122"/>
              <a:ea typeface="楷体" pitchFamily="49" charset="-122"/>
            </a:endParaRPr>
          </a:p>
          <a:p>
            <a:pPr lvl="2"/>
            <a:r>
              <a:rPr lang="zh-CN" altLang="en-US" sz="2400" b="1" dirty="0">
                <a:latin typeface="楷体" pitchFamily="49" charset="-122"/>
                <a:ea typeface="楷体" pitchFamily="49" charset="-122"/>
              </a:rPr>
              <a:t>如果纯收入为零，则工程的预期效益和在银行存款一样，但是开发一个系统要冒风险，因此从经济观点看这项工程可能是不值得投资的。</a:t>
            </a:r>
            <a:endParaRPr lang="en-US" altLang="zh-CN" sz="2400" b="1" dirty="0">
              <a:latin typeface="楷体" pitchFamily="49" charset="-122"/>
              <a:ea typeface="楷体" pitchFamily="49" charset="-122"/>
            </a:endParaRPr>
          </a:p>
          <a:p>
            <a:pPr lvl="2"/>
            <a:r>
              <a:rPr lang="zh-CN" altLang="en-US" sz="2400" b="1" dirty="0">
                <a:latin typeface="楷体" pitchFamily="49" charset="-122"/>
                <a:ea typeface="楷体" pitchFamily="49" charset="-122"/>
              </a:rPr>
              <a:t>如果纯收入小于零，那么这项工程显然不值得</a:t>
            </a:r>
            <a:r>
              <a:rPr lang="zh-CN" altLang="en-US" sz="2000" b="1" dirty="0">
                <a:latin typeface="楷体" pitchFamily="49" charset="-122"/>
                <a:ea typeface="楷体" pitchFamily="49" charset="-122"/>
              </a:rPr>
              <a:t>投资</a:t>
            </a:r>
            <a:r>
              <a:rPr lang="zh-CN" altLang="en-US" sz="1600" b="1" dirty="0" smtClean="0">
                <a:latin typeface="楷体" pitchFamily="49" charset="-122"/>
                <a:ea typeface="楷体" pitchFamily="49" charset="-122"/>
              </a:rPr>
              <a:t>。</a:t>
            </a:r>
            <a:endParaRPr lang="zh-CN" altLang="en-US" sz="1600" b="1" dirty="0">
              <a:latin typeface="楷体" pitchFamily="49" charset="-122"/>
              <a:ea typeface="楷体" pitchFamily="49" charset="-122"/>
            </a:endParaRP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2976" y="2857502"/>
            <a:ext cx="7546975"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76425694"/>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1844">
                                            <p:txEl>
                                              <p:pRg st="0" end="0"/>
                                            </p:txEl>
                                          </p:spTgt>
                                        </p:tgtEl>
                                        <p:attrNameLst>
                                          <p:attrName>style.visibility</p:attrName>
                                        </p:attrNameLst>
                                      </p:cBhvr>
                                      <p:to>
                                        <p:strVal val="visible"/>
                                      </p:to>
                                    </p:set>
                                    <p:anim calcmode="lin" valueType="num">
                                      <p:cBhvr additive="base">
                                        <p:cTn id="7" dur="500"/>
                                        <p:tgtEl>
                                          <p:spTgt spid="291844">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91844">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91844">
                                            <p:txEl>
                                              <p:pRg st="1" end="1"/>
                                            </p:txEl>
                                          </p:spTgt>
                                        </p:tgtEl>
                                        <p:attrNameLst>
                                          <p:attrName>style.visibility</p:attrName>
                                        </p:attrNameLst>
                                      </p:cBhvr>
                                      <p:to>
                                        <p:strVal val="visible"/>
                                      </p:to>
                                    </p:set>
                                    <p:anim calcmode="lin" valueType="num">
                                      <p:cBhvr additive="base">
                                        <p:cTn id="13" dur="500"/>
                                        <p:tgtEl>
                                          <p:spTgt spid="291844">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91844">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91844">
                                            <p:txEl>
                                              <p:pRg st="2" end="2"/>
                                            </p:txEl>
                                          </p:spTgt>
                                        </p:tgtEl>
                                        <p:attrNameLst>
                                          <p:attrName>style.visibility</p:attrName>
                                        </p:attrNameLst>
                                      </p:cBhvr>
                                      <p:to>
                                        <p:strVal val="visible"/>
                                      </p:to>
                                    </p:set>
                                    <p:anim calcmode="lin" valueType="num">
                                      <p:cBhvr additive="base">
                                        <p:cTn id="19" dur="500"/>
                                        <p:tgtEl>
                                          <p:spTgt spid="291844">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91844">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91844">
                                            <p:txEl>
                                              <p:pRg st="3" end="3"/>
                                            </p:txEl>
                                          </p:spTgt>
                                        </p:tgtEl>
                                        <p:attrNameLst>
                                          <p:attrName>style.visibility</p:attrName>
                                        </p:attrNameLst>
                                      </p:cBhvr>
                                      <p:to>
                                        <p:strVal val="visible"/>
                                      </p:to>
                                    </p:set>
                                    <p:anim calcmode="lin" valueType="num">
                                      <p:cBhvr additive="base">
                                        <p:cTn id="25" dur="500"/>
                                        <p:tgtEl>
                                          <p:spTgt spid="291844">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91844">
                                            <p:txEl>
                                              <p:pRg st="3" end="3"/>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12" presetClass="entr" presetSubtype="1" fill="hold" grpId="0" nodeType="clickEffect">
                                  <p:stCondLst>
                                    <p:cond delay="0"/>
                                  </p:stCondLst>
                                  <p:childTnLst>
                                    <p:set>
                                      <p:cBhvr>
                                        <p:cTn id="30" dur="1" fill="hold">
                                          <p:stCondLst>
                                            <p:cond delay="0"/>
                                          </p:stCondLst>
                                        </p:cTn>
                                        <p:tgtEl>
                                          <p:spTgt spid="291844">
                                            <p:txEl>
                                              <p:pRg st="4" end="4"/>
                                            </p:txEl>
                                          </p:spTgt>
                                        </p:tgtEl>
                                        <p:attrNameLst>
                                          <p:attrName>style.visibility</p:attrName>
                                        </p:attrNameLst>
                                      </p:cBhvr>
                                      <p:to>
                                        <p:strVal val="visible"/>
                                      </p:to>
                                    </p:set>
                                    <p:anim calcmode="lin" valueType="num">
                                      <p:cBhvr additive="base">
                                        <p:cTn id="31" dur="500"/>
                                        <p:tgtEl>
                                          <p:spTgt spid="291844">
                                            <p:txEl>
                                              <p:pRg st="4" end="4"/>
                                            </p:txEl>
                                          </p:spTgt>
                                        </p:tgtEl>
                                        <p:attrNameLst>
                                          <p:attrName>ppt_y</p:attrName>
                                        </p:attrNameLst>
                                      </p:cBhvr>
                                      <p:tavLst>
                                        <p:tav tm="0">
                                          <p:val>
                                            <p:strVal val="#ppt_y-#ppt_h*1.125000"/>
                                          </p:val>
                                        </p:tav>
                                        <p:tav tm="100000">
                                          <p:val>
                                            <p:strVal val="#ppt_y"/>
                                          </p:val>
                                        </p:tav>
                                      </p:tavLst>
                                    </p:anim>
                                    <p:animEffect transition="in" filter="wipe(down)">
                                      <p:cBhvr>
                                        <p:cTn id="32" dur="500"/>
                                        <p:tgtEl>
                                          <p:spTgt spid="291844">
                                            <p:txEl>
                                              <p:pRg st="4" end="4"/>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4"/>
                                        </p:tgtEl>
                                        <p:attrNameLst>
                                          <p:attrName>style.visibility</p:attrName>
                                        </p:attrNameLst>
                                      </p:cBhvr>
                                      <p:to>
                                        <p:strVal val="visible"/>
                                      </p:to>
                                    </p:set>
                                    <p:anim calcmode="lin" valueType="num">
                                      <p:cBhvr additive="base">
                                        <p:cTn id="37" dur="500" fill="hold"/>
                                        <p:tgtEl>
                                          <p:spTgt spid="4"/>
                                        </p:tgtEl>
                                        <p:attrNameLst>
                                          <p:attrName>ppt_x</p:attrName>
                                        </p:attrNameLst>
                                      </p:cBhvr>
                                      <p:tavLst>
                                        <p:tav tm="0">
                                          <p:val>
                                            <p:strVal val="#ppt_x"/>
                                          </p:val>
                                        </p:tav>
                                        <p:tav tm="100000">
                                          <p:val>
                                            <p:strVal val="#ppt_x"/>
                                          </p:val>
                                        </p:tav>
                                      </p:tavLst>
                                    </p:anim>
                                    <p:anim calcmode="lin" valueType="num">
                                      <p:cBhvr additive="base">
                                        <p:cTn id="3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1844" grpId="0" uiExpand="1" build="p"/>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2.6.2 </a:t>
            </a:r>
            <a:r>
              <a:rPr lang="zh-CN" altLang="en-US" sz="3200" b="1" dirty="0">
                <a:gradFill>
                  <a:gsLst>
                    <a:gs pos="0">
                      <a:srgbClr val="FFFFFF"/>
                    </a:gs>
                    <a:gs pos="86000">
                      <a:srgbClr val="FFFFFF"/>
                    </a:gs>
                  </a:gsLst>
                  <a:lin ang="5400000" scaled="0"/>
                </a:gradFill>
                <a:latin typeface="楷体" pitchFamily="49" charset="-122"/>
                <a:ea typeface="楷体" pitchFamily="49" charset="-122"/>
              </a:rPr>
              <a:t>成本</a:t>
            </a:r>
            <a:r>
              <a:rPr lang="en-US" altLang="zh-CN" sz="3200" b="1" dirty="0">
                <a:gradFill>
                  <a:gsLst>
                    <a:gs pos="0">
                      <a:srgbClr val="FFFFFF"/>
                    </a:gs>
                    <a:gs pos="86000">
                      <a:srgbClr val="FFFFFF"/>
                    </a:gs>
                  </a:gsLst>
                  <a:lin ang="5400000" scaled="0"/>
                </a:gradFill>
                <a:latin typeface="楷体" pitchFamily="49" charset="-122"/>
                <a:ea typeface="楷体" pitchFamily="49" charset="-122"/>
              </a:rPr>
              <a:t>/</a:t>
            </a:r>
            <a:r>
              <a:rPr lang="zh-CN" altLang="en-US" sz="3200" b="1" dirty="0">
                <a:gradFill>
                  <a:gsLst>
                    <a:gs pos="0">
                      <a:srgbClr val="FFFFFF"/>
                    </a:gs>
                    <a:gs pos="86000">
                      <a:srgbClr val="FFFFFF"/>
                    </a:gs>
                  </a:gsLst>
                  <a:lin ang="5400000" scaled="0"/>
                </a:gradFill>
                <a:latin typeface="楷体" pitchFamily="49" charset="-122"/>
                <a:ea typeface="楷体" pitchFamily="49" charset="-122"/>
              </a:rPr>
              <a:t>效益</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分析</a:t>
            </a:r>
            <a:r>
              <a:rPr lang="zh-CN" altLang="en-US" sz="3200" b="1" dirty="0">
                <a:gradFill>
                  <a:gsLst>
                    <a:gs pos="0">
                      <a:srgbClr val="FFFFFF"/>
                    </a:gs>
                    <a:gs pos="86000">
                      <a:srgbClr val="FFFFFF"/>
                    </a:gs>
                  </a:gsLst>
                  <a:lin ang="5400000" scaled="0"/>
                </a:gradFill>
                <a:latin typeface="楷体" pitchFamily="49" charset="-122"/>
                <a:ea typeface="楷体" pitchFamily="49" charset="-122"/>
              </a:rPr>
              <a:t>的方法</a:t>
            </a:r>
            <a:endParaRPr lang="zh-CN" altLang="en-US" dirty="0">
              <a:effectLst>
                <a:outerShdw blurRad="38100" dist="38100" dir="2700000" algn="tl">
                  <a:srgbClr val="C0C0C0"/>
                </a:outerShdw>
              </a:effectLst>
            </a:endParaRPr>
          </a:p>
        </p:txBody>
      </p:sp>
      <p:sp>
        <p:nvSpPr>
          <p:cNvPr id="292868" name="Rectangle 3"/>
          <p:cNvSpPr>
            <a:spLocks noGrp="1" noChangeArrowheads="1"/>
          </p:cNvSpPr>
          <p:nvPr>
            <p:ph type="body" idx="4294967295"/>
          </p:nvPr>
        </p:nvSpPr>
        <p:spPr>
          <a:xfrm>
            <a:off x="389436" y="771550"/>
            <a:ext cx="8363937" cy="4093428"/>
          </a:xfrm>
        </p:spPr>
        <p:txBody>
          <a:bodyPr/>
          <a:lstStyle/>
          <a:p>
            <a:pPr>
              <a:lnSpc>
                <a:spcPct val="90000"/>
              </a:lnSpc>
              <a:buFont typeface="Wingdings" pitchFamily="2" charset="2"/>
              <a:buNone/>
            </a:pPr>
            <a:r>
              <a:rPr lang="zh-CN" altLang="en-US" sz="2800" dirty="0" smtClean="0"/>
              <a:t>（</a:t>
            </a:r>
            <a:r>
              <a:rPr lang="en-US" altLang="zh-CN" sz="2800" dirty="0" smtClean="0"/>
              <a:t>3</a:t>
            </a:r>
            <a:r>
              <a:rPr lang="zh-CN" altLang="en-US" sz="2800" b="1" dirty="0" smtClean="0">
                <a:latin typeface="楷体" pitchFamily="49" charset="-122"/>
                <a:ea typeface="楷体" pitchFamily="49" charset="-122"/>
              </a:rPr>
              <a:t>）</a:t>
            </a:r>
            <a:r>
              <a:rPr lang="en-US" altLang="zh-CN" sz="2800" b="1" dirty="0" smtClean="0">
                <a:latin typeface="楷体" pitchFamily="49" charset="-122"/>
                <a:ea typeface="楷体" pitchFamily="49" charset="-122"/>
              </a:rPr>
              <a:t> </a:t>
            </a:r>
            <a:r>
              <a:rPr lang="zh-CN" altLang="en-US" sz="2800" b="1" dirty="0">
                <a:latin typeface="楷体" pitchFamily="49" charset="-122"/>
                <a:ea typeface="楷体" pitchFamily="49" charset="-122"/>
              </a:rPr>
              <a:t>投资回收期</a:t>
            </a:r>
          </a:p>
          <a:p>
            <a:pPr lvl="1">
              <a:lnSpc>
                <a:spcPct val="90000"/>
              </a:lnSpc>
            </a:pPr>
            <a:r>
              <a:rPr lang="zh-CN" altLang="en-US" sz="2800" b="1" dirty="0">
                <a:latin typeface="楷体" pitchFamily="49" charset="-122"/>
                <a:ea typeface="楷体" pitchFamily="49" charset="-122"/>
              </a:rPr>
              <a:t>是使累计的经济效益等于最初投资所需要的时间</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lvl="1">
              <a:lnSpc>
                <a:spcPct val="90000"/>
              </a:lnSpc>
            </a:pPr>
            <a:r>
              <a:rPr lang="zh-CN" altLang="en-US" sz="2800" b="1" dirty="0" smtClean="0">
                <a:latin typeface="楷体" pitchFamily="49" charset="-122"/>
                <a:ea typeface="楷体" pitchFamily="49" charset="-122"/>
              </a:rPr>
              <a:t>显然</a:t>
            </a:r>
            <a:r>
              <a:rPr lang="zh-CN" altLang="en-US" sz="2800" b="1" dirty="0">
                <a:latin typeface="楷体" pitchFamily="49" charset="-122"/>
                <a:ea typeface="楷体" pitchFamily="49" charset="-122"/>
              </a:rPr>
              <a:t>投资回收期越短，就能越快地获得利润，因此这项工程也就越值得投资</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lvl="1">
              <a:lnSpc>
                <a:spcPct val="90000"/>
              </a:lnSpc>
            </a:pPr>
            <a:endParaRPr lang="en-US" altLang="zh-CN" sz="2800" b="1" dirty="0" smtClean="0">
              <a:latin typeface="楷体" pitchFamily="49" charset="-122"/>
              <a:ea typeface="楷体" pitchFamily="49" charset="-122"/>
            </a:endParaRPr>
          </a:p>
          <a:p>
            <a:pPr lvl="1">
              <a:lnSpc>
                <a:spcPct val="90000"/>
              </a:lnSpc>
            </a:pPr>
            <a:endParaRPr lang="en-US" altLang="zh-CN" sz="2800" b="1" dirty="0">
              <a:latin typeface="楷体" pitchFamily="49" charset="-122"/>
              <a:ea typeface="楷体" pitchFamily="49" charset="-122"/>
            </a:endParaRPr>
          </a:p>
          <a:p>
            <a:pPr lvl="1">
              <a:lnSpc>
                <a:spcPct val="90000"/>
              </a:lnSpc>
            </a:pPr>
            <a:endParaRPr lang="en-US" altLang="zh-CN" sz="2800" b="1" dirty="0" smtClean="0">
              <a:latin typeface="楷体" pitchFamily="49" charset="-122"/>
              <a:ea typeface="楷体" pitchFamily="49" charset="-122"/>
            </a:endParaRPr>
          </a:p>
          <a:p>
            <a:pPr lvl="1">
              <a:lnSpc>
                <a:spcPct val="90000"/>
              </a:lnSpc>
            </a:pPr>
            <a:endParaRPr lang="en-US" altLang="zh-CN" sz="2800" b="1" dirty="0">
              <a:latin typeface="楷体" pitchFamily="49" charset="-122"/>
              <a:ea typeface="楷体" pitchFamily="49" charset="-122"/>
            </a:endParaRPr>
          </a:p>
          <a:p>
            <a:pPr lvl="1">
              <a:lnSpc>
                <a:spcPct val="90000"/>
              </a:lnSpc>
            </a:pPr>
            <a:r>
              <a:rPr lang="en-US" altLang="zh-CN" sz="2800" b="1" dirty="0" smtClean="0">
                <a:latin typeface="楷体" pitchFamily="49" charset="-122"/>
                <a:ea typeface="楷体" pitchFamily="49" charset="-122"/>
              </a:rPr>
              <a:t>774.88/1779.45=0.44</a:t>
            </a:r>
            <a:r>
              <a:rPr lang="zh-CN" altLang="en-US" sz="2800" b="1" dirty="0" smtClean="0">
                <a:latin typeface="楷体" pitchFamily="49" charset="-122"/>
                <a:ea typeface="楷体" pitchFamily="49" charset="-122"/>
              </a:rPr>
              <a:t>，因此投资回收期是</a:t>
            </a:r>
            <a:r>
              <a:rPr lang="en-US" altLang="zh-CN" sz="2800" b="1" dirty="0" smtClean="0">
                <a:latin typeface="楷体" pitchFamily="49" charset="-122"/>
                <a:ea typeface="楷体" pitchFamily="49" charset="-122"/>
              </a:rPr>
              <a:t>2.44</a:t>
            </a:r>
            <a:r>
              <a:rPr lang="zh-CN" altLang="en-US" sz="2800" b="1" dirty="0" smtClean="0">
                <a:latin typeface="楷体" pitchFamily="49" charset="-122"/>
                <a:ea typeface="楷体" pitchFamily="49" charset="-122"/>
              </a:rPr>
              <a:t>年</a:t>
            </a:r>
            <a:endParaRPr lang="en-US" altLang="zh-CN" sz="2800" b="1" dirty="0" smtClean="0">
              <a:latin typeface="楷体" pitchFamily="49" charset="-122"/>
              <a:ea typeface="楷体" pitchFamily="49" charset="-122"/>
            </a:endParaRPr>
          </a:p>
        </p:txBody>
      </p:sp>
      <p:pic>
        <p:nvPicPr>
          <p:cNvPr id="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7851" y="2772767"/>
            <a:ext cx="7546975" cy="1500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椭圆形标注 1"/>
          <p:cNvSpPr/>
          <p:nvPr/>
        </p:nvSpPr>
        <p:spPr bwMode="auto">
          <a:xfrm>
            <a:off x="7524328" y="2643758"/>
            <a:ext cx="1368152" cy="750094"/>
          </a:xfrm>
          <a:prstGeom prst="wedgeEllipseCallout">
            <a:avLst>
              <a:gd name="adj1" fmla="val -60371"/>
              <a:gd name="adj2" fmla="val 67442"/>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en-US" altLang="zh-CN" sz="2000" b="1" dirty="0" smtClean="0">
                <a:solidFill>
                  <a:srgbClr val="FFFFFF">
                    <a:alpha val="98824"/>
                  </a:srgbClr>
                </a:solidFill>
                <a:latin typeface="Times New Roman" pitchFamily="18" charset="0"/>
                <a:ea typeface="Segoe UI" pitchFamily="34" charset="0"/>
                <a:cs typeface="Times New Roman" pitchFamily="18" charset="0"/>
              </a:rPr>
              <a:t>774.88</a:t>
            </a:r>
            <a:endParaRPr lang="zh-CN" altLang="en-US" sz="2000" b="1" dirty="0" smtClean="0">
              <a:solidFill>
                <a:srgbClr val="FFFFFF">
                  <a:alpha val="98824"/>
                </a:srgbClr>
              </a:solidFill>
              <a:latin typeface="Times New Roman" pitchFamily="18" charset="0"/>
              <a:ea typeface="Segoe UI" pitchFamily="34" charset="0"/>
              <a:cs typeface="Times New Roman" pitchFamily="18" charset="0"/>
            </a:endParaRPr>
          </a:p>
        </p:txBody>
      </p:sp>
      <p:sp>
        <p:nvSpPr>
          <p:cNvPr id="6" name="椭圆形标注 5"/>
          <p:cNvSpPr/>
          <p:nvPr/>
        </p:nvSpPr>
        <p:spPr bwMode="auto">
          <a:xfrm>
            <a:off x="5796136" y="2859782"/>
            <a:ext cx="1368152" cy="750094"/>
          </a:xfrm>
          <a:prstGeom prst="wedgeEllipseCallout">
            <a:avLst>
              <a:gd name="adj1" fmla="val -60371"/>
              <a:gd name="adj2" fmla="val 67442"/>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r>
              <a:rPr lang="zh-CN" altLang="en-US" sz="2000" b="1" dirty="0" smtClean="0">
                <a:solidFill>
                  <a:srgbClr val="FFFFFF">
                    <a:alpha val="98824"/>
                  </a:srgbClr>
                </a:solidFill>
                <a:latin typeface="楷体" pitchFamily="49" charset="-122"/>
                <a:ea typeface="楷体" pitchFamily="49" charset="-122"/>
                <a:cs typeface="Times New Roman" pitchFamily="18" charset="0"/>
              </a:rPr>
              <a:t>第三年节省</a:t>
            </a:r>
          </a:p>
        </p:txBody>
      </p:sp>
    </p:spTree>
    <p:extLst>
      <p:ext uri="{BB962C8B-B14F-4D97-AF65-F5344CB8AC3E}">
        <p14:creationId xmlns:p14="http://schemas.microsoft.com/office/powerpoint/2010/main" val="42649781"/>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2868">
                                            <p:txEl>
                                              <p:pRg st="0" end="0"/>
                                            </p:txEl>
                                          </p:spTgt>
                                        </p:tgtEl>
                                        <p:attrNameLst>
                                          <p:attrName>style.visibility</p:attrName>
                                        </p:attrNameLst>
                                      </p:cBhvr>
                                      <p:to>
                                        <p:strVal val="visible"/>
                                      </p:to>
                                    </p:set>
                                    <p:anim calcmode="lin" valueType="num">
                                      <p:cBhvr additive="base">
                                        <p:cTn id="7" dur="500"/>
                                        <p:tgtEl>
                                          <p:spTgt spid="292868">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92868">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92868">
                                            <p:txEl>
                                              <p:pRg st="1" end="1"/>
                                            </p:txEl>
                                          </p:spTgt>
                                        </p:tgtEl>
                                        <p:attrNameLst>
                                          <p:attrName>style.visibility</p:attrName>
                                        </p:attrNameLst>
                                      </p:cBhvr>
                                      <p:to>
                                        <p:strVal val="visible"/>
                                      </p:to>
                                    </p:set>
                                    <p:anim calcmode="lin" valueType="num">
                                      <p:cBhvr additive="base">
                                        <p:cTn id="13" dur="500"/>
                                        <p:tgtEl>
                                          <p:spTgt spid="292868">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9286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92868">
                                            <p:txEl>
                                              <p:pRg st="2" end="2"/>
                                            </p:txEl>
                                          </p:spTgt>
                                        </p:tgtEl>
                                        <p:attrNameLst>
                                          <p:attrName>style.visibility</p:attrName>
                                        </p:attrNameLst>
                                      </p:cBhvr>
                                      <p:to>
                                        <p:strVal val="visible"/>
                                      </p:to>
                                    </p:set>
                                    <p:anim calcmode="lin" valueType="num">
                                      <p:cBhvr additive="base">
                                        <p:cTn id="19" dur="500"/>
                                        <p:tgtEl>
                                          <p:spTgt spid="292868">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9286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4"/>
                                        </p:tgtEl>
                                        <p:attrNameLst>
                                          <p:attrName>style.visibility</p:attrName>
                                        </p:attrNameLst>
                                      </p:cBhvr>
                                      <p:to>
                                        <p:strVal val="visible"/>
                                      </p:to>
                                    </p:set>
                                    <p:anim calcmode="lin" valueType="num">
                                      <p:cBhvr additive="base">
                                        <p:cTn id="25" dur="500" fill="hold"/>
                                        <p:tgtEl>
                                          <p:spTgt spid="4"/>
                                        </p:tgtEl>
                                        <p:attrNameLst>
                                          <p:attrName>ppt_x</p:attrName>
                                        </p:attrNameLst>
                                      </p:cBhvr>
                                      <p:tavLst>
                                        <p:tav tm="0">
                                          <p:val>
                                            <p:strVal val="#ppt_x"/>
                                          </p:val>
                                        </p:tav>
                                        <p:tav tm="100000">
                                          <p:val>
                                            <p:strVal val="#ppt_x"/>
                                          </p:val>
                                        </p:tav>
                                      </p:tavLst>
                                    </p:anim>
                                    <p:anim calcmode="lin" valueType="num">
                                      <p:cBhvr additive="base">
                                        <p:cTn id="26"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2" presetClass="entr" presetSubtype="8" fill="hold" grpId="0" nodeType="clickEffect">
                                  <p:stCondLst>
                                    <p:cond delay="0"/>
                                  </p:stCondLst>
                                  <p:childTnLst>
                                    <p:set>
                                      <p:cBhvr>
                                        <p:cTn id="30" dur="1" fill="hold">
                                          <p:stCondLst>
                                            <p:cond delay="0"/>
                                          </p:stCondLst>
                                        </p:cTn>
                                        <p:tgtEl>
                                          <p:spTgt spid="2"/>
                                        </p:tgtEl>
                                        <p:attrNameLst>
                                          <p:attrName>style.visibility</p:attrName>
                                        </p:attrNameLst>
                                      </p:cBhvr>
                                      <p:to>
                                        <p:strVal val="visible"/>
                                      </p:to>
                                    </p:set>
                                    <p:anim calcmode="lin" valueType="num">
                                      <p:cBhvr additive="base">
                                        <p:cTn id="31" dur="500"/>
                                        <p:tgtEl>
                                          <p:spTgt spid="2"/>
                                        </p:tgtEl>
                                        <p:attrNameLst>
                                          <p:attrName>ppt_x</p:attrName>
                                        </p:attrNameLst>
                                      </p:cBhvr>
                                      <p:tavLst>
                                        <p:tav tm="0">
                                          <p:val>
                                            <p:strVal val="#ppt_x-#ppt_w*1.125000"/>
                                          </p:val>
                                        </p:tav>
                                        <p:tav tm="100000">
                                          <p:val>
                                            <p:strVal val="#ppt_x"/>
                                          </p:val>
                                        </p:tav>
                                      </p:tavLst>
                                    </p:anim>
                                    <p:animEffect transition="in" filter="wipe(right)">
                                      <p:cBhvr>
                                        <p:cTn id="32" dur="500"/>
                                        <p:tgtEl>
                                          <p:spTgt spid="2"/>
                                        </p:tgtEl>
                                      </p:cBhvr>
                                    </p:animEffect>
                                  </p:childTnLst>
                                </p:cTn>
                              </p:par>
                            </p:childTnLst>
                          </p:cTn>
                        </p:par>
                      </p:childTnLst>
                    </p:cTn>
                  </p:par>
                  <p:par>
                    <p:cTn id="33" fill="hold">
                      <p:stCondLst>
                        <p:cond delay="indefinite"/>
                      </p:stCondLst>
                      <p:childTnLst>
                        <p:par>
                          <p:cTn id="34" fill="hold">
                            <p:stCondLst>
                              <p:cond delay="0"/>
                            </p:stCondLst>
                            <p:childTnLst>
                              <p:par>
                                <p:cTn id="35" presetID="12" presetClass="entr" presetSubtype="8" fill="hold" grpId="0" nodeType="clickEffect">
                                  <p:stCondLst>
                                    <p:cond delay="0"/>
                                  </p:stCondLst>
                                  <p:childTnLst>
                                    <p:set>
                                      <p:cBhvr>
                                        <p:cTn id="36" dur="1" fill="hold">
                                          <p:stCondLst>
                                            <p:cond delay="0"/>
                                          </p:stCondLst>
                                        </p:cTn>
                                        <p:tgtEl>
                                          <p:spTgt spid="6"/>
                                        </p:tgtEl>
                                        <p:attrNameLst>
                                          <p:attrName>style.visibility</p:attrName>
                                        </p:attrNameLst>
                                      </p:cBhvr>
                                      <p:to>
                                        <p:strVal val="visible"/>
                                      </p:to>
                                    </p:set>
                                    <p:anim calcmode="lin" valueType="num">
                                      <p:cBhvr additive="base">
                                        <p:cTn id="37" dur="500"/>
                                        <p:tgtEl>
                                          <p:spTgt spid="6"/>
                                        </p:tgtEl>
                                        <p:attrNameLst>
                                          <p:attrName>ppt_x</p:attrName>
                                        </p:attrNameLst>
                                      </p:cBhvr>
                                      <p:tavLst>
                                        <p:tav tm="0">
                                          <p:val>
                                            <p:strVal val="#ppt_x-#ppt_w*1.125000"/>
                                          </p:val>
                                        </p:tav>
                                        <p:tav tm="100000">
                                          <p:val>
                                            <p:strVal val="#ppt_x"/>
                                          </p:val>
                                        </p:tav>
                                      </p:tavLst>
                                    </p:anim>
                                    <p:animEffect transition="in" filter="wipe(right)">
                                      <p:cBhvr>
                                        <p:cTn id="38" dur="500"/>
                                        <p:tgtEl>
                                          <p:spTgt spid="6"/>
                                        </p:tgtEl>
                                      </p:cBhvr>
                                    </p:animEffect>
                                  </p:childTnLst>
                                </p:cTn>
                              </p:par>
                            </p:childTnLst>
                          </p:cTn>
                        </p:par>
                      </p:childTnLst>
                    </p:cTn>
                  </p:par>
                  <p:par>
                    <p:cTn id="39" fill="hold">
                      <p:stCondLst>
                        <p:cond delay="indefinite"/>
                      </p:stCondLst>
                      <p:childTnLst>
                        <p:par>
                          <p:cTn id="40" fill="hold">
                            <p:stCondLst>
                              <p:cond delay="0"/>
                            </p:stCondLst>
                            <p:childTnLst>
                              <p:par>
                                <p:cTn id="41" presetID="12" presetClass="entr" presetSubtype="1" fill="hold" grpId="0" nodeType="clickEffect">
                                  <p:stCondLst>
                                    <p:cond delay="0"/>
                                  </p:stCondLst>
                                  <p:childTnLst>
                                    <p:set>
                                      <p:cBhvr>
                                        <p:cTn id="42" dur="1" fill="hold">
                                          <p:stCondLst>
                                            <p:cond delay="0"/>
                                          </p:stCondLst>
                                        </p:cTn>
                                        <p:tgtEl>
                                          <p:spTgt spid="292868">
                                            <p:txEl>
                                              <p:pRg st="7" end="7"/>
                                            </p:txEl>
                                          </p:spTgt>
                                        </p:tgtEl>
                                        <p:attrNameLst>
                                          <p:attrName>style.visibility</p:attrName>
                                        </p:attrNameLst>
                                      </p:cBhvr>
                                      <p:to>
                                        <p:strVal val="visible"/>
                                      </p:to>
                                    </p:set>
                                    <p:anim calcmode="lin" valueType="num">
                                      <p:cBhvr additive="base">
                                        <p:cTn id="43" dur="500"/>
                                        <p:tgtEl>
                                          <p:spTgt spid="292868">
                                            <p:txEl>
                                              <p:pRg st="7" end="7"/>
                                            </p:txEl>
                                          </p:spTgt>
                                        </p:tgtEl>
                                        <p:attrNameLst>
                                          <p:attrName>ppt_y</p:attrName>
                                        </p:attrNameLst>
                                      </p:cBhvr>
                                      <p:tavLst>
                                        <p:tav tm="0">
                                          <p:val>
                                            <p:strVal val="#ppt_y-#ppt_h*1.125000"/>
                                          </p:val>
                                        </p:tav>
                                        <p:tav tm="100000">
                                          <p:val>
                                            <p:strVal val="#ppt_y"/>
                                          </p:val>
                                        </p:tav>
                                      </p:tavLst>
                                    </p:anim>
                                    <p:animEffect transition="in" filter="wipe(down)">
                                      <p:cBhvr>
                                        <p:cTn id="44" dur="500"/>
                                        <p:tgtEl>
                                          <p:spTgt spid="292868">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8" grpId="0" uiExpand="1" build="p"/>
      <p:bldP spid="2" grpId="0" animBg="1"/>
      <p:bldP spid="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0914" name="Rectangle 2"/>
          <p:cNvSpPr>
            <a:spLocks noGrp="1" noChangeArrowheads="1"/>
          </p:cNvSpPr>
          <p:nvPr>
            <p:ph type="title" idx="4294967295"/>
          </p:nvPr>
        </p:nvSpPr>
        <p:spPr>
          <a:xfrm>
            <a:off x="389436" y="171460"/>
            <a:ext cx="8363938" cy="443198"/>
          </a:xfrm>
        </p:spPr>
        <p:txBody>
          <a:bodyPr/>
          <a:lstStyle/>
          <a:p>
            <a:r>
              <a:rPr lang="en-US" altLang="zh-CN" sz="3200" b="1" dirty="0">
                <a:gradFill>
                  <a:gsLst>
                    <a:gs pos="0">
                      <a:srgbClr val="FFFFFF"/>
                    </a:gs>
                    <a:gs pos="86000">
                      <a:srgbClr val="FFFFFF"/>
                    </a:gs>
                  </a:gsLst>
                  <a:lin ang="5400000" scaled="0"/>
                </a:gradFill>
                <a:latin typeface="楷体" pitchFamily="49" charset="-122"/>
                <a:ea typeface="楷体" pitchFamily="49" charset="-122"/>
              </a:rPr>
              <a:t>2.6.2 </a:t>
            </a:r>
            <a:r>
              <a:rPr lang="zh-CN" altLang="en-US" sz="3200" b="1" dirty="0">
                <a:gradFill>
                  <a:gsLst>
                    <a:gs pos="0">
                      <a:srgbClr val="FFFFFF"/>
                    </a:gs>
                    <a:gs pos="86000">
                      <a:srgbClr val="FFFFFF"/>
                    </a:gs>
                  </a:gsLst>
                  <a:lin ang="5400000" scaled="0"/>
                </a:gradFill>
                <a:latin typeface="楷体" pitchFamily="49" charset="-122"/>
                <a:ea typeface="楷体" pitchFamily="49" charset="-122"/>
              </a:rPr>
              <a:t>成本</a:t>
            </a:r>
            <a:r>
              <a:rPr lang="en-US" altLang="zh-CN" sz="3200" b="1" dirty="0">
                <a:gradFill>
                  <a:gsLst>
                    <a:gs pos="0">
                      <a:srgbClr val="FFFFFF"/>
                    </a:gs>
                    <a:gs pos="86000">
                      <a:srgbClr val="FFFFFF"/>
                    </a:gs>
                  </a:gsLst>
                  <a:lin ang="5400000" scaled="0"/>
                </a:gradFill>
                <a:latin typeface="楷体" pitchFamily="49" charset="-122"/>
                <a:ea typeface="楷体" pitchFamily="49" charset="-122"/>
              </a:rPr>
              <a:t>/</a:t>
            </a:r>
            <a:r>
              <a:rPr lang="zh-CN" altLang="en-US" sz="3200" b="1" dirty="0">
                <a:gradFill>
                  <a:gsLst>
                    <a:gs pos="0">
                      <a:srgbClr val="FFFFFF"/>
                    </a:gs>
                    <a:gs pos="86000">
                      <a:srgbClr val="FFFFFF"/>
                    </a:gs>
                  </a:gsLst>
                  <a:lin ang="5400000" scaled="0"/>
                </a:gradFill>
                <a:latin typeface="楷体" pitchFamily="49" charset="-122"/>
                <a:ea typeface="楷体" pitchFamily="49" charset="-122"/>
              </a:rPr>
              <a:t>效益</a:t>
            </a:r>
            <a:r>
              <a:rPr lang="zh-CN" altLang="en-US" sz="3200" b="1" dirty="0" smtClean="0">
                <a:gradFill>
                  <a:gsLst>
                    <a:gs pos="0">
                      <a:srgbClr val="FFFFFF"/>
                    </a:gs>
                    <a:gs pos="86000">
                      <a:srgbClr val="FFFFFF"/>
                    </a:gs>
                  </a:gsLst>
                  <a:lin ang="5400000" scaled="0"/>
                </a:gradFill>
                <a:latin typeface="楷体" pitchFamily="49" charset="-122"/>
                <a:ea typeface="楷体" pitchFamily="49" charset="-122"/>
              </a:rPr>
              <a:t>分析</a:t>
            </a:r>
            <a:r>
              <a:rPr lang="zh-CN" altLang="en-US" sz="3200" b="1" dirty="0">
                <a:gradFill>
                  <a:gsLst>
                    <a:gs pos="0">
                      <a:srgbClr val="FFFFFF"/>
                    </a:gs>
                    <a:gs pos="86000">
                      <a:srgbClr val="FFFFFF"/>
                    </a:gs>
                  </a:gsLst>
                  <a:lin ang="5400000" scaled="0"/>
                </a:gradFill>
                <a:latin typeface="楷体" pitchFamily="49" charset="-122"/>
                <a:ea typeface="楷体" pitchFamily="49" charset="-122"/>
              </a:rPr>
              <a:t>的方法</a:t>
            </a:r>
            <a:endParaRPr lang="zh-CN" altLang="en-US" dirty="0">
              <a:effectLst>
                <a:outerShdw blurRad="38100" dist="38100" dir="2700000" algn="tl">
                  <a:srgbClr val="C0C0C0"/>
                </a:outerShdw>
              </a:effectLst>
            </a:endParaRPr>
          </a:p>
        </p:txBody>
      </p:sp>
      <p:sp>
        <p:nvSpPr>
          <p:cNvPr id="292868" name="Rectangle 3"/>
          <p:cNvSpPr>
            <a:spLocks noGrp="1" noChangeArrowheads="1"/>
          </p:cNvSpPr>
          <p:nvPr>
            <p:ph type="body" idx="4294967295"/>
          </p:nvPr>
        </p:nvSpPr>
        <p:spPr>
          <a:xfrm>
            <a:off x="389436" y="771550"/>
            <a:ext cx="8363937" cy="3360920"/>
          </a:xfrm>
        </p:spPr>
        <p:txBody>
          <a:bodyPr/>
          <a:lstStyle/>
          <a:p>
            <a:pPr>
              <a:lnSpc>
                <a:spcPct val="90000"/>
              </a:lnSpc>
              <a:buFont typeface="Wingdings" pitchFamily="2" charset="2"/>
              <a:buNone/>
            </a:pPr>
            <a:r>
              <a:rPr lang="zh-CN" altLang="en-US" sz="2800" b="1" dirty="0" smtClean="0">
                <a:latin typeface="楷体" pitchFamily="49" charset="-122"/>
                <a:ea typeface="楷体" pitchFamily="49" charset="-122"/>
              </a:rPr>
              <a:t>（</a:t>
            </a:r>
            <a:r>
              <a:rPr lang="en-US" altLang="zh-CN" sz="2800" b="1" dirty="0" smtClean="0">
                <a:latin typeface="楷体" pitchFamily="49" charset="-122"/>
                <a:ea typeface="楷体" pitchFamily="49" charset="-122"/>
              </a:rPr>
              <a:t>4</a:t>
            </a:r>
            <a:r>
              <a:rPr lang="zh-CN" altLang="en-US" sz="2800" b="1" dirty="0" smtClean="0">
                <a:latin typeface="楷体" pitchFamily="49" charset="-122"/>
                <a:ea typeface="楷体" pitchFamily="49" charset="-122"/>
              </a:rPr>
              <a:t>）投资</a:t>
            </a:r>
            <a:r>
              <a:rPr lang="zh-CN" altLang="en-US" sz="2800" b="1" dirty="0">
                <a:latin typeface="楷体" pitchFamily="49" charset="-122"/>
                <a:ea typeface="楷体" pitchFamily="49" charset="-122"/>
              </a:rPr>
              <a:t>回收率</a:t>
            </a:r>
          </a:p>
          <a:p>
            <a:pPr lvl="1">
              <a:lnSpc>
                <a:spcPct val="90000"/>
              </a:lnSpc>
            </a:pPr>
            <a:r>
              <a:rPr lang="zh-CN" altLang="en-US" sz="2800" b="1" dirty="0">
                <a:latin typeface="楷体" pitchFamily="49" charset="-122"/>
                <a:ea typeface="楷体" pitchFamily="49" charset="-122"/>
              </a:rPr>
              <a:t>类似于把资金存入银行或贷给其他企业能够获得利息，通常用年利率衡量利息多少，这就叫投资回收率</a:t>
            </a:r>
            <a:r>
              <a:rPr lang="zh-CN" altLang="en-US" sz="2800" b="1" dirty="0" smtClean="0">
                <a:latin typeface="楷体" pitchFamily="49" charset="-122"/>
                <a:ea typeface="楷体" pitchFamily="49" charset="-122"/>
              </a:rPr>
              <a:t>。</a:t>
            </a:r>
            <a:endParaRPr lang="en-US" altLang="zh-CN" sz="2800" b="1" dirty="0" smtClean="0">
              <a:latin typeface="楷体" pitchFamily="49" charset="-122"/>
              <a:ea typeface="楷体" pitchFamily="49" charset="-122"/>
            </a:endParaRPr>
          </a:p>
          <a:p>
            <a:pPr lvl="1">
              <a:lnSpc>
                <a:spcPct val="90000"/>
              </a:lnSpc>
            </a:pPr>
            <a:r>
              <a:rPr lang="zh-CN" altLang="en-US" sz="2800" b="1" dirty="0" smtClean="0">
                <a:latin typeface="楷体" pitchFamily="49" charset="-122"/>
                <a:ea typeface="楷体" pitchFamily="49" charset="-122"/>
              </a:rPr>
              <a:t>如果</a:t>
            </a:r>
            <a:r>
              <a:rPr lang="zh-CN" altLang="en-US" sz="2800" b="1" dirty="0">
                <a:latin typeface="楷体" pitchFamily="49" charset="-122"/>
                <a:ea typeface="楷体" pitchFamily="49" charset="-122"/>
              </a:rPr>
              <a:t>投资回收率等于银行的年利率，则此系统没有必要开发，因为它不能增加收入。所以只有投资回收率大于年利率时，才考虑开发问题。</a:t>
            </a:r>
          </a:p>
          <a:p>
            <a:pPr>
              <a:lnSpc>
                <a:spcPct val="90000"/>
              </a:lnSpc>
              <a:buFont typeface="Wingdings" pitchFamily="2" charset="2"/>
              <a:buNone/>
            </a:pPr>
            <a:r>
              <a:rPr lang="zh-CN" altLang="en-US" sz="2800" b="1" dirty="0">
                <a:latin typeface="楷体" pitchFamily="49" charset="-122"/>
                <a:ea typeface="楷体" pitchFamily="49" charset="-122"/>
              </a:rPr>
              <a:t>    </a:t>
            </a:r>
            <a:r>
              <a:rPr lang="en-US" altLang="zh-CN" sz="2800" b="1" dirty="0">
                <a:latin typeface="楷体" pitchFamily="49" charset="-122"/>
                <a:ea typeface="楷体" pitchFamily="49" charset="-122"/>
              </a:rPr>
              <a:t>P=F</a:t>
            </a:r>
            <a:r>
              <a:rPr lang="en-US" altLang="zh-CN" sz="2800" b="1" baseline="-25000" dirty="0">
                <a:latin typeface="楷体" pitchFamily="49" charset="-122"/>
                <a:ea typeface="楷体" pitchFamily="49" charset="-122"/>
              </a:rPr>
              <a:t>1</a:t>
            </a:r>
            <a:r>
              <a:rPr lang="en-US" altLang="zh-CN" sz="2800" b="1" dirty="0">
                <a:latin typeface="楷体" pitchFamily="49" charset="-122"/>
                <a:ea typeface="楷体" pitchFamily="49" charset="-122"/>
              </a:rPr>
              <a:t>/(1+j)+F</a:t>
            </a:r>
            <a:r>
              <a:rPr lang="en-US" altLang="zh-CN" sz="2800" b="1" baseline="-25000" dirty="0">
                <a:latin typeface="楷体" pitchFamily="49" charset="-122"/>
                <a:ea typeface="楷体" pitchFamily="49" charset="-122"/>
              </a:rPr>
              <a:t>2</a:t>
            </a:r>
            <a:r>
              <a:rPr lang="en-US" altLang="zh-CN" sz="2800" b="1" dirty="0">
                <a:latin typeface="楷体" pitchFamily="49" charset="-122"/>
                <a:ea typeface="楷体" pitchFamily="49" charset="-122"/>
              </a:rPr>
              <a:t>/(1+j)</a:t>
            </a:r>
            <a:r>
              <a:rPr lang="en-US" altLang="zh-CN" sz="2800" b="1" baseline="30000" dirty="0">
                <a:latin typeface="楷体" pitchFamily="49" charset="-122"/>
                <a:ea typeface="楷体" pitchFamily="49" charset="-122"/>
              </a:rPr>
              <a:t>2</a:t>
            </a:r>
            <a:r>
              <a:rPr lang="en-US" altLang="zh-CN" sz="2800" b="1" dirty="0">
                <a:latin typeface="楷体" pitchFamily="49" charset="-122"/>
                <a:ea typeface="楷体" pitchFamily="49" charset="-122"/>
              </a:rPr>
              <a:t>+…+F</a:t>
            </a:r>
            <a:r>
              <a:rPr lang="en-US" altLang="zh-CN" sz="2800" b="1" baseline="-25000" dirty="0">
                <a:latin typeface="楷体" pitchFamily="49" charset="-122"/>
                <a:ea typeface="楷体" pitchFamily="49" charset="-122"/>
              </a:rPr>
              <a:t>n</a:t>
            </a:r>
            <a:r>
              <a:rPr lang="en-US" altLang="zh-CN" sz="2800" b="1" dirty="0">
                <a:latin typeface="楷体" pitchFamily="49" charset="-122"/>
                <a:ea typeface="楷体" pitchFamily="49" charset="-122"/>
              </a:rPr>
              <a:t>/(1+j)</a:t>
            </a:r>
            <a:r>
              <a:rPr lang="en-US" altLang="zh-CN" sz="2800" b="1" baseline="30000" dirty="0">
                <a:latin typeface="楷体" pitchFamily="49" charset="-122"/>
                <a:ea typeface="楷体" pitchFamily="49" charset="-122"/>
              </a:rPr>
              <a:t>n</a:t>
            </a:r>
          </a:p>
        </p:txBody>
      </p:sp>
    </p:spTree>
    <p:extLst>
      <p:ext uri="{BB962C8B-B14F-4D97-AF65-F5344CB8AC3E}">
        <p14:creationId xmlns:p14="http://schemas.microsoft.com/office/powerpoint/2010/main" val="308660042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2" presetClass="entr" presetSubtype="1" fill="hold" grpId="0" nodeType="clickEffect">
                                  <p:stCondLst>
                                    <p:cond delay="0"/>
                                  </p:stCondLst>
                                  <p:childTnLst>
                                    <p:set>
                                      <p:cBhvr>
                                        <p:cTn id="6" dur="1" fill="hold">
                                          <p:stCondLst>
                                            <p:cond delay="0"/>
                                          </p:stCondLst>
                                        </p:cTn>
                                        <p:tgtEl>
                                          <p:spTgt spid="292868">
                                            <p:txEl>
                                              <p:pRg st="0" end="0"/>
                                            </p:txEl>
                                          </p:spTgt>
                                        </p:tgtEl>
                                        <p:attrNameLst>
                                          <p:attrName>style.visibility</p:attrName>
                                        </p:attrNameLst>
                                      </p:cBhvr>
                                      <p:to>
                                        <p:strVal val="visible"/>
                                      </p:to>
                                    </p:set>
                                    <p:anim calcmode="lin" valueType="num">
                                      <p:cBhvr additive="base">
                                        <p:cTn id="7" dur="500"/>
                                        <p:tgtEl>
                                          <p:spTgt spid="292868">
                                            <p:txEl>
                                              <p:pRg st="0" end="0"/>
                                            </p:txEl>
                                          </p:spTgt>
                                        </p:tgtEl>
                                        <p:attrNameLst>
                                          <p:attrName>ppt_y</p:attrName>
                                        </p:attrNameLst>
                                      </p:cBhvr>
                                      <p:tavLst>
                                        <p:tav tm="0">
                                          <p:val>
                                            <p:strVal val="#ppt_y-#ppt_h*1.125000"/>
                                          </p:val>
                                        </p:tav>
                                        <p:tav tm="100000">
                                          <p:val>
                                            <p:strVal val="#ppt_y"/>
                                          </p:val>
                                        </p:tav>
                                      </p:tavLst>
                                    </p:anim>
                                    <p:animEffect transition="in" filter="wipe(down)">
                                      <p:cBhvr>
                                        <p:cTn id="8" dur="500"/>
                                        <p:tgtEl>
                                          <p:spTgt spid="292868">
                                            <p:txEl>
                                              <p:pRg st="0" end="0"/>
                                            </p:txEl>
                                          </p:spTgt>
                                        </p:tgtEl>
                                      </p:cBhvr>
                                    </p:animEffect>
                                  </p:childTnLst>
                                </p:cTn>
                              </p:par>
                            </p:childTnLst>
                          </p:cTn>
                        </p:par>
                      </p:childTnLst>
                    </p:cTn>
                  </p:par>
                  <p:par>
                    <p:cTn id="9" fill="hold">
                      <p:stCondLst>
                        <p:cond delay="indefinite"/>
                      </p:stCondLst>
                      <p:childTnLst>
                        <p:par>
                          <p:cTn id="10" fill="hold">
                            <p:stCondLst>
                              <p:cond delay="0"/>
                            </p:stCondLst>
                            <p:childTnLst>
                              <p:par>
                                <p:cTn id="11" presetID="12" presetClass="entr" presetSubtype="1" fill="hold" grpId="0" nodeType="clickEffect">
                                  <p:stCondLst>
                                    <p:cond delay="0"/>
                                  </p:stCondLst>
                                  <p:childTnLst>
                                    <p:set>
                                      <p:cBhvr>
                                        <p:cTn id="12" dur="1" fill="hold">
                                          <p:stCondLst>
                                            <p:cond delay="0"/>
                                          </p:stCondLst>
                                        </p:cTn>
                                        <p:tgtEl>
                                          <p:spTgt spid="292868">
                                            <p:txEl>
                                              <p:pRg st="1" end="1"/>
                                            </p:txEl>
                                          </p:spTgt>
                                        </p:tgtEl>
                                        <p:attrNameLst>
                                          <p:attrName>style.visibility</p:attrName>
                                        </p:attrNameLst>
                                      </p:cBhvr>
                                      <p:to>
                                        <p:strVal val="visible"/>
                                      </p:to>
                                    </p:set>
                                    <p:anim calcmode="lin" valueType="num">
                                      <p:cBhvr additive="base">
                                        <p:cTn id="13" dur="500"/>
                                        <p:tgtEl>
                                          <p:spTgt spid="292868">
                                            <p:txEl>
                                              <p:pRg st="1" end="1"/>
                                            </p:txEl>
                                          </p:spTgt>
                                        </p:tgtEl>
                                        <p:attrNameLst>
                                          <p:attrName>ppt_y</p:attrName>
                                        </p:attrNameLst>
                                      </p:cBhvr>
                                      <p:tavLst>
                                        <p:tav tm="0">
                                          <p:val>
                                            <p:strVal val="#ppt_y-#ppt_h*1.125000"/>
                                          </p:val>
                                        </p:tav>
                                        <p:tav tm="100000">
                                          <p:val>
                                            <p:strVal val="#ppt_y"/>
                                          </p:val>
                                        </p:tav>
                                      </p:tavLst>
                                    </p:anim>
                                    <p:animEffect transition="in" filter="wipe(down)">
                                      <p:cBhvr>
                                        <p:cTn id="14" dur="500"/>
                                        <p:tgtEl>
                                          <p:spTgt spid="292868">
                                            <p:txEl>
                                              <p:pRg st="1" end="1"/>
                                            </p:txEl>
                                          </p:spTgt>
                                        </p:tgtEl>
                                      </p:cBhvr>
                                    </p:animEffect>
                                  </p:childTnLst>
                                </p:cTn>
                              </p:par>
                            </p:childTnLst>
                          </p:cTn>
                        </p:par>
                      </p:childTnLst>
                    </p:cTn>
                  </p:par>
                  <p:par>
                    <p:cTn id="15" fill="hold">
                      <p:stCondLst>
                        <p:cond delay="indefinite"/>
                      </p:stCondLst>
                      <p:childTnLst>
                        <p:par>
                          <p:cTn id="16" fill="hold">
                            <p:stCondLst>
                              <p:cond delay="0"/>
                            </p:stCondLst>
                            <p:childTnLst>
                              <p:par>
                                <p:cTn id="17" presetID="12" presetClass="entr" presetSubtype="1" fill="hold" grpId="0" nodeType="clickEffect">
                                  <p:stCondLst>
                                    <p:cond delay="0"/>
                                  </p:stCondLst>
                                  <p:childTnLst>
                                    <p:set>
                                      <p:cBhvr>
                                        <p:cTn id="18" dur="1" fill="hold">
                                          <p:stCondLst>
                                            <p:cond delay="0"/>
                                          </p:stCondLst>
                                        </p:cTn>
                                        <p:tgtEl>
                                          <p:spTgt spid="292868">
                                            <p:txEl>
                                              <p:pRg st="2" end="2"/>
                                            </p:txEl>
                                          </p:spTgt>
                                        </p:tgtEl>
                                        <p:attrNameLst>
                                          <p:attrName>style.visibility</p:attrName>
                                        </p:attrNameLst>
                                      </p:cBhvr>
                                      <p:to>
                                        <p:strVal val="visible"/>
                                      </p:to>
                                    </p:set>
                                    <p:anim calcmode="lin" valueType="num">
                                      <p:cBhvr additive="base">
                                        <p:cTn id="19" dur="500"/>
                                        <p:tgtEl>
                                          <p:spTgt spid="292868">
                                            <p:txEl>
                                              <p:pRg st="2" end="2"/>
                                            </p:txEl>
                                          </p:spTgt>
                                        </p:tgtEl>
                                        <p:attrNameLst>
                                          <p:attrName>ppt_y</p:attrName>
                                        </p:attrNameLst>
                                      </p:cBhvr>
                                      <p:tavLst>
                                        <p:tav tm="0">
                                          <p:val>
                                            <p:strVal val="#ppt_y-#ppt_h*1.125000"/>
                                          </p:val>
                                        </p:tav>
                                        <p:tav tm="100000">
                                          <p:val>
                                            <p:strVal val="#ppt_y"/>
                                          </p:val>
                                        </p:tav>
                                      </p:tavLst>
                                    </p:anim>
                                    <p:animEffect transition="in" filter="wipe(down)">
                                      <p:cBhvr>
                                        <p:cTn id="20" dur="500"/>
                                        <p:tgtEl>
                                          <p:spTgt spid="292868">
                                            <p:txEl>
                                              <p:pRg st="2" end="2"/>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2" presetClass="entr" presetSubtype="1" fill="hold" grpId="0" nodeType="clickEffect">
                                  <p:stCondLst>
                                    <p:cond delay="0"/>
                                  </p:stCondLst>
                                  <p:childTnLst>
                                    <p:set>
                                      <p:cBhvr>
                                        <p:cTn id="24" dur="1" fill="hold">
                                          <p:stCondLst>
                                            <p:cond delay="0"/>
                                          </p:stCondLst>
                                        </p:cTn>
                                        <p:tgtEl>
                                          <p:spTgt spid="292868">
                                            <p:txEl>
                                              <p:pRg st="3" end="3"/>
                                            </p:txEl>
                                          </p:spTgt>
                                        </p:tgtEl>
                                        <p:attrNameLst>
                                          <p:attrName>style.visibility</p:attrName>
                                        </p:attrNameLst>
                                      </p:cBhvr>
                                      <p:to>
                                        <p:strVal val="visible"/>
                                      </p:to>
                                    </p:set>
                                    <p:anim calcmode="lin" valueType="num">
                                      <p:cBhvr additive="base">
                                        <p:cTn id="25" dur="500"/>
                                        <p:tgtEl>
                                          <p:spTgt spid="292868">
                                            <p:txEl>
                                              <p:pRg st="3" end="3"/>
                                            </p:txEl>
                                          </p:spTgt>
                                        </p:tgtEl>
                                        <p:attrNameLst>
                                          <p:attrName>ppt_y</p:attrName>
                                        </p:attrNameLst>
                                      </p:cBhvr>
                                      <p:tavLst>
                                        <p:tav tm="0">
                                          <p:val>
                                            <p:strVal val="#ppt_y-#ppt_h*1.125000"/>
                                          </p:val>
                                        </p:tav>
                                        <p:tav tm="100000">
                                          <p:val>
                                            <p:strVal val="#ppt_y"/>
                                          </p:val>
                                        </p:tav>
                                      </p:tavLst>
                                    </p:anim>
                                    <p:animEffect transition="in" filter="wipe(down)">
                                      <p:cBhvr>
                                        <p:cTn id="26" dur="500"/>
                                        <p:tgtEl>
                                          <p:spTgt spid="292868">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2868" grpId="0" build="p"/>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b="1" dirty="0" smtClean="0">
                <a:latin typeface="楷体" pitchFamily="49" charset="-122"/>
                <a:ea typeface="楷体" pitchFamily="49" charset="-122"/>
              </a:rPr>
              <a:t>提纲</a:t>
            </a:r>
            <a:endParaRPr lang="zh-CN" altLang="en-US" b="1" dirty="0">
              <a:latin typeface="楷体" pitchFamily="49" charset="-122"/>
              <a:ea typeface="楷体" pitchFamily="49" charset="-122"/>
            </a:endParaRPr>
          </a:p>
        </p:txBody>
      </p:sp>
      <p:grpSp>
        <p:nvGrpSpPr>
          <p:cNvPr id="4" name="Group 4"/>
          <p:cNvGrpSpPr/>
          <p:nvPr/>
        </p:nvGrpSpPr>
        <p:grpSpPr>
          <a:xfrm>
            <a:off x="708556" y="846575"/>
            <a:ext cx="1943606" cy="1910000"/>
            <a:chOff x="708848" y="1820882"/>
            <a:chExt cx="3429000" cy="2791497"/>
          </a:xfrm>
        </p:grpSpPr>
        <p:sp>
          <p:nvSpPr>
            <p:cNvPr id="5"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6" name="Content Placeholder 4"/>
            <p:cNvSpPr txBox="1">
              <a:spLocks/>
            </p:cNvSpPr>
            <p:nvPr/>
          </p:nvSpPr>
          <p:spPr>
            <a:xfrm>
              <a:off x="971135" y="2726077"/>
              <a:ext cx="2895601" cy="971612"/>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可行性研究的任务</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8" name="Group 13"/>
          <p:cNvGrpSpPr/>
          <p:nvPr/>
        </p:nvGrpSpPr>
        <p:grpSpPr>
          <a:xfrm>
            <a:off x="3550006" y="846575"/>
            <a:ext cx="1943606" cy="1910000"/>
            <a:chOff x="3503612" y="425134"/>
            <a:chExt cx="3162300" cy="2546666"/>
          </a:xfrm>
        </p:grpSpPr>
        <p:sp>
          <p:nvSpPr>
            <p:cNvPr id="9"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0" name="Content Placeholder 4"/>
            <p:cNvSpPr txBox="1">
              <a:spLocks/>
            </p:cNvSpPr>
            <p:nvPr/>
          </p:nvSpPr>
          <p:spPr>
            <a:xfrm>
              <a:off x="3887877" y="1170259"/>
              <a:ext cx="2670388" cy="886396"/>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可行性研究过程</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12" name="Group 14"/>
          <p:cNvGrpSpPr/>
          <p:nvPr/>
        </p:nvGrpSpPr>
        <p:grpSpPr>
          <a:xfrm>
            <a:off x="6371183" y="846576"/>
            <a:ext cx="1943608" cy="1886991"/>
            <a:chOff x="8489660" y="1820883"/>
            <a:chExt cx="3429000" cy="2791498"/>
          </a:xfrm>
        </p:grpSpPr>
        <p:sp>
          <p:nvSpPr>
            <p:cNvPr id="1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14" name="Content Placeholder 4"/>
            <p:cNvSpPr txBox="1">
              <a:spLocks/>
            </p:cNvSpPr>
            <p:nvPr/>
          </p:nvSpPr>
          <p:spPr>
            <a:xfrm>
              <a:off x="8718382" y="2982604"/>
              <a:ext cx="2895602" cy="491731"/>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系统流程图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6" name="Group 4"/>
          <p:cNvGrpSpPr/>
          <p:nvPr/>
        </p:nvGrpSpPr>
        <p:grpSpPr>
          <a:xfrm>
            <a:off x="707206" y="2857502"/>
            <a:ext cx="1943606" cy="1910000"/>
            <a:chOff x="708848" y="1820882"/>
            <a:chExt cx="3429000" cy="2791497"/>
          </a:xfrm>
        </p:grpSpPr>
        <p:sp>
          <p:nvSpPr>
            <p:cNvPr id="27" name="Rectangle 5"/>
            <p:cNvSpPr/>
            <p:nvPr/>
          </p:nvSpPr>
          <p:spPr bwMode="auto">
            <a:xfrm>
              <a:off x="708848" y="1820882"/>
              <a:ext cx="3429000" cy="2791497"/>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28" name="Content Placeholder 4"/>
            <p:cNvSpPr txBox="1">
              <a:spLocks/>
            </p:cNvSpPr>
            <p:nvPr/>
          </p:nvSpPr>
          <p:spPr>
            <a:xfrm>
              <a:off x="971135" y="2983951"/>
              <a:ext cx="2895601" cy="485807"/>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数据流图</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grpSp>
        <p:nvGrpSpPr>
          <p:cNvPr id="29" name="Group 13"/>
          <p:cNvGrpSpPr/>
          <p:nvPr/>
        </p:nvGrpSpPr>
        <p:grpSpPr>
          <a:xfrm>
            <a:off x="3548656" y="2857502"/>
            <a:ext cx="1943606" cy="1910000"/>
            <a:chOff x="3503612" y="425134"/>
            <a:chExt cx="3162300" cy="2546666"/>
          </a:xfrm>
        </p:grpSpPr>
        <p:sp>
          <p:nvSpPr>
            <p:cNvPr id="30" name="Rectangle 10"/>
            <p:cNvSpPr/>
            <p:nvPr/>
          </p:nvSpPr>
          <p:spPr bwMode="auto">
            <a:xfrm>
              <a:off x="3503612" y="425134"/>
              <a:ext cx="3162300" cy="2546666"/>
            </a:xfrm>
            <a:prstGeom prst="rect">
              <a:avLst/>
            </a:prstGeom>
            <a:solidFill>
              <a:schemeClr val="tx2"/>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1" name="Content Placeholder 4"/>
            <p:cNvSpPr txBox="1">
              <a:spLocks/>
            </p:cNvSpPr>
            <p:nvPr/>
          </p:nvSpPr>
          <p:spPr>
            <a:xfrm>
              <a:off x="3887877" y="1491244"/>
              <a:ext cx="2670388" cy="443199"/>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数据字典</a:t>
              </a:r>
            </a:p>
          </p:txBody>
        </p:sp>
      </p:grpSp>
      <p:grpSp>
        <p:nvGrpSpPr>
          <p:cNvPr id="32" name="Group 14"/>
          <p:cNvGrpSpPr/>
          <p:nvPr/>
        </p:nvGrpSpPr>
        <p:grpSpPr>
          <a:xfrm>
            <a:off x="6369833" y="2857503"/>
            <a:ext cx="1943608" cy="1886991"/>
            <a:chOff x="8489660" y="1820883"/>
            <a:chExt cx="3429000" cy="2791498"/>
          </a:xfrm>
        </p:grpSpPr>
        <p:sp>
          <p:nvSpPr>
            <p:cNvPr id="33" name="Rectangle 15"/>
            <p:cNvSpPr/>
            <p:nvPr/>
          </p:nvSpPr>
          <p:spPr bwMode="auto">
            <a:xfrm>
              <a:off x="8489660" y="1820883"/>
              <a:ext cx="3429000" cy="2791498"/>
            </a:xfrm>
            <a:prstGeom prst="rect">
              <a:avLst/>
            </a:prstGeom>
            <a:solidFill>
              <a:schemeClr val="accent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685466"/>
              <a:endParaRPr lang="en-US" sz="2400" b="1" dirty="0">
                <a:solidFill>
                  <a:srgbClr val="FFFFFF">
                    <a:alpha val="98824"/>
                  </a:srgbClr>
                </a:solidFill>
                <a:latin typeface="楷体" pitchFamily="49" charset="-122"/>
                <a:ea typeface="楷体" pitchFamily="49" charset="-122"/>
                <a:cs typeface="Segoe UI" pitchFamily="34" charset="0"/>
              </a:endParaRPr>
            </a:p>
          </p:txBody>
        </p:sp>
        <p:sp>
          <p:nvSpPr>
            <p:cNvPr id="34" name="Content Placeholder 4"/>
            <p:cNvSpPr txBox="1">
              <a:spLocks/>
            </p:cNvSpPr>
            <p:nvPr/>
          </p:nvSpPr>
          <p:spPr>
            <a:xfrm>
              <a:off x="8718382" y="2736740"/>
              <a:ext cx="2895602" cy="983460"/>
            </a:xfrm>
            <a:prstGeom prst="rect">
              <a:avLst/>
            </a:prstGeom>
          </p:spPr>
          <p:txBody>
            <a:bodyPr vert="horz" wrap="square" lIns="0" tIns="0" rIns="0" bIns="0" rtlCol="0" anchor="ctr">
              <a:spAutoFit/>
            </a:bodyPr>
            <a:lstStyle>
              <a:lvl1pPr marL="347914" indent="-347914"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1pPr>
              <a:lvl2pPr marL="673338" indent="-339976"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2pPr>
              <a:lvl3pPr marL="961722" indent="-302936"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3pPr>
              <a:lvl4pPr marL="1227618" indent="-265896"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4pPr>
              <a:lvl5pPr marL="1516002" indent="-273833" algn="l" defTabSz="914363" rtl="0" eaLnBrk="1" latinLnBrk="0" hangingPunct="1">
                <a:lnSpc>
                  <a:spcPct val="90000"/>
                </a:lnSpc>
                <a:spcBef>
                  <a:spcPct val="20000"/>
                </a:spcBef>
                <a:buSzPct val="90000"/>
                <a:buFontTx/>
                <a:buBlip>
                  <a:blip r:embed="rId3"/>
                </a:buBlip>
                <a:defRPr sz="18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1800" kern="1200">
                  <a:solidFill>
                    <a:schemeClr val="tx1"/>
                  </a:solidFill>
                  <a:latin typeface="+mn-lt"/>
                  <a:ea typeface="+mn-ea"/>
                  <a:cs typeface="+mn-cs"/>
                </a:defRPr>
              </a:lvl9pPr>
            </a:lstStyle>
            <a:p>
              <a:pPr marL="0" indent="0" algn="ctr">
                <a:buNone/>
              </a:pP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成本</a:t>
              </a:r>
              <a:r>
                <a:rPr lang="en-US" altLang="zh-CN" sz="2400" b="1" dirty="0" smtClean="0">
                  <a:gradFill>
                    <a:gsLst>
                      <a:gs pos="0">
                        <a:srgbClr val="FFFFFF"/>
                      </a:gs>
                      <a:gs pos="86000">
                        <a:srgbClr val="FFFFFF"/>
                      </a:gs>
                    </a:gsLst>
                    <a:lin ang="5400000" scaled="0"/>
                  </a:gradFill>
                  <a:latin typeface="楷体" pitchFamily="49" charset="-122"/>
                  <a:ea typeface="楷体" pitchFamily="49" charset="-122"/>
                </a:rPr>
                <a:t>/</a:t>
              </a:r>
              <a:r>
                <a:rPr lang="zh-CN" altLang="en-US" sz="2400" b="1" dirty="0" smtClean="0">
                  <a:gradFill>
                    <a:gsLst>
                      <a:gs pos="0">
                        <a:srgbClr val="FFFFFF"/>
                      </a:gs>
                      <a:gs pos="86000">
                        <a:srgbClr val="FFFFFF"/>
                      </a:gs>
                    </a:gsLst>
                    <a:lin ang="5400000" scaled="0"/>
                  </a:gradFill>
                  <a:latin typeface="楷体" pitchFamily="49" charset="-122"/>
                  <a:ea typeface="楷体" pitchFamily="49" charset="-122"/>
                </a:rPr>
                <a:t>效益分析</a:t>
              </a:r>
              <a:endParaRPr lang="en-US" sz="2400" b="1" dirty="0">
                <a:gradFill>
                  <a:gsLst>
                    <a:gs pos="0">
                      <a:srgbClr val="FFFFFF"/>
                    </a:gs>
                    <a:gs pos="86000">
                      <a:srgbClr val="FFFFFF"/>
                    </a:gs>
                  </a:gsLst>
                  <a:lin ang="5400000" scaled="0"/>
                </a:gradFill>
                <a:latin typeface="楷体" pitchFamily="49" charset="-122"/>
                <a:ea typeface="楷体" pitchFamily="49" charset="-122"/>
              </a:endParaRPr>
            </a:p>
          </p:txBody>
        </p:sp>
      </p:grpSp>
    </p:spTree>
    <p:extLst>
      <p:ext uri="{BB962C8B-B14F-4D97-AF65-F5344CB8AC3E}">
        <p14:creationId xmlns:p14="http://schemas.microsoft.com/office/powerpoint/2010/main" val="2290001675"/>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89436" y="171460"/>
            <a:ext cx="8363938" cy="498598"/>
          </a:xfrm>
        </p:spPr>
        <p:txBody>
          <a:bodyPr/>
          <a:lstStyle/>
          <a:p>
            <a:pPr defTabSz="815230"/>
            <a:r>
              <a:rPr lang="zh-CN" altLang="en-US" sz="3600" b="1" dirty="0" smtClean="0">
                <a:latin typeface="楷体" pitchFamily="49" charset="-122"/>
                <a:ea typeface="楷体" pitchFamily="49" charset="-122"/>
              </a:rPr>
              <a:t>根本任务：对</a:t>
            </a:r>
            <a:r>
              <a:rPr lang="zh-CN" altLang="en-US" sz="3600" b="1" dirty="0">
                <a:latin typeface="楷体" pitchFamily="49" charset="-122"/>
                <a:ea typeface="楷体" pitchFamily="49" charset="-122"/>
              </a:rPr>
              <a:t>以后的行动方针提出建议</a:t>
            </a:r>
            <a:endParaRPr lang="en-US" altLang="zh-CN" sz="3600" b="1" kern="0" dirty="0">
              <a:solidFill>
                <a:srgbClr val="FFFFFF">
                  <a:alpha val="99000"/>
                </a:srgbClr>
              </a:solidFill>
              <a:latin typeface="楷体" pitchFamily="49" charset="-122"/>
              <a:ea typeface="楷体" pitchFamily="49" charset="-122"/>
            </a:endParaRPr>
          </a:p>
        </p:txBody>
      </p:sp>
      <p:sp>
        <p:nvSpPr>
          <p:cNvPr id="4" name="TextBox 3"/>
          <p:cNvSpPr txBox="1"/>
          <p:nvPr/>
        </p:nvSpPr>
        <p:spPr>
          <a:xfrm>
            <a:off x="609600" y="971553"/>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1</a:t>
            </a:r>
            <a:endParaRPr lang="en-US" sz="2000" dirty="0">
              <a:gradFill>
                <a:gsLst>
                  <a:gs pos="0">
                    <a:srgbClr val="FFFFFF"/>
                  </a:gs>
                  <a:gs pos="100000">
                    <a:srgbClr val="FFFFFF"/>
                  </a:gs>
                </a:gsLst>
                <a:lin ang="5400000" scaled="0"/>
              </a:gradFill>
            </a:endParaRPr>
          </a:p>
        </p:txBody>
      </p:sp>
      <p:sp>
        <p:nvSpPr>
          <p:cNvPr id="5" name="TextBox 4"/>
          <p:cNvSpPr txBox="1"/>
          <p:nvPr/>
        </p:nvSpPr>
        <p:spPr>
          <a:xfrm>
            <a:off x="2536122" y="971553"/>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2</a:t>
            </a:r>
            <a:endParaRPr lang="en-US" sz="2000" dirty="0">
              <a:gradFill>
                <a:gsLst>
                  <a:gs pos="0">
                    <a:srgbClr val="FFFFFF"/>
                  </a:gs>
                  <a:gs pos="100000">
                    <a:srgbClr val="FFFFFF"/>
                  </a:gs>
                </a:gsLst>
                <a:lin ang="5400000" scaled="0"/>
              </a:gradFill>
            </a:endParaRPr>
          </a:p>
        </p:txBody>
      </p:sp>
      <p:sp>
        <p:nvSpPr>
          <p:cNvPr id="6" name="TextBox 5"/>
          <p:cNvSpPr txBox="1"/>
          <p:nvPr/>
        </p:nvSpPr>
        <p:spPr>
          <a:xfrm>
            <a:off x="4432677" y="971555"/>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3</a:t>
            </a:r>
            <a:endParaRPr lang="en-US" sz="2000" dirty="0">
              <a:gradFill>
                <a:gsLst>
                  <a:gs pos="0">
                    <a:srgbClr val="FFFFFF"/>
                  </a:gs>
                  <a:gs pos="100000">
                    <a:srgbClr val="FFFFFF"/>
                  </a:gs>
                </a:gsLst>
                <a:lin ang="5400000" scaled="0"/>
              </a:gradFill>
            </a:endParaRPr>
          </a:p>
        </p:txBody>
      </p:sp>
      <p:sp>
        <p:nvSpPr>
          <p:cNvPr id="7" name="TextBox 6"/>
          <p:cNvSpPr txBox="1"/>
          <p:nvPr/>
        </p:nvSpPr>
        <p:spPr>
          <a:xfrm>
            <a:off x="6346122" y="971553"/>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4</a:t>
            </a:r>
            <a:endParaRPr lang="en-US" sz="2000" dirty="0">
              <a:gradFill>
                <a:gsLst>
                  <a:gs pos="0">
                    <a:srgbClr val="FFFFFF"/>
                  </a:gs>
                  <a:gs pos="100000">
                    <a:srgbClr val="FFFFFF"/>
                  </a:gs>
                </a:gsLst>
                <a:lin ang="5400000" scaled="0"/>
              </a:gradFill>
            </a:endParaRPr>
          </a:p>
        </p:txBody>
      </p:sp>
      <p:grpSp>
        <p:nvGrpSpPr>
          <p:cNvPr id="33" name="组合 32"/>
          <p:cNvGrpSpPr/>
          <p:nvPr/>
        </p:nvGrpSpPr>
        <p:grpSpPr>
          <a:xfrm>
            <a:off x="685802" y="1428750"/>
            <a:ext cx="1828799" cy="1428752"/>
            <a:chOff x="685802" y="1428750"/>
            <a:chExt cx="1828799" cy="1428752"/>
          </a:xfrm>
        </p:grpSpPr>
        <p:sp>
          <p:nvSpPr>
            <p:cNvPr id="8" name="Rectangle 28"/>
            <p:cNvSpPr/>
            <p:nvPr/>
          </p:nvSpPr>
          <p:spPr>
            <a:xfrm>
              <a:off x="685802" y="1428750"/>
              <a:ext cx="1828799" cy="1428752"/>
            </a:xfrm>
            <a:prstGeom prst="rect">
              <a:avLst/>
            </a:prstGeom>
            <a:solidFill>
              <a:srgbClr val="00AEEF"/>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800" kern="0" dirty="0">
                <a:solidFill>
                  <a:srgbClr val="FFFFFF">
                    <a:lumMod val="10000"/>
                    <a:lumOff val="90000"/>
                  </a:srgbClr>
                </a:solidFill>
                <a:latin typeface="Segoe UI Light" pitchFamily="34" charset="0"/>
              </a:endParaRPr>
            </a:p>
          </p:txBody>
        </p:sp>
        <p:sp>
          <p:nvSpPr>
            <p:cNvPr id="9" name="TextBox 8"/>
            <p:cNvSpPr txBox="1"/>
            <p:nvPr/>
          </p:nvSpPr>
          <p:spPr>
            <a:xfrm>
              <a:off x="762001" y="1428750"/>
              <a:ext cx="1676400" cy="1384974"/>
            </a:xfrm>
            <a:prstGeom prst="rect">
              <a:avLst/>
            </a:prstGeom>
            <a:noFill/>
          </p:spPr>
          <p:txBody>
            <a:bodyPr wrap="square" lIns="91420" tIns="45710" rIns="91420" bIns="45710" rtlCol="0">
              <a:spAutoFit/>
            </a:bodyPr>
            <a:lstStyle/>
            <a:p>
              <a:pPr>
                <a:buFont typeface="Wingdings" pitchFamily="2" charset="2"/>
                <a:buNone/>
              </a:pPr>
              <a:r>
                <a:rPr lang="zh-CN" altLang="en-US" sz="2800" b="1" dirty="0">
                  <a:latin typeface="楷体" pitchFamily="49" charset="-122"/>
                  <a:ea typeface="楷体" pitchFamily="49" charset="-122"/>
                </a:rPr>
                <a:t>复查系统规模和目标</a:t>
              </a:r>
            </a:p>
          </p:txBody>
        </p:sp>
      </p:grpSp>
      <p:grpSp>
        <p:nvGrpSpPr>
          <p:cNvPr id="34" name="组合 33"/>
          <p:cNvGrpSpPr/>
          <p:nvPr/>
        </p:nvGrpSpPr>
        <p:grpSpPr>
          <a:xfrm>
            <a:off x="2590801" y="1428750"/>
            <a:ext cx="1828799" cy="1428752"/>
            <a:chOff x="2590801" y="1428750"/>
            <a:chExt cx="1828799" cy="1428752"/>
          </a:xfrm>
        </p:grpSpPr>
        <p:sp>
          <p:nvSpPr>
            <p:cNvPr id="10" name="Rectangle 37"/>
            <p:cNvSpPr/>
            <p:nvPr/>
          </p:nvSpPr>
          <p:spPr>
            <a:xfrm>
              <a:off x="2590801" y="1428750"/>
              <a:ext cx="1828799" cy="1428752"/>
            </a:xfrm>
            <a:prstGeom prst="rect">
              <a:avLst/>
            </a:prstGeom>
            <a:solidFill>
              <a:srgbClr val="0071BC"/>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800" kern="0" dirty="0">
                <a:solidFill>
                  <a:srgbClr val="FFFFFF">
                    <a:lumMod val="10000"/>
                    <a:lumOff val="90000"/>
                  </a:srgbClr>
                </a:solidFill>
                <a:latin typeface="Segoe UI Light" pitchFamily="34" charset="0"/>
              </a:endParaRPr>
            </a:p>
          </p:txBody>
        </p:sp>
        <p:sp>
          <p:nvSpPr>
            <p:cNvPr id="11" name="TextBox 10"/>
            <p:cNvSpPr txBox="1"/>
            <p:nvPr/>
          </p:nvSpPr>
          <p:spPr>
            <a:xfrm>
              <a:off x="2667001" y="1428750"/>
              <a:ext cx="1676400" cy="1384974"/>
            </a:xfrm>
            <a:prstGeom prst="rect">
              <a:avLst/>
            </a:prstGeom>
            <a:noFill/>
          </p:spPr>
          <p:txBody>
            <a:bodyPr wrap="square" lIns="91420" tIns="45710" rIns="91420" bIns="45710" rtlCol="0">
              <a:spAutoFit/>
            </a:bodyPr>
            <a:lstStyle/>
            <a:p>
              <a:pPr defTabSz="913909"/>
              <a:r>
                <a:rPr lang="zh-CN" altLang="en-US" sz="2800" b="1" dirty="0">
                  <a:latin typeface="楷体" pitchFamily="49" charset="-122"/>
                  <a:ea typeface="楷体" pitchFamily="49" charset="-122"/>
                </a:rPr>
                <a:t>研究目前正在使用的系统</a:t>
              </a:r>
              <a:endParaRPr lang="en-US" sz="2800" b="1" dirty="0">
                <a:solidFill>
                  <a:srgbClr val="FFFFFF"/>
                </a:solidFill>
                <a:latin typeface="楷体" pitchFamily="49" charset="-122"/>
                <a:ea typeface="楷体" pitchFamily="49" charset="-122"/>
              </a:endParaRPr>
            </a:p>
          </p:txBody>
        </p:sp>
      </p:grpSp>
      <p:grpSp>
        <p:nvGrpSpPr>
          <p:cNvPr id="35" name="组合 34"/>
          <p:cNvGrpSpPr/>
          <p:nvPr/>
        </p:nvGrpSpPr>
        <p:grpSpPr>
          <a:xfrm>
            <a:off x="4495802" y="1428750"/>
            <a:ext cx="1828799" cy="1428752"/>
            <a:chOff x="4495802" y="1428750"/>
            <a:chExt cx="1828799" cy="1428752"/>
          </a:xfrm>
        </p:grpSpPr>
        <p:sp>
          <p:nvSpPr>
            <p:cNvPr id="12" name="Rectangle 39"/>
            <p:cNvSpPr/>
            <p:nvPr/>
          </p:nvSpPr>
          <p:spPr>
            <a:xfrm>
              <a:off x="4495802" y="1428750"/>
              <a:ext cx="1828799" cy="1428752"/>
            </a:xfrm>
            <a:prstGeom prst="rect">
              <a:avLst/>
            </a:prstGeom>
            <a:solidFill>
              <a:srgbClr val="FF8A00"/>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800" kern="0" dirty="0">
                <a:solidFill>
                  <a:schemeClr val="bg1"/>
                </a:solidFill>
                <a:latin typeface="Segoe UI Light" pitchFamily="34" charset="0"/>
              </a:endParaRPr>
            </a:p>
          </p:txBody>
        </p:sp>
        <p:sp>
          <p:nvSpPr>
            <p:cNvPr id="13" name="TextBox 12"/>
            <p:cNvSpPr txBox="1"/>
            <p:nvPr/>
          </p:nvSpPr>
          <p:spPr>
            <a:xfrm>
              <a:off x="4572001" y="1428750"/>
              <a:ext cx="1676400" cy="1384974"/>
            </a:xfrm>
            <a:prstGeom prst="rect">
              <a:avLst/>
            </a:prstGeom>
            <a:noFill/>
          </p:spPr>
          <p:txBody>
            <a:bodyPr wrap="square" lIns="91420" tIns="45710" rIns="91420" bIns="45710" rtlCol="0">
              <a:spAutoFit/>
            </a:bodyPr>
            <a:lstStyle/>
            <a:p>
              <a:pPr defTabSz="913909"/>
              <a:r>
                <a:rPr lang="zh-CN" altLang="en-US" sz="2800" b="1" dirty="0">
                  <a:solidFill>
                    <a:schemeClr val="bg1"/>
                  </a:solidFill>
                  <a:latin typeface="楷体" pitchFamily="49" charset="-122"/>
                  <a:ea typeface="楷体" pitchFamily="49" charset="-122"/>
                </a:rPr>
                <a:t>导出新系统的高层逻辑模型</a:t>
              </a:r>
              <a:endParaRPr lang="en-US" sz="2800" b="1" dirty="0">
                <a:solidFill>
                  <a:schemeClr val="bg1"/>
                </a:solidFill>
                <a:latin typeface="楷体" pitchFamily="49" charset="-122"/>
                <a:ea typeface="楷体" pitchFamily="49" charset="-122"/>
              </a:endParaRPr>
            </a:p>
          </p:txBody>
        </p:sp>
      </p:grpSp>
      <p:grpSp>
        <p:nvGrpSpPr>
          <p:cNvPr id="36" name="组合 35"/>
          <p:cNvGrpSpPr/>
          <p:nvPr/>
        </p:nvGrpSpPr>
        <p:grpSpPr>
          <a:xfrm>
            <a:off x="6400801" y="1428750"/>
            <a:ext cx="1828799" cy="1428752"/>
            <a:chOff x="6400801" y="1428750"/>
            <a:chExt cx="1828799" cy="990600"/>
          </a:xfrm>
        </p:grpSpPr>
        <p:sp>
          <p:nvSpPr>
            <p:cNvPr id="14" name="Rectangle 41"/>
            <p:cNvSpPr/>
            <p:nvPr/>
          </p:nvSpPr>
          <p:spPr>
            <a:xfrm>
              <a:off x="6400801" y="1428750"/>
              <a:ext cx="1828799" cy="990600"/>
            </a:xfrm>
            <a:prstGeom prst="rect">
              <a:avLst/>
            </a:prstGeom>
            <a:solidFill>
              <a:srgbClr val="FFBE00"/>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800" kern="0" dirty="0">
                <a:solidFill>
                  <a:schemeClr val="bg1"/>
                </a:solidFill>
                <a:latin typeface="Segoe UI Light" pitchFamily="34" charset="0"/>
              </a:endParaRPr>
            </a:p>
          </p:txBody>
        </p:sp>
        <p:sp>
          <p:nvSpPr>
            <p:cNvPr id="15" name="TextBox 14"/>
            <p:cNvSpPr txBox="1"/>
            <p:nvPr/>
          </p:nvSpPr>
          <p:spPr>
            <a:xfrm>
              <a:off x="6477001" y="1428750"/>
              <a:ext cx="1676400" cy="781732"/>
            </a:xfrm>
            <a:prstGeom prst="rect">
              <a:avLst/>
            </a:prstGeom>
            <a:noFill/>
          </p:spPr>
          <p:txBody>
            <a:bodyPr wrap="square" lIns="91420" tIns="45710" rIns="91420" bIns="45710" rtlCol="0">
              <a:spAutoFit/>
            </a:bodyPr>
            <a:lstStyle/>
            <a:p>
              <a:pPr>
                <a:lnSpc>
                  <a:spcPct val="80000"/>
                </a:lnSpc>
                <a:buFont typeface="Wingdings" pitchFamily="2" charset="2"/>
                <a:buNone/>
              </a:pPr>
              <a:r>
                <a:rPr lang="zh-CN" altLang="en-US" sz="2800" b="1" dirty="0">
                  <a:solidFill>
                    <a:schemeClr val="bg1"/>
                  </a:solidFill>
                  <a:latin typeface="楷体" pitchFamily="49" charset="-122"/>
                  <a:ea typeface="楷体" pitchFamily="49" charset="-122"/>
                </a:rPr>
                <a:t>进一步定义问题</a:t>
              </a:r>
            </a:p>
          </p:txBody>
        </p:sp>
      </p:grpSp>
      <p:grpSp>
        <p:nvGrpSpPr>
          <p:cNvPr id="40" name="组合 39"/>
          <p:cNvGrpSpPr/>
          <p:nvPr/>
        </p:nvGrpSpPr>
        <p:grpSpPr>
          <a:xfrm>
            <a:off x="685802" y="3322268"/>
            <a:ext cx="1828799" cy="1464060"/>
            <a:chOff x="685802" y="3322268"/>
            <a:chExt cx="1828799" cy="1464060"/>
          </a:xfrm>
        </p:grpSpPr>
        <p:sp>
          <p:nvSpPr>
            <p:cNvPr id="20" name="Rectangle 48"/>
            <p:cNvSpPr/>
            <p:nvPr/>
          </p:nvSpPr>
          <p:spPr>
            <a:xfrm>
              <a:off x="685802" y="3322268"/>
              <a:ext cx="1828799" cy="1464060"/>
            </a:xfrm>
            <a:prstGeom prst="rect">
              <a:avLst/>
            </a:prstGeom>
            <a:solidFill>
              <a:srgbClr val="00AEEF"/>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800" b="1" kern="0" dirty="0">
                <a:solidFill>
                  <a:srgbClr val="FFFFFF">
                    <a:lumMod val="10000"/>
                    <a:lumOff val="90000"/>
                  </a:srgbClr>
                </a:solidFill>
                <a:latin typeface="楷体" pitchFamily="49" charset="-122"/>
                <a:ea typeface="楷体" pitchFamily="49" charset="-122"/>
              </a:endParaRPr>
            </a:p>
          </p:txBody>
        </p:sp>
        <p:sp>
          <p:nvSpPr>
            <p:cNvPr id="21" name="TextBox 20"/>
            <p:cNvSpPr txBox="1"/>
            <p:nvPr/>
          </p:nvSpPr>
          <p:spPr>
            <a:xfrm>
              <a:off x="762000" y="3337931"/>
              <a:ext cx="1676400" cy="1384974"/>
            </a:xfrm>
            <a:prstGeom prst="rect">
              <a:avLst/>
            </a:prstGeom>
            <a:noFill/>
          </p:spPr>
          <p:txBody>
            <a:bodyPr wrap="square" lIns="91420" tIns="45710" rIns="91420" bIns="45710" rtlCol="0">
              <a:spAutoFit/>
            </a:bodyPr>
            <a:lstStyle/>
            <a:p>
              <a:pPr>
                <a:buFont typeface="Wingdings" pitchFamily="2" charset="2"/>
                <a:buNone/>
              </a:pPr>
              <a:r>
                <a:rPr lang="zh-CN" altLang="en-US" sz="2800" b="1" dirty="0">
                  <a:latin typeface="楷体" pitchFamily="49" charset="-122"/>
                  <a:ea typeface="楷体" pitchFamily="49" charset="-122"/>
                </a:rPr>
                <a:t>导出和评价供选择的解法</a:t>
              </a:r>
            </a:p>
          </p:txBody>
        </p:sp>
      </p:grpSp>
      <p:grpSp>
        <p:nvGrpSpPr>
          <p:cNvPr id="39" name="组合 38"/>
          <p:cNvGrpSpPr/>
          <p:nvPr/>
        </p:nvGrpSpPr>
        <p:grpSpPr>
          <a:xfrm>
            <a:off x="2590801" y="3322268"/>
            <a:ext cx="1828799" cy="1464060"/>
            <a:chOff x="2590801" y="3322268"/>
            <a:chExt cx="1828799" cy="1464060"/>
          </a:xfrm>
        </p:grpSpPr>
        <p:sp>
          <p:nvSpPr>
            <p:cNvPr id="22" name="Rectangle 51"/>
            <p:cNvSpPr/>
            <p:nvPr/>
          </p:nvSpPr>
          <p:spPr>
            <a:xfrm>
              <a:off x="2590801" y="3322268"/>
              <a:ext cx="1828799" cy="1464060"/>
            </a:xfrm>
            <a:prstGeom prst="rect">
              <a:avLst/>
            </a:prstGeom>
            <a:solidFill>
              <a:srgbClr val="0071BC"/>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800" b="1" kern="0" dirty="0">
                <a:solidFill>
                  <a:srgbClr val="FFFFFF">
                    <a:lumMod val="10000"/>
                    <a:lumOff val="90000"/>
                  </a:srgbClr>
                </a:solidFill>
                <a:latin typeface="楷体" pitchFamily="49" charset="-122"/>
                <a:ea typeface="楷体" pitchFamily="49" charset="-122"/>
              </a:endParaRPr>
            </a:p>
          </p:txBody>
        </p:sp>
        <p:sp>
          <p:nvSpPr>
            <p:cNvPr id="23" name="TextBox 22"/>
            <p:cNvSpPr txBox="1"/>
            <p:nvPr/>
          </p:nvSpPr>
          <p:spPr>
            <a:xfrm>
              <a:off x="2667001" y="3337931"/>
              <a:ext cx="1676400" cy="867910"/>
            </a:xfrm>
            <a:prstGeom prst="rect">
              <a:avLst/>
            </a:prstGeom>
            <a:noFill/>
          </p:spPr>
          <p:txBody>
            <a:bodyPr wrap="square" lIns="91420" tIns="45710" rIns="91420" bIns="45710" rtlCol="0">
              <a:spAutoFit/>
            </a:bodyPr>
            <a:lstStyle/>
            <a:p>
              <a:pPr>
                <a:lnSpc>
                  <a:spcPct val="90000"/>
                </a:lnSpc>
                <a:buFont typeface="Wingdings" pitchFamily="2" charset="2"/>
                <a:buNone/>
              </a:pPr>
              <a:r>
                <a:rPr lang="zh-CN" altLang="en-US" sz="2800" b="1" dirty="0">
                  <a:latin typeface="楷体" pitchFamily="49" charset="-122"/>
                  <a:ea typeface="楷体" pitchFamily="49" charset="-122"/>
                </a:rPr>
                <a:t>推荐行动方针</a:t>
              </a:r>
            </a:p>
          </p:txBody>
        </p:sp>
      </p:grpSp>
      <p:grpSp>
        <p:nvGrpSpPr>
          <p:cNvPr id="38" name="组合 37"/>
          <p:cNvGrpSpPr/>
          <p:nvPr/>
        </p:nvGrpSpPr>
        <p:grpSpPr>
          <a:xfrm>
            <a:off x="4495802" y="3322268"/>
            <a:ext cx="1828799" cy="1464060"/>
            <a:chOff x="4495802" y="3322268"/>
            <a:chExt cx="1828799" cy="1464060"/>
          </a:xfrm>
        </p:grpSpPr>
        <p:sp>
          <p:nvSpPr>
            <p:cNvPr id="24" name="Rectangle 54"/>
            <p:cNvSpPr/>
            <p:nvPr/>
          </p:nvSpPr>
          <p:spPr>
            <a:xfrm>
              <a:off x="4495802" y="3322268"/>
              <a:ext cx="1828799" cy="1464060"/>
            </a:xfrm>
            <a:prstGeom prst="rect">
              <a:avLst/>
            </a:prstGeom>
            <a:solidFill>
              <a:srgbClr val="FF8A00"/>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800" b="1" kern="0" dirty="0">
                <a:solidFill>
                  <a:schemeClr val="bg1"/>
                </a:solidFill>
                <a:latin typeface="楷体" pitchFamily="49" charset="-122"/>
                <a:ea typeface="楷体" pitchFamily="49" charset="-122"/>
              </a:endParaRPr>
            </a:p>
          </p:txBody>
        </p:sp>
        <p:sp>
          <p:nvSpPr>
            <p:cNvPr id="25" name="TextBox 24"/>
            <p:cNvSpPr txBox="1"/>
            <p:nvPr/>
          </p:nvSpPr>
          <p:spPr>
            <a:xfrm>
              <a:off x="4572001" y="3337931"/>
              <a:ext cx="1676400" cy="954087"/>
            </a:xfrm>
            <a:prstGeom prst="rect">
              <a:avLst/>
            </a:prstGeom>
            <a:noFill/>
          </p:spPr>
          <p:txBody>
            <a:bodyPr wrap="square" lIns="91420" tIns="45710" rIns="91420" bIns="45710" rtlCol="0">
              <a:spAutoFit/>
            </a:bodyPr>
            <a:lstStyle/>
            <a:p>
              <a:pPr defTabSz="913909"/>
              <a:r>
                <a:rPr lang="zh-CN" altLang="en-US" sz="2800" b="1" dirty="0">
                  <a:solidFill>
                    <a:schemeClr val="bg1"/>
                  </a:solidFill>
                  <a:latin typeface="楷体" pitchFamily="49" charset="-122"/>
                  <a:ea typeface="楷体" pitchFamily="49" charset="-122"/>
                </a:rPr>
                <a:t>草拟开发计划</a:t>
              </a:r>
              <a:endParaRPr lang="en-US" sz="2800" b="1" dirty="0">
                <a:solidFill>
                  <a:schemeClr val="bg1"/>
                </a:solidFill>
                <a:latin typeface="楷体" pitchFamily="49" charset="-122"/>
                <a:ea typeface="楷体" pitchFamily="49" charset="-122"/>
              </a:endParaRPr>
            </a:p>
          </p:txBody>
        </p:sp>
      </p:grpSp>
      <p:grpSp>
        <p:nvGrpSpPr>
          <p:cNvPr id="37" name="组合 36"/>
          <p:cNvGrpSpPr/>
          <p:nvPr/>
        </p:nvGrpSpPr>
        <p:grpSpPr>
          <a:xfrm>
            <a:off x="6400801" y="3322268"/>
            <a:ext cx="1828799" cy="1464060"/>
            <a:chOff x="6400801" y="3322268"/>
            <a:chExt cx="1828799" cy="1464060"/>
          </a:xfrm>
        </p:grpSpPr>
        <p:sp>
          <p:nvSpPr>
            <p:cNvPr id="26" name="Rectangle 57"/>
            <p:cNvSpPr/>
            <p:nvPr/>
          </p:nvSpPr>
          <p:spPr>
            <a:xfrm>
              <a:off x="6400801" y="3322268"/>
              <a:ext cx="1828799" cy="1464060"/>
            </a:xfrm>
            <a:prstGeom prst="rect">
              <a:avLst/>
            </a:prstGeom>
            <a:solidFill>
              <a:srgbClr val="FFBE00"/>
            </a:solidFill>
            <a:ln w="6350">
              <a:gradFill flip="none" rotWithShape="1">
                <a:gsLst>
                  <a:gs pos="0">
                    <a:srgbClr val="000000">
                      <a:alpha val="0"/>
                    </a:srgbClr>
                  </a:gs>
                  <a:gs pos="50000">
                    <a:srgbClr val="005CB0">
                      <a:alpha val="78000"/>
                    </a:srgbClr>
                  </a:gs>
                  <a:gs pos="100000">
                    <a:srgbClr val="000C22">
                      <a:alpha val="0"/>
                    </a:srgbClr>
                  </a:gs>
                </a:gsLst>
                <a:lin ang="16200000" scaled="1"/>
                <a:tileRect/>
              </a:gradFill>
              <a:headEnd type="none" w="med" len="med"/>
              <a:tailEnd type="none" w="med" len="med"/>
            </a:ln>
          </p:spPr>
          <p:style>
            <a:lnRef idx="2">
              <a:schemeClr val="accent6"/>
            </a:lnRef>
            <a:fillRef idx="1">
              <a:schemeClr val="lt1"/>
            </a:fillRef>
            <a:effectRef idx="0">
              <a:schemeClr val="accent6"/>
            </a:effectRef>
            <a:fontRef idx="minor">
              <a:schemeClr val="dk1"/>
            </a:fontRef>
          </p:style>
          <p:txBody>
            <a:bodyPr vert="horz" wrap="square" lIns="0" tIns="1005630" rIns="0" bIns="274261" numCol="1" rtlCol="0" anchor="ctr" anchorCtr="0" compatLnSpc="1">
              <a:prstTxWarp prst="textNoShape">
                <a:avLst/>
              </a:prstTxWarp>
            </a:bodyPr>
            <a:lstStyle/>
            <a:p>
              <a:pPr algn="ctr" defTabSz="685721" fontAlgn="base">
                <a:lnSpc>
                  <a:spcPct val="90000"/>
                </a:lnSpc>
                <a:spcBef>
                  <a:spcPts val="1350"/>
                </a:spcBef>
                <a:spcAft>
                  <a:spcPts val="1350"/>
                </a:spcAft>
              </a:pPr>
              <a:endParaRPr lang="en-US" sz="2800" b="1" kern="0" dirty="0">
                <a:solidFill>
                  <a:schemeClr val="bg1"/>
                </a:solidFill>
                <a:latin typeface="楷体" pitchFamily="49" charset="-122"/>
                <a:ea typeface="楷体" pitchFamily="49" charset="-122"/>
              </a:endParaRPr>
            </a:p>
          </p:txBody>
        </p:sp>
        <p:sp>
          <p:nvSpPr>
            <p:cNvPr id="27" name="TextBox 26"/>
            <p:cNvSpPr txBox="1"/>
            <p:nvPr/>
          </p:nvSpPr>
          <p:spPr>
            <a:xfrm>
              <a:off x="6477001" y="3337931"/>
              <a:ext cx="1676400" cy="954087"/>
            </a:xfrm>
            <a:prstGeom prst="rect">
              <a:avLst/>
            </a:prstGeom>
            <a:noFill/>
          </p:spPr>
          <p:txBody>
            <a:bodyPr wrap="square" lIns="91420" tIns="45710" rIns="91420" bIns="45710" rtlCol="0">
              <a:spAutoFit/>
            </a:bodyPr>
            <a:lstStyle/>
            <a:p>
              <a:pPr defTabSz="913909"/>
              <a:r>
                <a:rPr lang="zh-CN" altLang="en-US" sz="2800" b="1" dirty="0">
                  <a:solidFill>
                    <a:schemeClr val="bg1"/>
                  </a:solidFill>
                  <a:latin typeface="楷体" pitchFamily="49" charset="-122"/>
                  <a:ea typeface="楷体" pitchFamily="49" charset="-122"/>
                </a:rPr>
                <a:t>书写文档提交审查</a:t>
              </a:r>
              <a:endParaRPr lang="en-US" sz="2800" b="1" dirty="0">
                <a:solidFill>
                  <a:schemeClr val="bg1"/>
                </a:solidFill>
                <a:latin typeface="楷体" pitchFamily="49" charset="-122"/>
                <a:ea typeface="楷体" pitchFamily="49" charset="-122"/>
              </a:endParaRPr>
            </a:p>
          </p:txBody>
        </p:sp>
      </p:grpSp>
      <p:sp>
        <p:nvSpPr>
          <p:cNvPr id="29" name="TextBox 28"/>
          <p:cNvSpPr txBox="1"/>
          <p:nvPr/>
        </p:nvSpPr>
        <p:spPr>
          <a:xfrm>
            <a:off x="609600" y="2931790"/>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5</a:t>
            </a:r>
            <a:endParaRPr lang="en-US" sz="2000" dirty="0">
              <a:gradFill>
                <a:gsLst>
                  <a:gs pos="0">
                    <a:srgbClr val="FFFFFF"/>
                  </a:gs>
                  <a:gs pos="100000">
                    <a:srgbClr val="FFFFFF"/>
                  </a:gs>
                </a:gsLst>
                <a:lin ang="5400000" scaled="0"/>
              </a:gradFill>
            </a:endParaRPr>
          </a:p>
        </p:txBody>
      </p:sp>
      <p:sp>
        <p:nvSpPr>
          <p:cNvPr id="30" name="TextBox 29"/>
          <p:cNvSpPr txBox="1"/>
          <p:nvPr/>
        </p:nvSpPr>
        <p:spPr>
          <a:xfrm>
            <a:off x="2536122" y="2931790"/>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6</a:t>
            </a:r>
            <a:endParaRPr lang="en-US" sz="2000" dirty="0">
              <a:gradFill>
                <a:gsLst>
                  <a:gs pos="0">
                    <a:srgbClr val="FFFFFF"/>
                  </a:gs>
                  <a:gs pos="100000">
                    <a:srgbClr val="FFFFFF"/>
                  </a:gs>
                </a:gsLst>
                <a:lin ang="5400000" scaled="0"/>
              </a:gradFill>
            </a:endParaRPr>
          </a:p>
        </p:txBody>
      </p:sp>
      <p:sp>
        <p:nvSpPr>
          <p:cNvPr id="31" name="TextBox 30"/>
          <p:cNvSpPr txBox="1"/>
          <p:nvPr/>
        </p:nvSpPr>
        <p:spPr>
          <a:xfrm>
            <a:off x="4432677" y="2931792"/>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7</a:t>
            </a:r>
            <a:endParaRPr lang="en-US" sz="2000" dirty="0">
              <a:gradFill>
                <a:gsLst>
                  <a:gs pos="0">
                    <a:srgbClr val="FFFFFF"/>
                  </a:gs>
                  <a:gs pos="100000">
                    <a:srgbClr val="FFFFFF"/>
                  </a:gs>
                </a:gsLst>
                <a:lin ang="5400000" scaled="0"/>
              </a:gradFill>
            </a:endParaRPr>
          </a:p>
        </p:txBody>
      </p:sp>
      <p:sp>
        <p:nvSpPr>
          <p:cNvPr id="32" name="TextBox 31"/>
          <p:cNvSpPr txBox="1"/>
          <p:nvPr/>
        </p:nvSpPr>
        <p:spPr>
          <a:xfrm>
            <a:off x="6346122" y="2931790"/>
            <a:ext cx="322484" cy="369312"/>
          </a:xfrm>
          <a:prstGeom prst="rect">
            <a:avLst/>
          </a:prstGeom>
          <a:noFill/>
        </p:spPr>
        <p:txBody>
          <a:bodyPr wrap="none" lIns="91420" tIns="45710" rIns="91420" bIns="45710" rtlCol="0">
            <a:spAutoFit/>
          </a:bodyPr>
          <a:lstStyle/>
          <a:p>
            <a:pPr defTabSz="685721">
              <a:lnSpc>
                <a:spcPct val="90000"/>
              </a:lnSpc>
              <a:spcBef>
                <a:spcPct val="20000"/>
              </a:spcBef>
              <a:buSzPct val="90000"/>
            </a:pPr>
            <a:r>
              <a:rPr lang="en-US" altLang="zh-CN" sz="2000" dirty="0" smtClean="0">
                <a:gradFill>
                  <a:gsLst>
                    <a:gs pos="0">
                      <a:srgbClr val="FFFFFF"/>
                    </a:gs>
                    <a:gs pos="100000">
                      <a:srgbClr val="FFFFFF"/>
                    </a:gs>
                  </a:gsLst>
                  <a:lin ang="5400000" scaled="0"/>
                </a:gradFill>
              </a:rPr>
              <a:t>8</a:t>
            </a:r>
            <a:endParaRPr lang="en-US" sz="2000" dirty="0">
              <a:gradFill>
                <a:gsLst>
                  <a:gs pos="0">
                    <a:srgbClr val="FFFFFF"/>
                  </a:gs>
                  <a:gs pos="100000">
                    <a:srgbClr val="FFFFFF"/>
                  </a:gs>
                </a:gsLst>
                <a:lin ang="5400000" scaled="0"/>
              </a:gradFill>
            </a:endParaRPr>
          </a:p>
        </p:txBody>
      </p:sp>
    </p:spTree>
    <p:extLst>
      <p:ext uri="{BB962C8B-B14F-4D97-AF65-F5344CB8AC3E}">
        <p14:creationId xmlns:p14="http://schemas.microsoft.com/office/powerpoint/2010/main" val="1324515586"/>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6"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80">
                                          <p:stCondLst>
                                            <p:cond delay="0"/>
                                          </p:stCondLst>
                                        </p:cTn>
                                        <p:tgtEl>
                                          <p:spTgt spid="4"/>
                                        </p:tgtEl>
                                      </p:cBhvr>
                                    </p:animEffect>
                                    <p:anim calcmode="lin" valueType="num">
                                      <p:cBhvr>
                                        <p:cTn id="8" dur="1822" tmFilter="0,0; 0.14,0.36; 0.43,0.73; 0.71,0.91; 1.0,1.0">
                                          <p:stCondLst>
                                            <p:cond delay="0"/>
                                          </p:stCondLst>
                                        </p:cTn>
                                        <p:tgtEl>
                                          <p:spTgt spid="4"/>
                                        </p:tgtEl>
                                        <p:attrNameLst>
                                          <p:attrName>ppt_x</p:attrName>
                                        </p:attrNameLst>
                                      </p:cBhvr>
                                      <p:tavLst>
                                        <p:tav tm="0">
                                          <p:val>
                                            <p:strVal val="#ppt_x-0.25"/>
                                          </p:val>
                                        </p:tav>
                                        <p:tav tm="100000">
                                          <p:val>
                                            <p:strVal val="#ppt_x"/>
                                          </p:val>
                                        </p:tav>
                                      </p:tavLst>
                                    </p:anim>
                                    <p:anim calcmode="lin" valueType="num">
                                      <p:cBhvr>
                                        <p:cTn id="9" dur="664" tmFilter="0.0,0.0; 0.25,0.07; 0.50,0.2; 0.75,0.467; 1.0,1.0">
                                          <p:stCondLst>
                                            <p:cond delay="0"/>
                                          </p:stCondLst>
                                        </p:cTn>
                                        <p:tgtEl>
                                          <p:spTgt spid="4"/>
                                        </p:tgtEl>
                                        <p:attrNameLst>
                                          <p:attrName>ppt_y</p:attrName>
                                        </p:attrNameLst>
                                      </p:cBhvr>
                                      <p:tavLst>
                                        <p:tav tm="0" fmla="#ppt_y-sin(pi*$)/3">
                                          <p:val>
                                            <p:fltVal val="0.5"/>
                                          </p:val>
                                        </p:tav>
                                        <p:tav tm="100000">
                                          <p:val>
                                            <p:fltVal val="1"/>
                                          </p:val>
                                        </p:tav>
                                      </p:tavLst>
                                    </p:anim>
                                    <p:anim calcmode="lin" valueType="num">
                                      <p:cBhvr>
                                        <p:cTn id="10" dur="664" tmFilter="0, 0; 0.125,0.2665; 0.25,0.4; 0.375,0.465; 0.5,0.5;  0.625,0.535; 0.75,0.6; 0.875,0.7335; 1,1">
                                          <p:stCondLst>
                                            <p:cond delay="664"/>
                                          </p:stCondLst>
                                        </p:cTn>
                                        <p:tgtEl>
                                          <p:spTgt spid="4"/>
                                        </p:tgtEl>
                                        <p:attrNameLst>
                                          <p:attrName>ppt_y</p:attrName>
                                        </p:attrNameLst>
                                      </p:cBhvr>
                                      <p:tavLst>
                                        <p:tav tm="0" fmla="#ppt_y-sin(pi*$)/9">
                                          <p:val>
                                            <p:fltVal val="0"/>
                                          </p:val>
                                        </p:tav>
                                        <p:tav tm="100000">
                                          <p:val>
                                            <p:fltVal val="1"/>
                                          </p:val>
                                        </p:tav>
                                      </p:tavLst>
                                    </p:anim>
                                    <p:anim calcmode="lin" valueType="num">
                                      <p:cBhvr>
                                        <p:cTn id="11" dur="332" tmFilter="0, 0; 0.125,0.2665; 0.25,0.4; 0.375,0.465; 0.5,0.5;  0.625,0.535; 0.75,0.6; 0.875,0.7335; 1,1">
                                          <p:stCondLst>
                                            <p:cond delay="1324"/>
                                          </p:stCondLst>
                                        </p:cTn>
                                        <p:tgtEl>
                                          <p:spTgt spid="4"/>
                                        </p:tgtEl>
                                        <p:attrNameLst>
                                          <p:attrName>ppt_y</p:attrName>
                                        </p:attrNameLst>
                                      </p:cBhvr>
                                      <p:tavLst>
                                        <p:tav tm="0" fmla="#ppt_y-sin(pi*$)/27">
                                          <p:val>
                                            <p:fltVal val="0"/>
                                          </p:val>
                                        </p:tav>
                                        <p:tav tm="100000">
                                          <p:val>
                                            <p:fltVal val="1"/>
                                          </p:val>
                                        </p:tav>
                                      </p:tavLst>
                                    </p:anim>
                                    <p:anim calcmode="lin" valueType="num">
                                      <p:cBhvr>
                                        <p:cTn id="12" dur="164" tmFilter="0, 0; 0.125,0.2665; 0.25,0.4; 0.375,0.465; 0.5,0.5;  0.625,0.535; 0.75,0.6; 0.875,0.7335; 1,1">
                                          <p:stCondLst>
                                            <p:cond delay="1656"/>
                                          </p:stCondLst>
                                        </p:cTn>
                                        <p:tgtEl>
                                          <p:spTgt spid="4"/>
                                        </p:tgtEl>
                                        <p:attrNameLst>
                                          <p:attrName>ppt_y</p:attrName>
                                        </p:attrNameLst>
                                      </p:cBhvr>
                                      <p:tavLst>
                                        <p:tav tm="0" fmla="#ppt_y-sin(pi*$)/81">
                                          <p:val>
                                            <p:fltVal val="0"/>
                                          </p:val>
                                        </p:tav>
                                        <p:tav tm="100000">
                                          <p:val>
                                            <p:fltVal val="1"/>
                                          </p:val>
                                        </p:tav>
                                      </p:tavLst>
                                    </p:anim>
                                    <p:animScale>
                                      <p:cBhvr>
                                        <p:cTn id="13" dur="26">
                                          <p:stCondLst>
                                            <p:cond delay="650"/>
                                          </p:stCondLst>
                                        </p:cTn>
                                        <p:tgtEl>
                                          <p:spTgt spid="4"/>
                                        </p:tgtEl>
                                      </p:cBhvr>
                                      <p:to x="100000" y="60000"/>
                                    </p:animScale>
                                    <p:animScale>
                                      <p:cBhvr>
                                        <p:cTn id="14" dur="166" decel="50000">
                                          <p:stCondLst>
                                            <p:cond delay="676"/>
                                          </p:stCondLst>
                                        </p:cTn>
                                        <p:tgtEl>
                                          <p:spTgt spid="4"/>
                                        </p:tgtEl>
                                      </p:cBhvr>
                                      <p:to x="100000" y="100000"/>
                                    </p:animScale>
                                    <p:animScale>
                                      <p:cBhvr>
                                        <p:cTn id="15" dur="26">
                                          <p:stCondLst>
                                            <p:cond delay="1312"/>
                                          </p:stCondLst>
                                        </p:cTn>
                                        <p:tgtEl>
                                          <p:spTgt spid="4"/>
                                        </p:tgtEl>
                                      </p:cBhvr>
                                      <p:to x="100000" y="80000"/>
                                    </p:animScale>
                                    <p:animScale>
                                      <p:cBhvr>
                                        <p:cTn id="16" dur="166" decel="50000">
                                          <p:stCondLst>
                                            <p:cond delay="1338"/>
                                          </p:stCondLst>
                                        </p:cTn>
                                        <p:tgtEl>
                                          <p:spTgt spid="4"/>
                                        </p:tgtEl>
                                      </p:cBhvr>
                                      <p:to x="100000" y="100000"/>
                                    </p:animScale>
                                    <p:animScale>
                                      <p:cBhvr>
                                        <p:cTn id="17" dur="26">
                                          <p:stCondLst>
                                            <p:cond delay="1642"/>
                                          </p:stCondLst>
                                        </p:cTn>
                                        <p:tgtEl>
                                          <p:spTgt spid="4"/>
                                        </p:tgtEl>
                                      </p:cBhvr>
                                      <p:to x="100000" y="90000"/>
                                    </p:animScale>
                                    <p:animScale>
                                      <p:cBhvr>
                                        <p:cTn id="18" dur="166" decel="50000">
                                          <p:stCondLst>
                                            <p:cond delay="1668"/>
                                          </p:stCondLst>
                                        </p:cTn>
                                        <p:tgtEl>
                                          <p:spTgt spid="4"/>
                                        </p:tgtEl>
                                      </p:cBhvr>
                                      <p:to x="100000" y="100000"/>
                                    </p:animScale>
                                    <p:animScale>
                                      <p:cBhvr>
                                        <p:cTn id="19" dur="26">
                                          <p:stCondLst>
                                            <p:cond delay="1808"/>
                                          </p:stCondLst>
                                        </p:cTn>
                                        <p:tgtEl>
                                          <p:spTgt spid="4"/>
                                        </p:tgtEl>
                                      </p:cBhvr>
                                      <p:to x="100000" y="95000"/>
                                    </p:animScale>
                                    <p:animScale>
                                      <p:cBhvr>
                                        <p:cTn id="20" dur="166" decel="50000">
                                          <p:stCondLst>
                                            <p:cond delay="1834"/>
                                          </p:stCondLst>
                                        </p:cTn>
                                        <p:tgtEl>
                                          <p:spTgt spid="4"/>
                                        </p:tgtEl>
                                      </p:cBhvr>
                                      <p:to x="100000" y="100000"/>
                                    </p:animScale>
                                  </p:childTnLst>
                                </p:cTn>
                              </p:par>
                            </p:childTnLst>
                          </p:cTn>
                        </p:par>
                        <p:par>
                          <p:cTn id="21" fill="hold">
                            <p:stCondLst>
                              <p:cond delay="2000"/>
                            </p:stCondLst>
                            <p:childTnLst>
                              <p:par>
                                <p:cTn id="22" presetID="26" presetClass="entr" presetSubtype="0" fill="hold" grpId="0" nodeType="afterEffect">
                                  <p:stCondLst>
                                    <p:cond delay="0"/>
                                  </p:stCondLst>
                                  <p:childTnLst>
                                    <p:set>
                                      <p:cBhvr>
                                        <p:cTn id="23" dur="1" fill="hold">
                                          <p:stCondLst>
                                            <p:cond delay="0"/>
                                          </p:stCondLst>
                                        </p:cTn>
                                        <p:tgtEl>
                                          <p:spTgt spid="5"/>
                                        </p:tgtEl>
                                        <p:attrNameLst>
                                          <p:attrName>style.visibility</p:attrName>
                                        </p:attrNameLst>
                                      </p:cBhvr>
                                      <p:to>
                                        <p:strVal val="visible"/>
                                      </p:to>
                                    </p:set>
                                    <p:animEffect transition="in" filter="wipe(down)">
                                      <p:cBhvr>
                                        <p:cTn id="24" dur="580">
                                          <p:stCondLst>
                                            <p:cond delay="0"/>
                                          </p:stCondLst>
                                        </p:cTn>
                                        <p:tgtEl>
                                          <p:spTgt spid="5"/>
                                        </p:tgtEl>
                                      </p:cBhvr>
                                    </p:animEffect>
                                    <p:anim calcmode="lin" valueType="num">
                                      <p:cBhvr>
                                        <p:cTn id="25" dur="1822" tmFilter="0,0; 0.14,0.36; 0.43,0.73; 0.71,0.91; 1.0,1.0">
                                          <p:stCondLst>
                                            <p:cond delay="0"/>
                                          </p:stCondLst>
                                        </p:cTn>
                                        <p:tgtEl>
                                          <p:spTgt spid="5"/>
                                        </p:tgtEl>
                                        <p:attrNameLst>
                                          <p:attrName>ppt_x</p:attrName>
                                        </p:attrNameLst>
                                      </p:cBhvr>
                                      <p:tavLst>
                                        <p:tav tm="0">
                                          <p:val>
                                            <p:strVal val="#ppt_x-0.25"/>
                                          </p:val>
                                        </p:tav>
                                        <p:tav tm="100000">
                                          <p:val>
                                            <p:strVal val="#ppt_x"/>
                                          </p:val>
                                        </p:tav>
                                      </p:tavLst>
                                    </p:anim>
                                    <p:anim calcmode="lin" valueType="num">
                                      <p:cBhvr>
                                        <p:cTn id="26" dur="664" tmFilter="0.0,0.0; 0.25,0.07; 0.50,0.2; 0.75,0.467; 1.0,1.0">
                                          <p:stCondLst>
                                            <p:cond delay="0"/>
                                          </p:stCondLst>
                                        </p:cTn>
                                        <p:tgtEl>
                                          <p:spTgt spid="5"/>
                                        </p:tgtEl>
                                        <p:attrNameLst>
                                          <p:attrName>ppt_y</p:attrName>
                                        </p:attrNameLst>
                                      </p:cBhvr>
                                      <p:tavLst>
                                        <p:tav tm="0" fmla="#ppt_y-sin(pi*$)/3">
                                          <p:val>
                                            <p:fltVal val="0.5"/>
                                          </p:val>
                                        </p:tav>
                                        <p:tav tm="100000">
                                          <p:val>
                                            <p:fltVal val="1"/>
                                          </p:val>
                                        </p:tav>
                                      </p:tavLst>
                                    </p:anim>
                                    <p:anim calcmode="lin" valueType="num">
                                      <p:cBhvr>
                                        <p:cTn id="27" dur="664" tmFilter="0, 0; 0.125,0.2665; 0.25,0.4; 0.375,0.465; 0.5,0.5;  0.625,0.535; 0.75,0.6; 0.875,0.7335; 1,1">
                                          <p:stCondLst>
                                            <p:cond delay="664"/>
                                          </p:stCondLst>
                                        </p:cTn>
                                        <p:tgtEl>
                                          <p:spTgt spid="5"/>
                                        </p:tgtEl>
                                        <p:attrNameLst>
                                          <p:attrName>ppt_y</p:attrName>
                                        </p:attrNameLst>
                                      </p:cBhvr>
                                      <p:tavLst>
                                        <p:tav tm="0" fmla="#ppt_y-sin(pi*$)/9">
                                          <p:val>
                                            <p:fltVal val="0"/>
                                          </p:val>
                                        </p:tav>
                                        <p:tav tm="100000">
                                          <p:val>
                                            <p:fltVal val="1"/>
                                          </p:val>
                                        </p:tav>
                                      </p:tavLst>
                                    </p:anim>
                                    <p:anim calcmode="lin" valueType="num">
                                      <p:cBhvr>
                                        <p:cTn id="28" dur="332" tmFilter="0, 0; 0.125,0.2665; 0.25,0.4; 0.375,0.465; 0.5,0.5;  0.625,0.535; 0.75,0.6; 0.875,0.7335; 1,1">
                                          <p:stCondLst>
                                            <p:cond delay="1324"/>
                                          </p:stCondLst>
                                        </p:cTn>
                                        <p:tgtEl>
                                          <p:spTgt spid="5"/>
                                        </p:tgtEl>
                                        <p:attrNameLst>
                                          <p:attrName>ppt_y</p:attrName>
                                        </p:attrNameLst>
                                      </p:cBhvr>
                                      <p:tavLst>
                                        <p:tav tm="0" fmla="#ppt_y-sin(pi*$)/27">
                                          <p:val>
                                            <p:fltVal val="0"/>
                                          </p:val>
                                        </p:tav>
                                        <p:tav tm="100000">
                                          <p:val>
                                            <p:fltVal val="1"/>
                                          </p:val>
                                        </p:tav>
                                      </p:tavLst>
                                    </p:anim>
                                    <p:anim calcmode="lin" valueType="num">
                                      <p:cBhvr>
                                        <p:cTn id="29" dur="164" tmFilter="0, 0; 0.125,0.2665; 0.25,0.4; 0.375,0.465; 0.5,0.5;  0.625,0.535; 0.75,0.6; 0.875,0.7335; 1,1">
                                          <p:stCondLst>
                                            <p:cond delay="1656"/>
                                          </p:stCondLst>
                                        </p:cTn>
                                        <p:tgtEl>
                                          <p:spTgt spid="5"/>
                                        </p:tgtEl>
                                        <p:attrNameLst>
                                          <p:attrName>ppt_y</p:attrName>
                                        </p:attrNameLst>
                                      </p:cBhvr>
                                      <p:tavLst>
                                        <p:tav tm="0" fmla="#ppt_y-sin(pi*$)/81">
                                          <p:val>
                                            <p:fltVal val="0"/>
                                          </p:val>
                                        </p:tav>
                                        <p:tav tm="100000">
                                          <p:val>
                                            <p:fltVal val="1"/>
                                          </p:val>
                                        </p:tav>
                                      </p:tavLst>
                                    </p:anim>
                                    <p:animScale>
                                      <p:cBhvr>
                                        <p:cTn id="30" dur="26">
                                          <p:stCondLst>
                                            <p:cond delay="650"/>
                                          </p:stCondLst>
                                        </p:cTn>
                                        <p:tgtEl>
                                          <p:spTgt spid="5"/>
                                        </p:tgtEl>
                                      </p:cBhvr>
                                      <p:to x="100000" y="60000"/>
                                    </p:animScale>
                                    <p:animScale>
                                      <p:cBhvr>
                                        <p:cTn id="31" dur="166" decel="50000">
                                          <p:stCondLst>
                                            <p:cond delay="676"/>
                                          </p:stCondLst>
                                        </p:cTn>
                                        <p:tgtEl>
                                          <p:spTgt spid="5"/>
                                        </p:tgtEl>
                                      </p:cBhvr>
                                      <p:to x="100000" y="100000"/>
                                    </p:animScale>
                                    <p:animScale>
                                      <p:cBhvr>
                                        <p:cTn id="32" dur="26">
                                          <p:stCondLst>
                                            <p:cond delay="1312"/>
                                          </p:stCondLst>
                                        </p:cTn>
                                        <p:tgtEl>
                                          <p:spTgt spid="5"/>
                                        </p:tgtEl>
                                      </p:cBhvr>
                                      <p:to x="100000" y="80000"/>
                                    </p:animScale>
                                    <p:animScale>
                                      <p:cBhvr>
                                        <p:cTn id="33" dur="166" decel="50000">
                                          <p:stCondLst>
                                            <p:cond delay="1338"/>
                                          </p:stCondLst>
                                        </p:cTn>
                                        <p:tgtEl>
                                          <p:spTgt spid="5"/>
                                        </p:tgtEl>
                                      </p:cBhvr>
                                      <p:to x="100000" y="100000"/>
                                    </p:animScale>
                                    <p:animScale>
                                      <p:cBhvr>
                                        <p:cTn id="34" dur="26">
                                          <p:stCondLst>
                                            <p:cond delay="1642"/>
                                          </p:stCondLst>
                                        </p:cTn>
                                        <p:tgtEl>
                                          <p:spTgt spid="5"/>
                                        </p:tgtEl>
                                      </p:cBhvr>
                                      <p:to x="100000" y="90000"/>
                                    </p:animScale>
                                    <p:animScale>
                                      <p:cBhvr>
                                        <p:cTn id="35" dur="166" decel="50000">
                                          <p:stCondLst>
                                            <p:cond delay="1668"/>
                                          </p:stCondLst>
                                        </p:cTn>
                                        <p:tgtEl>
                                          <p:spTgt spid="5"/>
                                        </p:tgtEl>
                                      </p:cBhvr>
                                      <p:to x="100000" y="100000"/>
                                    </p:animScale>
                                    <p:animScale>
                                      <p:cBhvr>
                                        <p:cTn id="36" dur="26">
                                          <p:stCondLst>
                                            <p:cond delay="1808"/>
                                          </p:stCondLst>
                                        </p:cTn>
                                        <p:tgtEl>
                                          <p:spTgt spid="5"/>
                                        </p:tgtEl>
                                      </p:cBhvr>
                                      <p:to x="100000" y="95000"/>
                                    </p:animScale>
                                    <p:animScale>
                                      <p:cBhvr>
                                        <p:cTn id="37" dur="166" decel="50000">
                                          <p:stCondLst>
                                            <p:cond delay="1834"/>
                                          </p:stCondLst>
                                        </p:cTn>
                                        <p:tgtEl>
                                          <p:spTgt spid="5"/>
                                        </p:tgtEl>
                                      </p:cBhvr>
                                      <p:to x="100000" y="100000"/>
                                    </p:animScale>
                                  </p:childTnLst>
                                </p:cTn>
                              </p:par>
                            </p:childTnLst>
                          </p:cTn>
                        </p:par>
                        <p:par>
                          <p:cTn id="38" fill="hold">
                            <p:stCondLst>
                              <p:cond delay="4000"/>
                            </p:stCondLst>
                            <p:childTnLst>
                              <p:par>
                                <p:cTn id="39" presetID="26" presetClass="entr" presetSubtype="0" fill="hold" grpId="0" nodeType="afterEffect">
                                  <p:stCondLst>
                                    <p:cond delay="0"/>
                                  </p:stCondLst>
                                  <p:childTnLst>
                                    <p:set>
                                      <p:cBhvr>
                                        <p:cTn id="40" dur="1" fill="hold">
                                          <p:stCondLst>
                                            <p:cond delay="0"/>
                                          </p:stCondLst>
                                        </p:cTn>
                                        <p:tgtEl>
                                          <p:spTgt spid="6"/>
                                        </p:tgtEl>
                                        <p:attrNameLst>
                                          <p:attrName>style.visibility</p:attrName>
                                        </p:attrNameLst>
                                      </p:cBhvr>
                                      <p:to>
                                        <p:strVal val="visible"/>
                                      </p:to>
                                    </p:set>
                                    <p:animEffect transition="in" filter="wipe(down)">
                                      <p:cBhvr>
                                        <p:cTn id="41" dur="580">
                                          <p:stCondLst>
                                            <p:cond delay="0"/>
                                          </p:stCondLst>
                                        </p:cTn>
                                        <p:tgtEl>
                                          <p:spTgt spid="6"/>
                                        </p:tgtEl>
                                      </p:cBhvr>
                                    </p:animEffect>
                                    <p:anim calcmode="lin" valueType="num">
                                      <p:cBhvr>
                                        <p:cTn id="4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4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4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4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4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47" dur="26">
                                          <p:stCondLst>
                                            <p:cond delay="650"/>
                                          </p:stCondLst>
                                        </p:cTn>
                                        <p:tgtEl>
                                          <p:spTgt spid="6"/>
                                        </p:tgtEl>
                                      </p:cBhvr>
                                      <p:to x="100000" y="60000"/>
                                    </p:animScale>
                                    <p:animScale>
                                      <p:cBhvr>
                                        <p:cTn id="48" dur="166" decel="50000">
                                          <p:stCondLst>
                                            <p:cond delay="676"/>
                                          </p:stCondLst>
                                        </p:cTn>
                                        <p:tgtEl>
                                          <p:spTgt spid="6"/>
                                        </p:tgtEl>
                                      </p:cBhvr>
                                      <p:to x="100000" y="100000"/>
                                    </p:animScale>
                                    <p:animScale>
                                      <p:cBhvr>
                                        <p:cTn id="49" dur="26">
                                          <p:stCondLst>
                                            <p:cond delay="1312"/>
                                          </p:stCondLst>
                                        </p:cTn>
                                        <p:tgtEl>
                                          <p:spTgt spid="6"/>
                                        </p:tgtEl>
                                      </p:cBhvr>
                                      <p:to x="100000" y="80000"/>
                                    </p:animScale>
                                    <p:animScale>
                                      <p:cBhvr>
                                        <p:cTn id="50" dur="166" decel="50000">
                                          <p:stCondLst>
                                            <p:cond delay="1338"/>
                                          </p:stCondLst>
                                        </p:cTn>
                                        <p:tgtEl>
                                          <p:spTgt spid="6"/>
                                        </p:tgtEl>
                                      </p:cBhvr>
                                      <p:to x="100000" y="100000"/>
                                    </p:animScale>
                                    <p:animScale>
                                      <p:cBhvr>
                                        <p:cTn id="51" dur="26">
                                          <p:stCondLst>
                                            <p:cond delay="1642"/>
                                          </p:stCondLst>
                                        </p:cTn>
                                        <p:tgtEl>
                                          <p:spTgt spid="6"/>
                                        </p:tgtEl>
                                      </p:cBhvr>
                                      <p:to x="100000" y="90000"/>
                                    </p:animScale>
                                    <p:animScale>
                                      <p:cBhvr>
                                        <p:cTn id="52" dur="166" decel="50000">
                                          <p:stCondLst>
                                            <p:cond delay="1668"/>
                                          </p:stCondLst>
                                        </p:cTn>
                                        <p:tgtEl>
                                          <p:spTgt spid="6"/>
                                        </p:tgtEl>
                                      </p:cBhvr>
                                      <p:to x="100000" y="100000"/>
                                    </p:animScale>
                                    <p:animScale>
                                      <p:cBhvr>
                                        <p:cTn id="53" dur="26">
                                          <p:stCondLst>
                                            <p:cond delay="1808"/>
                                          </p:stCondLst>
                                        </p:cTn>
                                        <p:tgtEl>
                                          <p:spTgt spid="6"/>
                                        </p:tgtEl>
                                      </p:cBhvr>
                                      <p:to x="100000" y="95000"/>
                                    </p:animScale>
                                    <p:animScale>
                                      <p:cBhvr>
                                        <p:cTn id="54" dur="166" decel="50000">
                                          <p:stCondLst>
                                            <p:cond delay="1834"/>
                                          </p:stCondLst>
                                        </p:cTn>
                                        <p:tgtEl>
                                          <p:spTgt spid="6"/>
                                        </p:tgtEl>
                                      </p:cBhvr>
                                      <p:to x="100000" y="100000"/>
                                    </p:animScale>
                                  </p:childTnLst>
                                </p:cTn>
                              </p:par>
                            </p:childTnLst>
                          </p:cTn>
                        </p:par>
                        <p:par>
                          <p:cTn id="55" fill="hold">
                            <p:stCondLst>
                              <p:cond delay="6000"/>
                            </p:stCondLst>
                            <p:childTnLst>
                              <p:par>
                                <p:cTn id="56" presetID="26" presetClass="entr" presetSubtype="0" fill="hold" grpId="0" nodeType="afterEffect">
                                  <p:stCondLst>
                                    <p:cond delay="0"/>
                                  </p:stCondLst>
                                  <p:childTnLst>
                                    <p:set>
                                      <p:cBhvr>
                                        <p:cTn id="57" dur="1" fill="hold">
                                          <p:stCondLst>
                                            <p:cond delay="0"/>
                                          </p:stCondLst>
                                        </p:cTn>
                                        <p:tgtEl>
                                          <p:spTgt spid="7"/>
                                        </p:tgtEl>
                                        <p:attrNameLst>
                                          <p:attrName>style.visibility</p:attrName>
                                        </p:attrNameLst>
                                      </p:cBhvr>
                                      <p:to>
                                        <p:strVal val="visible"/>
                                      </p:to>
                                    </p:set>
                                    <p:animEffect transition="in" filter="wipe(down)">
                                      <p:cBhvr>
                                        <p:cTn id="58" dur="580">
                                          <p:stCondLst>
                                            <p:cond delay="0"/>
                                          </p:stCondLst>
                                        </p:cTn>
                                        <p:tgtEl>
                                          <p:spTgt spid="7"/>
                                        </p:tgtEl>
                                      </p:cBhvr>
                                    </p:animEffect>
                                    <p:anim calcmode="lin" valueType="num">
                                      <p:cBhvr>
                                        <p:cTn id="59" dur="1822" tmFilter="0,0; 0.14,0.36; 0.43,0.73; 0.71,0.91; 1.0,1.0">
                                          <p:stCondLst>
                                            <p:cond delay="0"/>
                                          </p:stCondLst>
                                        </p:cTn>
                                        <p:tgtEl>
                                          <p:spTgt spid="7"/>
                                        </p:tgtEl>
                                        <p:attrNameLst>
                                          <p:attrName>ppt_x</p:attrName>
                                        </p:attrNameLst>
                                      </p:cBhvr>
                                      <p:tavLst>
                                        <p:tav tm="0">
                                          <p:val>
                                            <p:strVal val="#ppt_x-0.25"/>
                                          </p:val>
                                        </p:tav>
                                        <p:tav tm="100000">
                                          <p:val>
                                            <p:strVal val="#ppt_x"/>
                                          </p:val>
                                        </p:tav>
                                      </p:tavLst>
                                    </p:anim>
                                    <p:anim calcmode="lin" valueType="num">
                                      <p:cBhvr>
                                        <p:cTn id="60" dur="664" tmFilter="0.0,0.0; 0.25,0.07; 0.50,0.2; 0.75,0.467; 1.0,1.0">
                                          <p:stCondLst>
                                            <p:cond delay="0"/>
                                          </p:stCondLst>
                                        </p:cTn>
                                        <p:tgtEl>
                                          <p:spTgt spid="7"/>
                                        </p:tgtEl>
                                        <p:attrNameLst>
                                          <p:attrName>ppt_y</p:attrName>
                                        </p:attrNameLst>
                                      </p:cBhvr>
                                      <p:tavLst>
                                        <p:tav tm="0" fmla="#ppt_y-sin(pi*$)/3">
                                          <p:val>
                                            <p:fltVal val="0.5"/>
                                          </p:val>
                                        </p:tav>
                                        <p:tav tm="100000">
                                          <p:val>
                                            <p:fltVal val="1"/>
                                          </p:val>
                                        </p:tav>
                                      </p:tavLst>
                                    </p:anim>
                                    <p:anim calcmode="lin" valueType="num">
                                      <p:cBhvr>
                                        <p:cTn id="61" dur="664" tmFilter="0, 0; 0.125,0.2665; 0.25,0.4; 0.375,0.465; 0.5,0.5;  0.625,0.535; 0.75,0.6; 0.875,0.7335; 1,1">
                                          <p:stCondLst>
                                            <p:cond delay="664"/>
                                          </p:stCondLst>
                                        </p:cTn>
                                        <p:tgtEl>
                                          <p:spTgt spid="7"/>
                                        </p:tgtEl>
                                        <p:attrNameLst>
                                          <p:attrName>ppt_y</p:attrName>
                                        </p:attrNameLst>
                                      </p:cBhvr>
                                      <p:tavLst>
                                        <p:tav tm="0" fmla="#ppt_y-sin(pi*$)/9">
                                          <p:val>
                                            <p:fltVal val="0"/>
                                          </p:val>
                                        </p:tav>
                                        <p:tav tm="100000">
                                          <p:val>
                                            <p:fltVal val="1"/>
                                          </p:val>
                                        </p:tav>
                                      </p:tavLst>
                                    </p:anim>
                                    <p:anim calcmode="lin" valueType="num">
                                      <p:cBhvr>
                                        <p:cTn id="62" dur="332" tmFilter="0, 0; 0.125,0.2665; 0.25,0.4; 0.375,0.465; 0.5,0.5;  0.625,0.535; 0.75,0.6; 0.875,0.7335; 1,1">
                                          <p:stCondLst>
                                            <p:cond delay="1324"/>
                                          </p:stCondLst>
                                        </p:cTn>
                                        <p:tgtEl>
                                          <p:spTgt spid="7"/>
                                        </p:tgtEl>
                                        <p:attrNameLst>
                                          <p:attrName>ppt_y</p:attrName>
                                        </p:attrNameLst>
                                      </p:cBhvr>
                                      <p:tavLst>
                                        <p:tav tm="0" fmla="#ppt_y-sin(pi*$)/27">
                                          <p:val>
                                            <p:fltVal val="0"/>
                                          </p:val>
                                        </p:tav>
                                        <p:tav tm="100000">
                                          <p:val>
                                            <p:fltVal val="1"/>
                                          </p:val>
                                        </p:tav>
                                      </p:tavLst>
                                    </p:anim>
                                    <p:anim calcmode="lin" valueType="num">
                                      <p:cBhvr>
                                        <p:cTn id="63" dur="164" tmFilter="0, 0; 0.125,0.2665; 0.25,0.4; 0.375,0.465; 0.5,0.5;  0.625,0.535; 0.75,0.6; 0.875,0.7335; 1,1">
                                          <p:stCondLst>
                                            <p:cond delay="1656"/>
                                          </p:stCondLst>
                                        </p:cTn>
                                        <p:tgtEl>
                                          <p:spTgt spid="7"/>
                                        </p:tgtEl>
                                        <p:attrNameLst>
                                          <p:attrName>ppt_y</p:attrName>
                                        </p:attrNameLst>
                                      </p:cBhvr>
                                      <p:tavLst>
                                        <p:tav tm="0" fmla="#ppt_y-sin(pi*$)/81">
                                          <p:val>
                                            <p:fltVal val="0"/>
                                          </p:val>
                                        </p:tav>
                                        <p:tav tm="100000">
                                          <p:val>
                                            <p:fltVal val="1"/>
                                          </p:val>
                                        </p:tav>
                                      </p:tavLst>
                                    </p:anim>
                                    <p:animScale>
                                      <p:cBhvr>
                                        <p:cTn id="64" dur="26">
                                          <p:stCondLst>
                                            <p:cond delay="650"/>
                                          </p:stCondLst>
                                        </p:cTn>
                                        <p:tgtEl>
                                          <p:spTgt spid="7"/>
                                        </p:tgtEl>
                                      </p:cBhvr>
                                      <p:to x="100000" y="60000"/>
                                    </p:animScale>
                                    <p:animScale>
                                      <p:cBhvr>
                                        <p:cTn id="65" dur="166" decel="50000">
                                          <p:stCondLst>
                                            <p:cond delay="676"/>
                                          </p:stCondLst>
                                        </p:cTn>
                                        <p:tgtEl>
                                          <p:spTgt spid="7"/>
                                        </p:tgtEl>
                                      </p:cBhvr>
                                      <p:to x="100000" y="100000"/>
                                    </p:animScale>
                                    <p:animScale>
                                      <p:cBhvr>
                                        <p:cTn id="66" dur="26">
                                          <p:stCondLst>
                                            <p:cond delay="1312"/>
                                          </p:stCondLst>
                                        </p:cTn>
                                        <p:tgtEl>
                                          <p:spTgt spid="7"/>
                                        </p:tgtEl>
                                      </p:cBhvr>
                                      <p:to x="100000" y="80000"/>
                                    </p:animScale>
                                    <p:animScale>
                                      <p:cBhvr>
                                        <p:cTn id="67" dur="166" decel="50000">
                                          <p:stCondLst>
                                            <p:cond delay="1338"/>
                                          </p:stCondLst>
                                        </p:cTn>
                                        <p:tgtEl>
                                          <p:spTgt spid="7"/>
                                        </p:tgtEl>
                                      </p:cBhvr>
                                      <p:to x="100000" y="100000"/>
                                    </p:animScale>
                                    <p:animScale>
                                      <p:cBhvr>
                                        <p:cTn id="68" dur="26">
                                          <p:stCondLst>
                                            <p:cond delay="1642"/>
                                          </p:stCondLst>
                                        </p:cTn>
                                        <p:tgtEl>
                                          <p:spTgt spid="7"/>
                                        </p:tgtEl>
                                      </p:cBhvr>
                                      <p:to x="100000" y="90000"/>
                                    </p:animScale>
                                    <p:animScale>
                                      <p:cBhvr>
                                        <p:cTn id="69" dur="166" decel="50000">
                                          <p:stCondLst>
                                            <p:cond delay="1668"/>
                                          </p:stCondLst>
                                        </p:cTn>
                                        <p:tgtEl>
                                          <p:spTgt spid="7"/>
                                        </p:tgtEl>
                                      </p:cBhvr>
                                      <p:to x="100000" y="100000"/>
                                    </p:animScale>
                                    <p:animScale>
                                      <p:cBhvr>
                                        <p:cTn id="70" dur="26">
                                          <p:stCondLst>
                                            <p:cond delay="1808"/>
                                          </p:stCondLst>
                                        </p:cTn>
                                        <p:tgtEl>
                                          <p:spTgt spid="7"/>
                                        </p:tgtEl>
                                      </p:cBhvr>
                                      <p:to x="100000" y="95000"/>
                                    </p:animScale>
                                    <p:animScale>
                                      <p:cBhvr>
                                        <p:cTn id="71" dur="166" decel="50000">
                                          <p:stCondLst>
                                            <p:cond delay="1834"/>
                                          </p:stCondLst>
                                        </p:cTn>
                                        <p:tgtEl>
                                          <p:spTgt spid="7"/>
                                        </p:tgtEl>
                                      </p:cBhvr>
                                      <p:to x="100000" y="100000"/>
                                    </p:animScale>
                                  </p:childTnLst>
                                </p:cTn>
                              </p:par>
                            </p:childTnLst>
                          </p:cTn>
                        </p:par>
                        <p:par>
                          <p:cTn id="72" fill="hold">
                            <p:stCondLst>
                              <p:cond delay="8000"/>
                            </p:stCondLst>
                            <p:childTnLst>
                              <p:par>
                                <p:cTn id="73" presetID="26" presetClass="entr" presetSubtype="0" fill="hold" grpId="0" nodeType="afterEffect">
                                  <p:stCondLst>
                                    <p:cond delay="0"/>
                                  </p:stCondLst>
                                  <p:childTnLst>
                                    <p:set>
                                      <p:cBhvr>
                                        <p:cTn id="74" dur="1" fill="hold">
                                          <p:stCondLst>
                                            <p:cond delay="0"/>
                                          </p:stCondLst>
                                        </p:cTn>
                                        <p:tgtEl>
                                          <p:spTgt spid="29"/>
                                        </p:tgtEl>
                                        <p:attrNameLst>
                                          <p:attrName>style.visibility</p:attrName>
                                        </p:attrNameLst>
                                      </p:cBhvr>
                                      <p:to>
                                        <p:strVal val="visible"/>
                                      </p:to>
                                    </p:set>
                                    <p:animEffect transition="in" filter="wipe(down)">
                                      <p:cBhvr>
                                        <p:cTn id="75" dur="580">
                                          <p:stCondLst>
                                            <p:cond delay="0"/>
                                          </p:stCondLst>
                                        </p:cTn>
                                        <p:tgtEl>
                                          <p:spTgt spid="29"/>
                                        </p:tgtEl>
                                      </p:cBhvr>
                                    </p:animEffect>
                                    <p:anim calcmode="lin" valueType="num">
                                      <p:cBhvr>
                                        <p:cTn id="76" dur="1822" tmFilter="0,0; 0.14,0.36; 0.43,0.73; 0.71,0.91; 1.0,1.0">
                                          <p:stCondLst>
                                            <p:cond delay="0"/>
                                          </p:stCondLst>
                                        </p:cTn>
                                        <p:tgtEl>
                                          <p:spTgt spid="29"/>
                                        </p:tgtEl>
                                        <p:attrNameLst>
                                          <p:attrName>ppt_x</p:attrName>
                                        </p:attrNameLst>
                                      </p:cBhvr>
                                      <p:tavLst>
                                        <p:tav tm="0">
                                          <p:val>
                                            <p:strVal val="#ppt_x-0.25"/>
                                          </p:val>
                                        </p:tav>
                                        <p:tav tm="100000">
                                          <p:val>
                                            <p:strVal val="#ppt_x"/>
                                          </p:val>
                                        </p:tav>
                                      </p:tavLst>
                                    </p:anim>
                                    <p:anim calcmode="lin" valueType="num">
                                      <p:cBhvr>
                                        <p:cTn id="77" dur="664" tmFilter="0.0,0.0; 0.25,0.07; 0.50,0.2; 0.75,0.467; 1.0,1.0">
                                          <p:stCondLst>
                                            <p:cond delay="0"/>
                                          </p:stCondLst>
                                        </p:cTn>
                                        <p:tgtEl>
                                          <p:spTgt spid="29"/>
                                        </p:tgtEl>
                                        <p:attrNameLst>
                                          <p:attrName>ppt_y</p:attrName>
                                        </p:attrNameLst>
                                      </p:cBhvr>
                                      <p:tavLst>
                                        <p:tav tm="0" fmla="#ppt_y-sin(pi*$)/3">
                                          <p:val>
                                            <p:fltVal val="0.5"/>
                                          </p:val>
                                        </p:tav>
                                        <p:tav tm="100000">
                                          <p:val>
                                            <p:fltVal val="1"/>
                                          </p:val>
                                        </p:tav>
                                      </p:tavLst>
                                    </p:anim>
                                    <p:anim calcmode="lin" valueType="num">
                                      <p:cBhvr>
                                        <p:cTn id="78" dur="664" tmFilter="0, 0; 0.125,0.2665; 0.25,0.4; 0.375,0.465; 0.5,0.5;  0.625,0.535; 0.75,0.6; 0.875,0.7335; 1,1">
                                          <p:stCondLst>
                                            <p:cond delay="664"/>
                                          </p:stCondLst>
                                        </p:cTn>
                                        <p:tgtEl>
                                          <p:spTgt spid="29"/>
                                        </p:tgtEl>
                                        <p:attrNameLst>
                                          <p:attrName>ppt_y</p:attrName>
                                        </p:attrNameLst>
                                      </p:cBhvr>
                                      <p:tavLst>
                                        <p:tav tm="0" fmla="#ppt_y-sin(pi*$)/9">
                                          <p:val>
                                            <p:fltVal val="0"/>
                                          </p:val>
                                        </p:tav>
                                        <p:tav tm="100000">
                                          <p:val>
                                            <p:fltVal val="1"/>
                                          </p:val>
                                        </p:tav>
                                      </p:tavLst>
                                    </p:anim>
                                    <p:anim calcmode="lin" valueType="num">
                                      <p:cBhvr>
                                        <p:cTn id="79" dur="332" tmFilter="0, 0; 0.125,0.2665; 0.25,0.4; 0.375,0.465; 0.5,0.5;  0.625,0.535; 0.75,0.6; 0.875,0.7335; 1,1">
                                          <p:stCondLst>
                                            <p:cond delay="1324"/>
                                          </p:stCondLst>
                                        </p:cTn>
                                        <p:tgtEl>
                                          <p:spTgt spid="29"/>
                                        </p:tgtEl>
                                        <p:attrNameLst>
                                          <p:attrName>ppt_y</p:attrName>
                                        </p:attrNameLst>
                                      </p:cBhvr>
                                      <p:tavLst>
                                        <p:tav tm="0" fmla="#ppt_y-sin(pi*$)/27">
                                          <p:val>
                                            <p:fltVal val="0"/>
                                          </p:val>
                                        </p:tav>
                                        <p:tav tm="100000">
                                          <p:val>
                                            <p:fltVal val="1"/>
                                          </p:val>
                                        </p:tav>
                                      </p:tavLst>
                                    </p:anim>
                                    <p:anim calcmode="lin" valueType="num">
                                      <p:cBhvr>
                                        <p:cTn id="80" dur="164" tmFilter="0, 0; 0.125,0.2665; 0.25,0.4; 0.375,0.465; 0.5,0.5;  0.625,0.535; 0.75,0.6; 0.875,0.7335; 1,1">
                                          <p:stCondLst>
                                            <p:cond delay="1656"/>
                                          </p:stCondLst>
                                        </p:cTn>
                                        <p:tgtEl>
                                          <p:spTgt spid="29"/>
                                        </p:tgtEl>
                                        <p:attrNameLst>
                                          <p:attrName>ppt_y</p:attrName>
                                        </p:attrNameLst>
                                      </p:cBhvr>
                                      <p:tavLst>
                                        <p:tav tm="0" fmla="#ppt_y-sin(pi*$)/81">
                                          <p:val>
                                            <p:fltVal val="0"/>
                                          </p:val>
                                        </p:tav>
                                        <p:tav tm="100000">
                                          <p:val>
                                            <p:fltVal val="1"/>
                                          </p:val>
                                        </p:tav>
                                      </p:tavLst>
                                    </p:anim>
                                    <p:animScale>
                                      <p:cBhvr>
                                        <p:cTn id="81" dur="26">
                                          <p:stCondLst>
                                            <p:cond delay="650"/>
                                          </p:stCondLst>
                                        </p:cTn>
                                        <p:tgtEl>
                                          <p:spTgt spid="29"/>
                                        </p:tgtEl>
                                      </p:cBhvr>
                                      <p:to x="100000" y="60000"/>
                                    </p:animScale>
                                    <p:animScale>
                                      <p:cBhvr>
                                        <p:cTn id="82" dur="166" decel="50000">
                                          <p:stCondLst>
                                            <p:cond delay="676"/>
                                          </p:stCondLst>
                                        </p:cTn>
                                        <p:tgtEl>
                                          <p:spTgt spid="29"/>
                                        </p:tgtEl>
                                      </p:cBhvr>
                                      <p:to x="100000" y="100000"/>
                                    </p:animScale>
                                    <p:animScale>
                                      <p:cBhvr>
                                        <p:cTn id="83" dur="26">
                                          <p:stCondLst>
                                            <p:cond delay="1312"/>
                                          </p:stCondLst>
                                        </p:cTn>
                                        <p:tgtEl>
                                          <p:spTgt spid="29"/>
                                        </p:tgtEl>
                                      </p:cBhvr>
                                      <p:to x="100000" y="80000"/>
                                    </p:animScale>
                                    <p:animScale>
                                      <p:cBhvr>
                                        <p:cTn id="84" dur="166" decel="50000">
                                          <p:stCondLst>
                                            <p:cond delay="1338"/>
                                          </p:stCondLst>
                                        </p:cTn>
                                        <p:tgtEl>
                                          <p:spTgt spid="29"/>
                                        </p:tgtEl>
                                      </p:cBhvr>
                                      <p:to x="100000" y="100000"/>
                                    </p:animScale>
                                    <p:animScale>
                                      <p:cBhvr>
                                        <p:cTn id="85" dur="26">
                                          <p:stCondLst>
                                            <p:cond delay="1642"/>
                                          </p:stCondLst>
                                        </p:cTn>
                                        <p:tgtEl>
                                          <p:spTgt spid="29"/>
                                        </p:tgtEl>
                                      </p:cBhvr>
                                      <p:to x="100000" y="90000"/>
                                    </p:animScale>
                                    <p:animScale>
                                      <p:cBhvr>
                                        <p:cTn id="86" dur="166" decel="50000">
                                          <p:stCondLst>
                                            <p:cond delay="1668"/>
                                          </p:stCondLst>
                                        </p:cTn>
                                        <p:tgtEl>
                                          <p:spTgt spid="29"/>
                                        </p:tgtEl>
                                      </p:cBhvr>
                                      <p:to x="100000" y="100000"/>
                                    </p:animScale>
                                    <p:animScale>
                                      <p:cBhvr>
                                        <p:cTn id="87" dur="26">
                                          <p:stCondLst>
                                            <p:cond delay="1808"/>
                                          </p:stCondLst>
                                        </p:cTn>
                                        <p:tgtEl>
                                          <p:spTgt spid="29"/>
                                        </p:tgtEl>
                                      </p:cBhvr>
                                      <p:to x="100000" y="95000"/>
                                    </p:animScale>
                                    <p:animScale>
                                      <p:cBhvr>
                                        <p:cTn id="88" dur="166" decel="50000">
                                          <p:stCondLst>
                                            <p:cond delay="1834"/>
                                          </p:stCondLst>
                                        </p:cTn>
                                        <p:tgtEl>
                                          <p:spTgt spid="29"/>
                                        </p:tgtEl>
                                      </p:cBhvr>
                                      <p:to x="100000" y="100000"/>
                                    </p:animScale>
                                  </p:childTnLst>
                                </p:cTn>
                              </p:par>
                            </p:childTnLst>
                          </p:cTn>
                        </p:par>
                        <p:par>
                          <p:cTn id="89" fill="hold">
                            <p:stCondLst>
                              <p:cond delay="10000"/>
                            </p:stCondLst>
                            <p:childTnLst>
                              <p:par>
                                <p:cTn id="90" presetID="26" presetClass="entr" presetSubtype="0" fill="hold" grpId="0" nodeType="afterEffect">
                                  <p:stCondLst>
                                    <p:cond delay="0"/>
                                  </p:stCondLst>
                                  <p:childTnLst>
                                    <p:set>
                                      <p:cBhvr>
                                        <p:cTn id="91" dur="1" fill="hold">
                                          <p:stCondLst>
                                            <p:cond delay="0"/>
                                          </p:stCondLst>
                                        </p:cTn>
                                        <p:tgtEl>
                                          <p:spTgt spid="30"/>
                                        </p:tgtEl>
                                        <p:attrNameLst>
                                          <p:attrName>style.visibility</p:attrName>
                                        </p:attrNameLst>
                                      </p:cBhvr>
                                      <p:to>
                                        <p:strVal val="visible"/>
                                      </p:to>
                                    </p:set>
                                    <p:animEffect transition="in" filter="wipe(down)">
                                      <p:cBhvr>
                                        <p:cTn id="92" dur="580">
                                          <p:stCondLst>
                                            <p:cond delay="0"/>
                                          </p:stCondLst>
                                        </p:cTn>
                                        <p:tgtEl>
                                          <p:spTgt spid="30"/>
                                        </p:tgtEl>
                                      </p:cBhvr>
                                    </p:animEffect>
                                    <p:anim calcmode="lin" valueType="num">
                                      <p:cBhvr>
                                        <p:cTn id="93" dur="1822" tmFilter="0,0; 0.14,0.36; 0.43,0.73; 0.71,0.91; 1.0,1.0">
                                          <p:stCondLst>
                                            <p:cond delay="0"/>
                                          </p:stCondLst>
                                        </p:cTn>
                                        <p:tgtEl>
                                          <p:spTgt spid="30"/>
                                        </p:tgtEl>
                                        <p:attrNameLst>
                                          <p:attrName>ppt_x</p:attrName>
                                        </p:attrNameLst>
                                      </p:cBhvr>
                                      <p:tavLst>
                                        <p:tav tm="0">
                                          <p:val>
                                            <p:strVal val="#ppt_x-0.25"/>
                                          </p:val>
                                        </p:tav>
                                        <p:tav tm="100000">
                                          <p:val>
                                            <p:strVal val="#ppt_x"/>
                                          </p:val>
                                        </p:tav>
                                      </p:tavLst>
                                    </p:anim>
                                    <p:anim calcmode="lin" valueType="num">
                                      <p:cBhvr>
                                        <p:cTn id="94" dur="664" tmFilter="0.0,0.0; 0.25,0.07; 0.50,0.2; 0.75,0.467; 1.0,1.0">
                                          <p:stCondLst>
                                            <p:cond delay="0"/>
                                          </p:stCondLst>
                                        </p:cTn>
                                        <p:tgtEl>
                                          <p:spTgt spid="30"/>
                                        </p:tgtEl>
                                        <p:attrNameLst>
                                          <p:attrName>ppt_y</p:attrName>
                                        </p:attrNameLst>
                                      </p:cBhvr>
                                      <p:tavLst>
                                        <p:tav tm="0" fmla="#ppt_y-sin(pi*$)/3">
                                          <p:val>
                                            <p:fltVal val="0.5"/>
                                          </p:val>
                                        </p:tav>
                                        <p:tav tm="100000">
                                          <p:val>
                                            <p:fltVal val="1"/>
                                          </p:val>
                                        </p:tav>
                                      </p:tavLst>
                                    </p:anim>
                                    <p:anim calcmode="lin" valueType="num">
                                      <p:cBhvr>
                                        <p:cTn id="95" dur="664" tmFilter="0, 0; 0.125,0.2665; 0.25,0.4; 0.375,0.465; 0.5,0.5;  0.625,0.535; 0.75,0.6; 0.875,0.7335; 1,1">
                                          <p:stCondLst>
                                            <p:cond delay="664"/>
                                          </p:stCondLst>
                                        </p:cTn>
                                        <p:tgtEl>
                                          <p:spTgt spid="30"/>
                                        </p:tgtEl>
                                        <p:attrNameLst>
                                          <p:attrName>ppt_y</p:attrName>
                                        </p:attrNameLst>
                                      </p:cBhvr>
                                      <p:tavLst>
                                        <p:tav tm="0" fmla="#ppt_y-sin(pi*$)/9">
                                          <p:val>
                                            <p:fltVal val="0"/>
                                          </p:val>
                                        </p:tav>
                                        <p:tav tm="100000">
                                          <p:val>
                                            <p:fltVal val="1"/>
                                          </p:val>
                                        </p:tav>
                                      </p:tavLst>
                                    </p:anim>
                                    <p:anim calcmode="lin" valueType="num">
                                      <p:cBhvr>
                                        <p:cTn id="96" dur="332" tmFilter="0, 0; 0.125,0.2665; 0.25,0.4; 0.375,0.465; 0.5,0.5;  0.625,0.535; 0.75,0.6; 0.875,0.7335; 1,1">
                                          <p:stCondLst>
                                            <p:cond delay="1324"/>
                                          </p:stCondLst>
                                        </p:cTn>
                                        <p:tgtEl>
                                          <p:spTgt spid="30"/>
                                        </p:tgtEl>
                                        <p:attrNameLst>
                                          <p:attrName>ppt_y</p:attrName>
                                        </p:attrNameLst>
                                      </p:cBhvr>
                                      <p:tavLst>
                                        <p:tav tm="0" fmla="#ppt_y-sin(pi*$)/27">
                                          <p:val>
                                            <p:fltVal val="0"/>
                                          </p:val>
                                        </p:tav>
                                        <p:tav tm="100000">
                                          <p:val>
                                            <p:fltVal val="1"/>
                                          </p:val>
                                        </p:tav>
                                      </p:tavLst>
                                    </p:anim>
                                    <p:anim calcmode="lin" valueType="num">
                                      <p:cBhvr>
                                        <p:cTn id="97" dur="164" tmFilter="0, 0; 0.125,0.2665; 0.25,0.4; 0.375,0.465; 0.5,0.5;  0.625,0.535; 0.75,0.6; 0.875,0.7335; 1,1">
                                          <p:stCondLst>
                                            <p:cond delay="1656"/>
                                          </p:stCondLst>
                                        </p:cTn>
                                        <p:tgtEl>
                                          <p:spTgt spid="30"/>
                                        </p:tgtEl>
                                        <p:attrNameLst>
                                          <p:attrName>ppt_y</p:attrName>
                                        </p:attrNameLst>
                                      </p:cBhvr>
                                      <p:tavLst>
                                        <p:tav tm="0" fmla="#ppt_y-sin(pi*$)/81">
                                          <p:val>
                                            <p:fltVal val="0"/>
                                          </p:val>
                                        </p:tav>
                                        <p:tav tm="100000">
                                          <p:val>
                                            <p:fltVal val="1"/>
                                          </p:val>
                                        </p:tav>
                                      </p:tavLst>
                                    </p:anim>
                                    <p:animScale>
                                      <p:cBhvr>
                                        <p:cTn id="98" dur="26">
                                          <p:stCondLst>
                                            <p:cond delay="650"/>
                                          </p:stCondLst>
                                        </p:cTn>
                                        <p:tgtEl>
                                          <p:spTgt spid="30"/>
                                        </p:tgtEl>
                                      </p:cBhvr>
                                      <p:to x="100000" y="60000"/>
                                    </p:animScale>
                                    <p:animScale>
                                      <p:cBhvr>
                                        <p:cTn id="99" dur="166" decel="50000">
                                          <p:stCondLst>
                                            <p:cond delay="676"/>
                                          </p:stCondLst>
                                        </p:cTn>
                                        <p:tgtEl>
                                          <p:spTgt spid="30"/>
                                        </p:tgtEl>
                                      </p:cBhvr>
                                      <p:to x="100000" y="100000"/>
                                    </p:animScale>
                                    <p:animScale>
                                      <p:cBhvr>
                                        <p:cTn id="100" dur="26">
                                          <p:stCondLst>
                                            <p:cond delay="1312"/>
                                          </p:stCondLst>
                                        </p:cTn>
                                        <p:tgtEl>
                                          <p:spTgt spid="30"/>
                                        </p:tgtEl>
                                      </p:cBhvr>
                                      <p:to x="100000" y="80000"/>
                                    </p:animScale>
                                    <p:animScale>
                                      <p:cBhvr>
                                        <p:cTn id="101" dur="166" decel="50000">
                                          <p:stCondLst>
                                            <p:cond delay="1338"/>
                                          </p:stCondLst>
                                        </p:cTn>
                                        <p:tgtEl>
                                          <p:spTgt spid="30"/>
                                        </p:tgtEl>
                                      </p:cBhvr>
                                      <p:to x="100000" y="100000"/>
                                    </p:animScale>
                                    <p:animScale>
                                      <p:cBhvr>
                                        <p:cTn id="102" dur="26">
                                          <p:stCondLst>
                                            <p:cond delay="1642"/>
                                          </p:stCondLst>
                                        </p:cTn>
                                        <p:tgtEl>
                                          <p:spTgt spid="30"/>
                                        </p:tgtEl>
                                      </p:cBhvr>
                                      <p:to x="100000" y="90000"/>
                                    </p:animScale>
                                    <p:animScale>
                                      <p:cBhvr>
                                        <p:cTn id="103" dur="166" decel="50000">
                                          <p:stCondLst>
                                            <p:cond delay="1668"/>
                                          </p:stCondLst>
                                        </p:cTn>
                                        <p:tgtEl>
                                          <p:spTgt spid="30"/>
                                        </p:tgtEl>
                                      </p:cBhvr>
                                      <p:to x="100000" y="100000"/>
                                    </p:animScale>
                                    <p:animScale>
                                      <p:cBhvr>
                                        <p:cTn id="104" dur="26">
                                          <p:stCondLst>
                                            <p:cond delay="1808"/>
                                          </p:stCondLst>
                                        </p:cTn>
                                        <p:tgtEl>
                                          <p:spTgt spid="30"/>
                                        </p:tgtEl>
                                      </p:cBhvr>
                                      <p:to x="100000" y="95000"/>
                                    </p:animScale>
                                    <p:animScale>
                                      <p:cBhvr>
                                        <p:cTn id="105" dur="166" decel="50000">
                                          <p:stCondLst>
                                            <p:cond delay="1834"/>
                                          </p:stCondLst>
                                        </p:cTn>
                                        <p:tgtEl>
                                          <p:spTgt spid="30"/>
                                        </p:tgtEl>
                                      </p:cBhvr>
                                      <p:to x="100000" y="100000"/>
                                    </p:animScale>
                                  </p:childTnLst>
                                </p:cTn>
                              </p:par>
                            </p:childTnLst>
                          </p:cTn>
                        </p:par>
                        <p:par>
                          <p:cTn id="106" fill="hold">
                            <p:stCondLst>
                              <p:cond delay="12000"/>
                            </p:stCondLst>
                            <p:childTnLst>
                              <p:par>
                                <p:cTn id="107" presetID="26" presetClass="entr" presetSubtype="0" fill="hold" grpId="0" nodeType="afterEffect">
                                  <p:stCondLst>
                                    <p:cond delay="0"/>
                                  </p:stCondLst>
                                  <p:childTnLst>
                                    <p:set>
                                      <p:cBhvr>
                                        <p:cTn id="108" dur="1" fill="hold">
                                          <p:stCondLst>
                                            <p:cond delay="0"/>
                                          </p:stCondLst>
                                        </p:cTn>
                                        <p:tgtEl>
                                          <p:spTgt spid="31"/>
                                        </p:tgtEl>
                                        <p:attrNameLst>
                                          <p:attrName>style.visibility</p:attrName>
                                        </p:attrNameLst>
                                      </p:cBhvr>
                                      <p:to>
                                        <p:strVal val="visible"/>
                                      </p:to>
                                    </p:set>
                                    <p:animEffect transition="in" filter="wipe(down)">
                                      <p:cBhvr>
                                        <p:cTn id="109" dur="580">
                                          <p:stCondLst>
                                            <p:cond delay="0"/>
                                          </p:stCondLst>
                                        </p:cTn>
                                        <p:tgtEl>
                                          <p:spTgt spid="31"/>
                                        </p:tgtEl>
                                      </p:cBhvr>
                                    </p:animEffect>
                                    <p:anim calcmode="lin" valueType="num">
                                      <p:cBhvr>
                                        <p:cTn id="110" dur="1822" tmFilter="0,0; 0.14,0.36; 0.43,0.73; 0.71,0.91; 1.0,1.0">
                                          <p:stCondLst>
                                            <p:cond delay="0"/>
                                          </p:stCondLst>
                                        </p:cTn>
                                        <p:tgtEl>
                                          <p:spTgt spid="31"/>
                                        </p:tgtEl>
                                        <p:attrNameLst>
                                          <p:attrName>ppt_x</p:attrName>
                                        </p:attrNameLst>
                                      </p:cBhvr>
                                      <p:tavLst>
                                        <p:tav tm="0">
                                          <p:val>
                                            <p:strVal val="#ppt_x-0.25"/>
                                          </p:val>
                                        </p:tav>
                                        <p:tav tm="100000">
                                          <p:val>
                                            <p:strVal val="#ppt_x"/>
                                          </p:val>
                                        </p:tav>
                                      </p:tavLst>
                                    </p:anim>
                                    <p:anim calcmode="lin" valueType="num">
                                      <p:cBhvr>
                                        <p:cTn id="111" dur="664" tmFilter="0.0,0.0; 0.25,0.07; 0.50,0.2; 0.75,0.467; 1.0,1.0">
                                          <p:stCondLst>
                                            <p:cond delay="0"/>
                                          </p:stCondLst>
                                        </p:cTn>
                                        <p:tgtEl>
                                          <p:spTgt spid="31"/>
                                        </p:tgtEl>
                                        <p:attrNameLst>
                                          <p:attrName>ppt_y</p:attrName>
                                        </p:attrNameLst>
                                      </p:cBhvr>
                                      <p:tavLst>
                                        <p:tav tm="0" fmla="#ppt_y-sin(pi*$)/3">
                                          <p:val>
                                            <p:fltVal val="0.5"/>
                                          </p:val>
                                        </p:tav>
                                        <p:tav tm="100000">
                                          <p:val>
                                            <p:fltVal val="1"/>
                                          </p:val>
                                        </p:tav>
                                      </p:tavLst>
                                    </p:anim>
                                    <p:anim calcmode="lin" valueType="num">
                                      <p:cBhvr>
                                        <p:cTn id="112" dur="664" tmFilter="0, 0; 0.125,0.2665; 0.25,0.4; 0.375,0.465; 0.5,0.5;  0.625,0.535; 0.75,0.6; 0.875,0.7335; 1,1">
                                          <p:stCondLst>
                                            <p:cond delay="664"/>
                                          </p:stCondLst>
                                        </p:cTn>
                                        <p:tgtEl>
                                          <p:spTgt spid="31"/>
                                        </p:tgtEl>
                                        <p:attrNameLst>
                                          <p:attrName>ppt_y</p:attrName>
                                        </p:attrNameLst>
                                      </p:cBhvr>
                                      <p:tavLst>
                                        <p:tav tm="0" fmla="#ppt_y-sin(pi*$)/9">
                                          <p:val>
                                            <p:fltVal val="0"/>
                                          </p:val>
                                        </p:tav>
                                        <p:tav tm="100000">
                                          <p:val>
                                            <p:fltVal val="1"/>
                                          </p:val>
                                        </p:tav>
                                      </p:tavLst>
                                    </p:anim>
                                    <p:anim calcmode="lin" valueType="num">
                                      <p:cBhvr>
                                        <p:cTn id="113" dur="332" tmFilter="0, 0; 0.125,0.2665; 0.25,0.4; 0.375,0.465; 0.5,0.5;  0.625,0.535; 0.75,0.6; 0.875,0.7335; 1,1">
                                          <p:stCondLst>
                                            <p:cond delay="1324"/>
                                          </p:stCondLst>
                                        </p:cTn>
                                        <p:tgtEl>
                                          <p:spTgt spid="31"/>
                                        </p:tgtEl>
                                        <p:attrNameLst>
                                          <p:attrName>ppt_y</p:attrName>
                                        </p:attrNameLst>
                                      </p:cBhvr>
                                      <p:tavLst>
                                        <p:tav tm="0" fmla="#ppt_y-sin(pi*$)/27">
                                          <p:val>
                                            <p:fltVal val="0"/>
                                          </p:val>
                                        </p:tav>
                                        <p:tav tm="100000">
                                          <p:val>
                                            <p:fltVal val="1"/>
                                          </p:val>
                                        </p:tav>
                                      </p:tavLst>
                                    </p:anim>
                                    <p:anim calcmode="lin" valueType="num">
                                      <p:cBhvr>
                                        <p:cTn id="114" dur="164" tmFilter="0, 0; 0.125,0.2665; 0.25,0.4; 0.375,0.465; 0.5,0.5;  0.625,0.535; 0.75,0.6; 0.875,0.7335; 1,1">
                                          <p:stCondLst>
                                            <p:cond delay="1656"/>
                                          </p:stCondLst>
                                        </p:cTn>
                                        <p:tgtEl>
                                          <p:spTgt spid="31"/>
                                        </p:tgtEl>
                                        <p:attrNameLst>
                                          <p:attrName>ppt_y</p:attrName>
                                        </p:attrNameLst>
                                      </p:cBhvr>
                                      <p:tavLst>
                                        <p:tav tm="0" fmla="#ppt_y-sin(pi*$)/81">
                                          <p:val>
                                            <p:fltVal val="0"/>
                                          </p:val>
                                        </p:tav>
                                        <p:tav tm="100000">
                                          <p:val>
                                            <p:fltVal val="1"/>
                                          </p:val>
                                        </p:tav>
                                      </p:tavLst>
                                    </p:anim>
                                    <p:animScale>
                                      <p:cBhvr>
                                        <p:cTn id="115" dur="26">
                                          <p:stCondLst>
                                            <p:cond delay="650"/>
                                          </p:stCondLst>
                                        </p:cTn>
                                        <p:tgtEl>
                                          <p:spTgt spid="31"/>
                                        </p:tgtEl>
                                      </p:cBhvr>
                                      <p:to x="100000" y="60000"/>
                                    </p:animScale>
                                    <p:animScale>
                                      <p:cBhvr>
                                        <p:cTn id="116" dur="166" decel="50000">
                                          <p:stCondLst>
                                            <p:cond delay="676"/>
                                          </p:stCondLst>
                                        </p:cTn>
                                        <p:tgtEl>
                                          <p:spTgt spid="31"/>
                                        </p:tgtEl>
                                      </p:cBhvr>
                                      <p:to x="100000" y="100000"/>
                                    </p:animScale>
                                    <p:animScale>
                                      <p:cBhvr>
                                        <p:cTn id="117" dur="26">
                                          <p:stCondLst>
                                            <p:cond delay="1312"/>
                                          </p:stCondLst>
                                        </p:cTn>
                                        <p:tgtEl>
                                          <p:spTgt spid="31"/>
                                        </p:tgtEl>
                                      </p:cBhvr>
                                      <p:to x="100000" y="80000"/>
                                    </p:animScale>
                                    <p:animScale>
                                      <p:cBhvr>
                                        <p:cTn id="118" dur="166" decel="50000">
                                          <p:stCondLst>
                                            <p:cond delay="1338"/>
                                          </p:stCondLst>
                                        </p:cTn>
                                        <p:tgtEl>
                                          <p:spTgt spid="31"/>
                                        </p:tgtEl>
                                      </p:cBhvr>
                                      <p:to x="100000" y="100000"/>
                                    </p:animScale>
                                    <p:animScale>
                                      <p:cBhvr>
                                        <p:cTn id="119" dur="26">
                                          <p:stCondLst>
                                            <p:cond delay="1642"/>
                                          </p:stCondLst>
                                        </p:cTn>
                                        <p:tgtEl>
                                          <p:spTgt spid="31"/>
                                        </p:tgtEl>
                                      </p:cBhvr>
                                      <p:to x="100000" y="90000"/>
                                    </p:animScale>
                                    <p:animScale>
                                      <p:cBhvr>
                                        <p:cTn id="120" dur="166" decel="50000">
                                          <p:stCondLst>
                                            <p:cond delay="1668"/>
                                          </p:stCondLst>
                                        </p:cTn>
                                        <p:tgtEl>
                                          <p:spTgt spid="31"/>
                                        </p:tgtEl>
                                      </p:cBhvr>
                                      <p:to x="100000" y="100000"/>
                                    </p:animScale>
                                    <p:animScale>
                                      <p:cBhvr>
                                        <p:cTn id="121" dur="26">
                                          <p:stCondLst>
                                            <p:cond delay="1808"/>
                                          </p:stCondLst>
                                        </p:cTn>
                                        <p:tgtEl>
                                          <p:spTgt spid="31"/>
                                        </p:tgtEl>
                                      </p:cBhvr>
                                      <p:to x="100000" y="95000"/>
                                    </p:animScale>
                                    <p:animScale>
                                      <p:cBhvr>
                                        <p:cTn id="122" dur="166" decel="50000">
                                          <p:stCondLst>
                                            <p:cond delay="1834"/>
                                          </p:stCondLst>
                                        </p:cTn>
                                        <p:tgtEl>
                                          <p:spTgt spid="31"/>
                                        </p:tgtEl>
                                      </p:cBhvr>
                                      <p:to x="100000" y="100000"/>
                                    </p:animScale>
                                  </p:childTnLst>
                                </p:cTn>
                              </p:par>
                            </p:childTnLst>
                          </p:cTn>
                        </p:par>
                        <p:par>
                          <p:cTn id="123" fill="hold">
                            <p:stCondLst>
                              <p:cond delay="14000"/>
                            </p:stCondLst>
                            <p:childTnLst>
                              <p:par>
                                <p:cTn id="124" presetID="26" presetClass="entr" presetSubtype="0" fill="hold" grpId="0" nodeType="afterEffect">
                                  <p:stCondLst>
                                    <p:cond delay="0"/>
                                  </p:stCondLst>
                                  <p:childTnLst>
                                    <p:set>
                                      <p:cBhvr>
                                        <p:cTn id="125" dur="1" fill="hold">
                                          <p:stCondLst>
                                            <p:cond delay="0"/>
                                          </p:stCondLst>
                                        </p:cTn>
                                        <p:tgtEl>
                                          <p:spTgt spid="32"/>
                                        </p:tgtEl>
                                        <p:attrNameLst>
                                          <p:attrName>style.visibility</p:attrName>
                                        </p:attrNameLst>
                                      </p:cBhvr>
                                      <p:to>
                                        <p:strVal val="visible"/>
                                      </p:to>
                                    </p:set>
                                    <p:animEffect transition="in" filter="wipe(down)">
                                      <p:cBhvr>
                                        <p:cTn id="126" dur="580">
                                          <p:stCondLst>
                                            <p:cond delay="0"/>
                                          </p:stCondLst>
                                        </p:cTn>
                                        <p:tgtEl>
                                          <p:spTgt spid="32"/>
                                        </p:tgtEl>
                                      </p:cBhvr>
                                    </p:animEffect>
                                    <p:anim calcmode="lin" valueType="num">
                                      <p:cBhvr>
                                        <p:cTn id="127" dur="1822" tmFilter="0,0; 0.14,0.36; 0.43,0.73; 0.71,0.91; 1.0,1.0">
                                          <p:stCondLst>
                                            <p:cond delay="0"/>
                                          </p:stCondLst>
                                        </p:cTn>
                                        <p:tgtEl>
                                          <p:spTgt spid="32"/>
                                        </p:tgtEl>
                                        <p:attrNameLst>
                                          <p:attrName>ppt_x</p:attrName>
                                        </p:attrNameLst>
                                      </p:cBhvr>
                                      <p:tavLst>
                                        <p:tav tm="0">
                                          <p:val>
                                            <p:strVal val="#ppt_x-0.25"/>
                                          </p:val>
                                        </p:tav>
                                        <p:tav tm="100000">
                                          <p:val>
                                            <p:strVal val="#ppt_x"/>
                                          </p:val>
                                        </p:tav>
                                      </p:tavLst>
                                    </p:anim>
                                    <p:anim calcmode="lin" valueType="num">
                                      <p:cBhvr>
                                        <p:cTn id="128" dur="664" tmFilter="0.0,0.0; 0.25,0.07; 0.50,0.2; 0.75,0.467; 1.0,1.0">
                                          <p:stCondLst>
                                            <p:cond delay="0"/>
                                          </p:stCondLst>
                                        </p:cTn>
                                        <p:tgtEl>
                                          <p:spTgt spid="32"/>
                                        </p:tgtEl>
                                        <p:attrNameLst>
                                          <p:attrName>ppt_y</p:attrName>
                                        </p:attrNameLst>
                                      </p:cBhvr>
                                      <p:tavLst>
                                        <p:tav tm="0" fmla="#ppt_y-sin(pi*$)/3">
                                          <p:val>
                                            <p:fltVal val="0.5"/>
                                          </p:val>
                                        </p:tav>
                                        <p:tav tm="100000">
                                          <p:val>
                                            <p:fltVal val="1"/>
                                          </p:val>
                                        </p:tav>
                                      </p:tavLst>
                                    </p:anim>
                                    <p:anim calcmode="lin" valueType="num">
                                      <p:cBhvr>
                                        <p:cTn id="129" dur="664" tmFilter="0, 0; 0.125,0.2665; 0.25,0.4; 0.375,0.465; 0.5,0.5;  0.625,0.535; 0.75,0.6; 0.875,0.7335; 1,1">
                                          <p:stCondLst>
                                            <p:cond delay="664"/>
                                          </p:stCondLst>
                                        </p:cTn>
                                        <p:tgtEl>
                                          <p:spTgt spid="32"/>
                                        </p:tgtEl>
                                        <p:attrNameLst>
                                          <p:attrName>ppt_y</p:attrName>
                                        </p:attrNameLst>
                                      </p:cBhvr>
                                      <p:tavLst>
                                        <p:tav tm="0" fmla="#ppt_y-sin(pi*$)/9">
                                          <p:val>
                                            <p:fltVal val="0"/>
                                          </p:val>
                                        </p:tav>
                                        <p:tav tm="100000">
                                          <p:val>
                                            <p:fltVal val="1"/>
                                          </p:val>
                                        </p:tav>
                                      </p:tavLst>
                                    </p:anim>
                                    <p:anim calcmode="lin" valueType="num">
                                      <p:cBhvr>
                                        <p:cTn id="130" dur="332" tmFilter="0, 0; 0.125,0.2665; 0.25,0.4; 0.375,0.465; 0.5,0.5;  0.625,0.535; 0.75,0.6; 0.875,0.7335; 1,1">
                                          <p:stCondLst>
                                            <p:cond delay="1324"/>
                                          </p:stCondLst>
                                        </p:cTn>
                                        <p:tgtEl>
                                          <p:spTgt spid="32"/>
                                        </p:tgtEl>
                                        <p:attrNameLst>
                                          <p:attrName>ppt_y</p:attrName>
                                        </p:attrNameLst>
                                      </p:cBhvr>
                                      <p:tavLst>
                                        <p:tav tm="0" fmla="#ppt_y-sin(pi*$)/27">
                                          <p:val>
                                            <p:fltVal val="0"/>
                                          </p:val>
                                        </p:tav>
                                        <p:tav tm="100000">
                                          <p:val>
                                            <p:fltVal val="1"/>
                                          </p:val>
                                        </p:tav>
                                      </p:tavLst>
                                    </p:anim>
                                    <p:anim calcmode="lin" valueType="num">
                                      <p:cBhvr>
                                        <p:cTn id="131" dur="164" tmFilter="0, 0; 0.125,0.2665; 0.25,0.4; 0.375,0.465; 0.5,0.5;  0.625,0.535; 0.75,0.6; 0.875,0.7335; 1,1">
                                          <p:stCondLst>
                                            <p:cond delay="1656"/>
                                          </p:stCondLst>
                                        </p:cTn>
                                        <p:tgtEl>
                                          <p:spTgt spid="32"/>
                                        </p:tgtEl>
                                        <p:attrNameLst>
                                          <p:attrName>ppt_y</p:attrName>
                                        </p:attrNameLst>
                                      </p:cBhvr>
                                      <p:tavLst>
                                        <p:tav tm="0" fmla="#ppt_y-sin(pi*$)/81">
                                          <p:val>
                                            <p:fltVal val="0"/>
                                          </p:val>
                                        </p:tav>
                                        <p:tav tm="100000">
                                          <p:val>
                                            <p:fltVal val="1"/>
                                          </p:val>
                                        </p:tav>
                                      </p:tavLst>
                                    </p:anim>
                                    <p:animScale>
                                      <p:cBhvr>
                                        <p:cTn id="132" dur="26">
                                          <p:stCondLst>
                                            <p:cond delay="650"/>
                                          </p:stCondLst>
                                        </p:cTn>
                                        <p:tgtEl>
                                          <p:spTgt spid="32"/>
                                        </p:tgtEl>
                                      </p:cBhvr>
                                      <p:to x="100000" y="60000"/>
                                    </p:animScale>
                                    <p:animScale>
                                      <p:cBhvr>
                                        <p:cTn id="133" dur="166" decel="50000">
                                          <p:stCondLst>
                                            <p:cond delay="676"/>
                                          </p:stCondLst>
                                        </p:cTn>
                                        <p:tgtEl>
                                          <p:spTgt spid="32"/>
                                        </p:tgtEl>
                                      </p:cBhvr>
                                      <p:to x="100000" y="100000"/>
                                    </p:animScale>
                                    <p:animScale>
                                      <p:cBhvr>
                                        <p:cTn id="134" dur="26">
                                          <p:stCondLst>
                                            <p:cond delay="1312"/>
                                          </p:stCondLst>
                                        </p:cTn>
                                        <p:tgtEl>
                                          <p:spTgt spid="32"/>
                                        </p:tgtEl>
                                      </p:cBhvr>
                                      <p:to x="100000" y="80000"/>
                                    </p:animScale>
                                    <p:animScale>
                                      <p:cBhvr>
                                        <p:cTn id="135" dur="166" decel="50000">
                                          <p:stCondLst>
                                            <p:cond delay="1338"/>
                                          </p:stCondLst>
                                        </p:cTn>
                                        <p:tgtEl>
                                          <p:spTgt spid="32"/>
                                        </p:tgtEl>
                                      </p:cBhvr>
                                      <p:to x="100000" y="100000"/>
                                    </p:animScale>
                                    <p:animScale>
                                      <p:cBhvr>
                                        <p:cTn id="136" dur="26">
                                          <p:stCondLst>
                                            <p:cond delay="1642"/>
                                          </p:stCondLst>
                                        </p:cTn>
                                        <p:tgtEl>
                                          <p:spTgt spid="32"/>
                                        </p:tgtEl>
                                      </p:cBhvr>
                                      <p:to x="100000" y="90000"/>
                                    </p:animScale>
                                    <p:animScale>
                                      <p:cBhvr>
                                        <p:cTn id="137" dur="166" decel="50000">
                                          <p:stCondLst>
                                            <p:cond delay="1668"/>
                                          </p:stCondLst>
                                        </p:cTn>
                                        <p:tgtEl>
                                          <p:spTgt spid="32"/>
                                        </p:tgtEl>
                                      </p:cBhvr>
                                      <p:to x="100000" y="100000"/>
                                    </p:animScale>
                                    <p:animScale>
                                      <p:cBhvr>
                                        <p:cTn id="138" dur="26">
                                          <p:stCondLst>
                                            <p:cond delay="1808"/>
                                          </p:stCondLst>
                                        </p:cTn>
                                        <p:tgtEl>
                                          <p:spTgt spid="32"/>
                                        </p:tgtEl>
                                      </p:cBhvr>
                                      <p:to x="100000" y="95000"/>
                                    </p:animScale>
                                    <p:animScale>
                                      <p:cBhvr>
                                        <p:cTn id="139" dur="166" decel="50000">
                                          <p:stCondLst>
                                            <p:cond delay="1834"/>
                                          </p:stCondLst>
                                        </p:cTn>
                                        <p:tgtEl>
                                          <p:spTgt spid="32"/>
                                        </p:tgtEl>
                                      </p:cBhvr>
                                      <p:to x="100000" y="100000"/>
                                    </p:animScale>
                                  </p:childTnLst>
                                </p:cTn>
                              </p:par>
                            </p:childTnLst>
                          </p:cTn>
                        </p:par>
                      </p:childTnLst>
                    </p:cTn>
                  </p:par>
                  <p:par>
                    <p:cTn id="140" fill="hold">
                      <p:stCondLst>
                        <p:cond delay="indefinite"/>
                      </p:stCondLst>
                      <p:childTnLst>
                        <p:par>
                          <p:cTn id="141" fill="hold">
                            <p:stCondLst>
                              <p:cond delay="0"/>
                            </p:stCondLst>
                            <p:childTnLst>
                              <p:par>
                                <p:cTn id="142" presetID="47" presetClass="entr" presetSubtype="0" fill="hold" nodeType="clickEffect">
                                  <p:stCondLst>
                                    <p:cond delay="0"/>
                                  </p:stCondLst>
                                  <p:childTnLst>
                                    <p:set>
                                      <p:cBhvr>
                                        <p:cTn id="143" dur="1" fill="hold">
                                          <p:stCondLst>
                                            <p:cond delay="0"/>
                                          </p:stCondLst>
                                        </p:cTn>
                                        <p:tgtEl>
                                          <p:spTgt spid="33"/>
                                        </p:tgtEl>
                                        <p:attrNameLst>
                                          <p:attrName>style.visibility</p:attrName>
                                        </p:attrNameLst>
                                      </p:cBhvr>
                                      <p:to>
                                        <p:strVal val="visible"/>
                                      </p:to>
                                    </p:set>
                                    <p:animEffect transition="in" filter="fade">
                                      <p:cBhvr>
                                        <p:cTn id="144" dur="1000"/>
                                        <p:tgtEl>
                                          <p:spTgt spid="33"/>
                                        </p:tgtEl>
                                      </p:cBhvr>
                                    </p:animEffect>
                                    <p:anim calcmode="lin" valueType="num">
                                      <p:cBhvr>
                                        <p:cTn id="145" dur="1000" fill="hold"/>
                                        <p:tgtEl>
                                          <p:spTgt spid="33"/>
                                        </p:tgtEl>
                                        <p:attrNameLst>
                                          <p:attrName>ppt_x</p:attrName>
                                        </p:attrNameLst>
                                      </p:cBhvr>
                                      <p:tavLst>
                                        <p:tav tm="0">
                                          <p:val>
                                            <p:strVal val="#ppt_x"/>
                                          </p:val>
                                        </p:tav>
                                        <p:tav tm="100000">
                                          <p:val>
                                            <p:strVal val="#ppt_x"/>
                                          </p:val>
                                        </p:tav>
                                      </p:tavLst>
                                    </p:anim>
                                    <p:anim calcmode="lin" valueType="num">
                                      <p:cBhvr>
                                        <p:cTn id="146" dur="1000" fill="hold"/>
                                        <p:tgtEl>
                                          <p:spTgt spid="33"/>
                                        </p:tgtEl>
                                        <p:attrNameLst>
                                          <p:attrName>ppt_y</p:attrName>
                                        </p:attrNameLst>
                                      </p:cBhvr>
                                      <p:tavLst>
                                        <p:tav tm="0">
                                          <p:val>
                                            <p:strVal val="#ppt_y-.1"/>
                                          </p:val>
                                        </p:tav>
                                        <p:tav tm="100000">
                                          <p:val>
                                            <p:strVal val="#ppt_y"/>
                                          </p:val>
                                        </p:tav>
                                      </p:tavLst>
                                    </p:anim>
                                  </p:childTnLst>
                                </p:cTn>
                              </p:par>
                            </p:childTnLst>
                          </p:cTn>
                        </p:par>
                      </p:childTnLst>
                    </p:cTn>
                  </p:par>
                  <p:par>
                    <p:cTn id="147" fill="hold">
                      <p:stCondLst>
                        <p:cond delay="indefinite"/>
                      </p:stCondLst>
                      <p:childTnLst>
                        <p:par>
                          <p:cTn id="148" fill="hold">
                            <p:stCondLst>
                              <p:cond delay="0"/>
                            </p:stCondLst>
                            <p:childTnLst>
                              <p:par>
                                <p:cTn id="149" presetID="47" presetClass="entr" presetSubtype="0" fill="hold" nodeType="clickEffect">
                                  <p:stCondLst>
                                    <p:cond delay="0"/>
                                  </p:stCondLst>
                                  <p:childTnLst>
                                    <p:set>
                                      <p:cBhvr>
                                        <p:cTn id="150" dur="1" fill="hold">
                                          <p:stCondLst>
                                            <p:cond delay="0"/>
                                          </p:stCondLst>
                                        </p:cTn>
                                        <p:tgtEl>
                                          <p:spTgt spid="34"/>
                                        </p:tgtEl>
                                        <p:attrNameLst>
                                          <p:attrName>style.visibility</p:attrName>
                                        </p:attrNameLst>
                                      </p:cBhvr>
                                      <p:to>
                                        <p:strVal val="visible"/>
                                      </p:to>
                                    </p:set>
                                    <p:animEffect transition="in" filter="fade">
                                      <p:cBhvr>
                                        <p:cTn id="151" dur="1000"/>
                                        <p:tgtEl>
                                          <p:spTgt spid="34"/>
                                        </p:tgtEl>
                                      </p:cBhvr>
                                    </p:animEffect>
                                    <p:anim calcmode="lin" valueType="num">
                                      <p:cBhvr>
                                        <p:cTn id="152" dur="1000" fill="hold"/>
                                        <p:tgtEl>
                                          <p:spTgt spid="34"/>
                                        </p:tgtEl>
                                        <p:attrNameLst>
                                          <p:attrName>ppt_x</p:attrName>
                                        </p:attrNameLst>
                                      </p:cBhvr>
                                      <p:tavLst>
                                        <p:tav tm="0">
                                          <p:val>
                                            <p:strVal val="#ppt_x"/>
                                          </p:val>
                                        </p:tav>
                                        <p:tav tm="100000">
                                          <p:val>
                                            <p:strVal val="#ppt_x"/>
                                          </p:val>
                                        </p:tav>
                                      </p:tavLst>
                                    </p:anim>
                                    <p:anim calcmode="lin" valueType="num">
                                      <p:cBhvr>
                                        <p:cTn id="153"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154" fill="hold">
                      <p:stCondLst>
                        <p:cond delay="indefinite"/>
                      </p:stCondLst>
                      <p:childTnLst>
                        <p:par>
                          <p:cTn id="155" fill="hold">
                            <p:stCondLst>
                              <p:cond delay="0"/>
                            </p:stCondLst>
                            <p:childTnLst>
                              <p:par>
                                <p:cTn id="156" presetID="47" presetClass="entr" presetSubtype="0" fill="hold" nodeType="clickEffect">
                                  <p:stCondLst>
                                    <p:cond delay="0"/>
                                  </p:stCondLst>
                                  <p:childTnLst>
                                    <p:set>
                                      <p:cBhvr>
                                        <p:cTn id="157" dur="1" fill="hold">
                                          <p:stCondLst>
                                            <p:cond delay="0"/>
                                          </p:stCondLst>
                                        </p:cTn>
                                        <p:tgtEl>
                                          <p:spTgt spid="35"/>
                                        </p:tgtEl>
                                        <p:attrNameLst>
                                          <p:attrName>style.visibility</p:attrName>
                                        </p:attrNameLst>
                                      </p:cBhvr>
                                      <p:to>
                                        <p:strVal val="visible"/>
                                      </p:to>
                                    </p:set>
                                    <p:animEffect transition="in" filter="fade">
                                      <p:cBhvr>
                                        <p:cTn id="158" dur="1000"/>
                                        <p:tgtEl>
                                          <p:spTgt spid="35"/>
                                        </p:tgtEl>
                                      </p:cBhvr>
                                    </p:animEffect>
                                    <p:anim calcmode="lin" valueType="num">
                                      <p:cBhvr>
                                        <p:cTn id="159" dur="1000" fill="hold"/>
                                        <p:tgtEl>
                                          <p:spTgt spid="35"/>
                                        </p:tgtEl>
                                        <p:attrNameLst>
                                          <p:attrName>ppt_x</p:attrName>
                                        </p:attrNameLst>
                                      </p:cBhvr>
                                      <p:tavLst>
                                        <p:tav tm="0">
                                          <p:val>
                                            <p:strVal val="#ppt_x"/>
                                          </p:val>
                                        </p:tav>
                                        <p:tav tm="100000">
                                          <p:val>
                                            <p:strVal val="#ppt_x"/>
                                          </p:val>
                                        </p:tav>
                                      </p:tavLst>
                                    </p:anim>
                                    <p:anim calcmode="lin" valueType="num">
                                      <p:cBhvr>
                                        <p:cTn id="160" dur="1000" fill="hold"/>
                                        <p:tgtEl>
                                          <p:spTgt spid="35"/>
                                        </p:tgtEl>
                                        <p:attrNameLst>
                                          <p:attrName>ppt_y</p:attrName>
                                        </p:attrNameLst>
                                      </p:cBhvr>
                                      <p:tavLst>
                                        <p:tav tm="0">
                                          <p:val>
                                            <p:strVal val="#ppt_y-.1"/>
                                          </p:val>
                                        </p:tav>
                                        <p:tav tm="100000">
                                          <p:val>
                                            <p:strVal val="#ppt_y"/>
                                          </p:val>
                                        </p:tav>
                                      </p:tavLst>
                                    </p:anim>
                                  </p:childTnLst>
                                </p:cTn>
                              </p:par>
                            </p:childTnLst>
                          </p:cTn>
                        </p:par>
                      </p:childTnLst>
                    </p:cTn>
                  </p:par>
                  <p:par>
                    <p:cTn id="161" fill="hold">
                      <p:stCondLst>
                        <p:cond delay="indefinite"/>
                      </p:stCondLst>
                      <p:childTnLst>
                        <p:par>
                          <p:cTn id="162" fill="hold">
                            <p:stCondLst>
                              <p:cond delay="0"/>
                            </p:stCondLst>
                            <p:childTnLst>
                              <p:par>
                                <p:cTn id="163" presetID="47" presetClass="entr" presetSubtype="0" fill="hold" nodeType="clickEffect">
                                  <p:stCondLst>
                                    <p:cond delay="0"/>
                                  </p:stCondLst>
                                  <p:childTnLst>
                                    <p:set>
                                      <p:cBhvr>
                                        <p:cTn id="164" dur="1" fill="hold">
                                          <p:stCondLst>
                                            <p:cond delay="0"/>
                                          </p:stCondLst>
                                        </p:cTn>
                                        <p:tgtEl>
                                          <p:spTgt spid="36"/>
                                        </p:tgtEl>
                                        <p:attrNameLst>
                                          <p:attrName>style.visibility</p:attrName>
                                        </p:attrNameLst>
                                      </p:cBhvr>
                                      <p:to>
                                        <p:strVal val="visible"/>
                                      </p:to>
                                    </p:set>
                                    <p:animEffect transition="in" filter="fade">
                                      <p:cBhvr>
                                        <p:cTn id="165" dur="1000"/>
                                        <p:tgtEl>
                                          <p:spTgt spid="36"/>
                                        </p:tgtEl>
                                      </p:cBhvr>
                                    </p:animEffect>
                                    <p:anim calcmode="lin" valueType="num">
                                      <p:cBhvr>
                                        <p:cTn id="166" dur="1000" fill="hold"/>
                                        <p:tgtEl>
                                          <p:spTgt spid="36"/>
                                        </p:tgtEl>
                                        <p:attrNameLst>
                                          <p:attrName>ppt_x</p:attrName>
                                        </p:attrNameLst>
                                      </p:cBhvr>
                                      <p:tavLst>
                                        <p:tav tm="0">
                                          <p:val>
                                            <p:strVal val="#ppt_x"/>
                                          </p:val>
                                        </p:tav>
                                        <p:tav tm="100000">
                                          <p:val>
                                            <p:strVal val="#ppt_x"/>
                                          </p:val>
                                        </p:tav>
                                      </p:tavLst>
                                    </p:anim>
                                    <p:anim calcmode="lin" valueType="num">
                                      <p:cBhvr>
                                        <p:cTn id="167"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par>
                    <p:cTn id="168" fill="hold">
                      <p:stCondLst>
                        <p:cond delay="indefinite"/>
                      </p:stCondLst>
                      <p:childTnLst>
                        <p:par>
                          <p:cTn id="169" fill="hold">
                            <p:stCondLst>
                              <p:cond delay="0"/>
                            </p:stCondLst>
                            <p:childTnLst>
                              <p:par>
                                <p:cTn id="170" presetID="47" presetClass="entr" presetSubtype="0" fill="hold" nodeType="clickEffect">
                                  <p:stCondLst>
                                    <p:cond delay="0"/>
                                  </p:stCondLst>
                                  <p:childTnLst>
                                    <p:set>
                                      <p:cBhvr>
                                        <p:cTn id="171" dur="1" fill="hold">
                                          <p:stCondLst>
                                            <p:cond delay="0"/>
                                          </p:stCondLst>
                                        </p:cTn>
                                        <p:tgtEl>
                                          <p:spTgt spid="40"/>
                                        </p:tgtEl>
                                        <p:attrNameLst>
                                          <p:attrName>style.visibility</p:attrName>
                                        </p:attrNameLst>
                                      </p:cBhvr>
                                      <p:to>
                                        <p:strVal val="visible"/>
                                      </p:to>
                                    </p:set>
                                    <p:animEffect transition="in" filter="fade">
                                      <p:cBhvr>
                                        <p:cTn id="172" dur="1000"/>
                                        <p:tgtEl>
                                          <p:spTgt spid="40"/>
                                        </p:tgtEl>
                                      </p:cBhvr>
                                    </p:animEffect>
                                    <p:anim calcmode="lin" valueType="num">
                                      <p:cBhvr>
                                        <p:cTn id="173" dur="1000" fill="hold"/>
                                        <p:tgtEl>
                                          <p:spTgt spid="40"/>
                                        </p:tgtEl>
                                        <p:attrNameLst>
                                          <p:attrName>ppt_x</p:attrName>
                                        </p:attrNameLst>
                                      </p:cBhvr>
                                      <p:tavLst>
                                        <p:tav tm="0">
                                          <p:val>
                                            <p:strVal val="#ppt_x"/>
                                          </p:val>
                                        </p:tav>
                                        <p:tav tm="100000">
                                          <p:val>
                                            <p:strVal val="#ppt_x"/>
                                          </p:val>
                                        </p:tav>
                                      </p:tavLst>
                                    </p:anim>
                                    <p:anim calcmode="lin" valueType="num">
                                      <p:cBhvr>
                                        <p:cTn id="174" dur="1000" fill="hold"/>
                                        <p:tgtEl>
                                          <p:spTgt spid="40"/>
                                        </p:tgtEl>
                                        <p:attrNameLst>
                                          <p:attrName>ppt_y</p:attrName>
                                        </p:attrNameLst>
                                      </p:cBhvr>
                                      <p:tavLst>
                                        <p:tav tm="0">
                                          <p:val>
                                            <p:strVal val="#ppt_y-.1"/>
                                          </p:val>
                                        </p:tav>
                                        <p:tav tm="100000">
                                          <p:val>
                                            <p:strVal val="#ppt_y"/>
                                          </p:val>
                                        </p:tav>
                                      </p:tavLst>
                                    </p:anim>
                                  </p:childTnLst>
                                </p:cTn>
                              </p:par>
                            </p:childTnLst>
                          </p:cTn>
                        </p:par>
                      </p:childTnLst>
                    </p:cTn>
                  </p:par>
                  <p:par>
                    <p:cTn id="175" fill="hold">
                      <p:stCondLst>
                        <p:cond delay="indefinite"/>
                      </p:stCondLst>
                      <p:childTnLst>
                        <p:par>
                          <p:cTn id="176" fill="hold">
                            <p:stCondLst>
                              <p:cond delay="0"/>
                            </p:stCondLst>
                            <p:childTnLst>
                              <p:par>
                                <p:cTn id="177" presetID="47" presetClass="entr" presetSubtype="0" fill="hold" nodeType="clickEffect">
                                  <p:stCondLst>
                                    <p:cond delay="0"/>
                                  </p:stCondLst>
                                  <p:childTnLst>
                                    <p:set>
                                      <p:cBhvr>
                                        <p:cTn id="178" dur="1" fill="hold">
                                          <p:stCondLst>
                                            <p:cond delay="0"/>
                                          </p:stCondLst>
                                        </p:cTn>
                                        <p:tgtEl>
                                          <p:spTgt spid="39"/>
                                        </p:tgtEl>
                                        <p:attrNameLst>
                                          <p:attrName>style.visibility</p:attrName>
                                        </p:attrNameLst>
                                      </p:cBhvr>
                                      <p:to>
                                        <p:strVal val="visible"/>
                                      </p:to>
                                    </p:set>
                                    <p:animEffect transition="in" filter="fade">
                                      <p:cBhvr>
                                        <p:cTn id="179" dur="1000"/>
                                        <p:tgtEl>
                                          <p:spTgt spid="39"/>
                                        </p:tgtEl>
                                      </p:cBhvr>
                                    </p:animEffect>
                                    <p:anim calcmode="lin" valueType="num">
                                      <p:cBhvr>
                                        <p:cTn id="180" dur="1000" fill="hold"/>
                                        <p:tgtEl>
                                          <p:spTgt spid="39"/>
                                        </p:tgtEl>
                                        <p:attrNameLst>
                                          <p:attrName>ppt_x</p:attrName>
                                        </p:attrNameLst>
                                      </p:cBhvr>
                                      <p:tavLst>
                                        <p:tav tm="0">
                                          <p:val>
                                            <p:strVal val="#ppt_x"/>
                                          </p:val>
                                        </p:tav>
                                        <p:tav tm="100000">
                                          <p:val>
                                            <p:strVal val="#ppt_x"/>
                                          </p:val>
                                        </p:tav>
                                      </p:tavLst>
                                    </p:anim>
                                    <p:anim calcmode="lin" valueType="num">
                                      <p:cBhvr>
                                        <p:cTn id="181"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82" fill="hold">
                      <p:stCondLst>
                        <p:cond delay="indefinite"/>
                      </p:stCondLst>
                      <p:childTnLst>
                        <p:par>
                          <p:cTn id="183" fill="hold">
                            <p:stCondLst>
                              <p:cond delay="0"/>
                            </p:stCondLst>
                            <p:childTnLst>
                              <p:par>
                                <p:cTn id="184" presetID="47" presetClass="entr" presetSubtype="0" fill="hold" nodeType="clickEffect">
                                  <p:stCondLst>
                                    <p:cond delay="0"/>
                                  </p:stCondLst>
                                  <p:childTnLst>
                                    <p:set>
                                      <p:cBhvr>
                                        <p:cTn id="185" dur="1" fill="hold">
                                          <p:stCondLst>
                                            <p:cond delay="0"/>
                                          </p:stCondLst>
                                        </p:cTn>
                                        <p:tgtEl>
                                          <p:spTgt spid="38"/>
                                        </p:tgtEl>
                                        <p:attrNameLst>
                                          <p:attrName>style.visibility</p:attrName>
                                        </p:attrNameLst>
                                      </p:cBhvr>
                                      <p:to>
                                        <p:strVal val="visible"/>
                                      </p:to>
                                    </p:set>
                                    <p:animEffect transition="in" filter="fade">
                                      <p:cBhvr>
                                        <p:cTn id="186" dur="1000"/>
                                        <p:tgtEl>
                                          <p:spTgt spid="38"/>
                                        </p:tgtEl>
                                      </p:cBhvr>
                                    </p:animEffect>
                                    <p:anim calcmode="lin" valueType="num">
                                      <p:cBhvr>
                                        <p:cTn id="187" dur="1000" fill="hold"/>
                                        <p:tgtEl>
                                          <p:spTgt spid="38"/>
                                        </p:tgtEl>
                                        <p:attrNameLst>
                                          <p:attrName>ppt_x</p:attrName>
                                        </p:attrNameLst>
                                      </p:cBhvr>
                                      <p:tavLst>
                                        <p:tav tm="0">
                                          <p:val>
                                            <p:strVal val="#ppt_x"/>
                                          </p:val>
                                        </p:tav>
                                        <p:tav tm="100000">
                                          <p:val>
                                            <p:strVal val="#ppt_x"/>
                                          </p:val>
                                        </p:tav>
                                      </p:tavLst>
                                    </p:anim>
                                    <p:anim calcmode="lin" valueType="num">
                                      <p:cBhvr>
                                        <p:cTn id="188"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189" fill="hold">
                      <p:stCondLst>
                        <p:cond delay="indefinite"/>
                      </p:stCondLst>
                      <p:childTnLst>
                        <p:par>
                          <p:cTn id="190" fill="hold">
                            <p:stCondLst>
                              <p:cond delay="0"/>
                            </p:stCondLst>
                            <p:childTnLst>
                              <p:par>
                                <p:cTn id="191" presetID="47" presetClass="entr" presetSubtype="0" fill="hold" nodeType="clickEffect">
                                  <p:stCondLst>
                                    <p:cond delay="0"/>
                                  </p:stCondLst>
                                  <p:childTnLst>
                                    <p:set>
                                      <p:cBhvr>
                                        <p:cTn id="192" dur="1" fill="hold">
                                          <p:stCondLst>
                                            <p:cond delay="0"/>
                                          </p:stCondLst>
                                        </p:cTn>
                                        <p:tgtEl>
                                          <p:spTgt spid="37"/>
                                        </p:tgtEl>
                                        <p:attrNameLst>
                                          <p:attrName>style.visibility</p:attrName>
                                        </p:attrNameLst>
                                      </p:cBhvr>
                                      <p:to>
                                        <p:strVal val="visible"/>
                                      </p:to>
                                    </p:set>
                                    <p:animEffect transition="in" filter="fade">
                                      <p:cBhvr>
                                        <p:cTn id="193" dur="1000"/>
                                        <p:tgtEl>
                                          <p:spTgt spid="37"/>
                                        </p:tgtEl>
                                      </p:cBhvr>
                                    </p:animEffect>
                                    <p:anim calcmode="lin" valueType="num">
                                      <p:cBhvr>
                                        <p:cTn id="194" dur="1000" fill="hold"/>
                                        <p:tgtEl>
                                          <p:spTgt spid="37"/>
                                        </p:tgtEl>
                                        <p:attrNameLst>
                                          <p:attrName>ppt_x</p:attrName>
                                        </p:attrNameLst>
                                      </p:cBhvr>
                                      <p:tavLst>
                                        <p:tav tm="0">
                                          <p:val>
                                            <p:strVal val="#ppt_x"/>
                                          </p:val>
                                        </p:tav>
                                        <p:tav tm="100000">
                                          <p:val>
                                            <p:strVal val="#ppt_x"/>
                                          </p:val>
                                        </p:tav>
                                      </p:tavLst>
                                    </p:anim>
                                    <p:anim calcmode="lin" valueType="num">
                                      <p:cBhvr>
                                        <p:cTn id="195" dur="1000" fill="hold"/>
                                        <p:tgtEl>
                                          <p:spTgt spid="3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p:bldP spid="29" grpId="0"/>
      <p:bldP spid="30" grpId="0"/>
      <p:bldP spid="31" grpId="0"/>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2.1 </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可行性研究</a:t>
            </a:r>
            <a:r>
              <a:rPr lang="zh-CN" altLang="en-US" sz="3600" b="1" dirty="0">
                <a:gradFill>
                  <a:gsLst>
                    <a:gs pos="0">
                      <a:srgbClr val="FFFFFF"/>
                    </a:gs>
                    <a:gs pos="86000">
                      <a:srgbClr val="FFFFFF"/>
                    </a:gs>
                  </a:gsLst>
                  <a:lin ang="5400000" scaled="0"/>
                </a:gradFill>
                <a:latin typeface="楷体" pitchFamily="49" charset="-122"/>
                <a:ea typeface="楷体" pitchFamily="49" charset="-122"/>
              </a:rPr>
              <a:t>的</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任务</a:t>
            </a:r>
            <a:endParaRPr lang="zh-CN" altLang="en-US" dirty="0"/>
          </a:p>
        </p:txBody>
      </p:sp>
      <p:sp>
        <p:nvSpPr>
          <p:cNvPr id="3" name="矩形 2"/>
          <p:cNvSpPr/>
          <p:nvPr/>
        </p:nvSpPr>
        <p:spPr>
          <a:xfrm>
            <a:off x="3203848" y="1214428"/>
            <a:ext cx="5616624" cy="523220"/>
          </a:xfrm>
          <a:prstGeom prst="rect">
            <a:avLst/>
          </a:prstGeom>
        </p:spPr>
        <p:txBody>
          <a:bodyPr wrap="square">
            <a:spAutoFit/>
          </a:bodyPr>
          <a:lstStyle/>
          <a:p>
            <a:pPr marL="0" lvl="2"/>
            <a:r>
              <a:rPr lang="zh-CN" altLang="en-US" sz="2800" b="1" dirty="0">
                <a:latin typeface="楷体" pitchFamily="49" charset="-122"/>
                <a:ea typeface="楷体" pitchFamily="49" charset="-122"/>
              </a:rPr>
              <a:t>系统运行方式用户组织是否行的</a:t>
            </a:r>
            <a:r>
              <a:rPr lang="zh-CN" altLang="en-US" sz="2800" b="1" dirty="0" smtClean="0">
                <a:latin typeface="楷体" pitchFamily="49" charset="-122"/>
                <a:ea typeface="楷体" pitchFamily="49" charset="-122"/>
              </a:rPr>
              <a:t>通</a:t>
            </a:r>
            <a:endParaRPr lang="zh-CN" altLang="en-US" sz="2800" b="1" dirty="0">
              <a:latin typeface="楷体" pitchFamily="49" charset="-122"/>
              <a:ea typeface="楷体" pitchFamily="49" charset="-122"/>
            </a:endParaRPr>
          </a:p>
        </p:txBody>
      </p:sp>
      <p:sp>
        <p:nvSpPr>
          <p:cNvPr id="29" name="矩形 28"/>
          <p:cNvSpPr/>
          <p:nvPr/>
        </p:nvSpPr>
        <p:spPr>
          <a:xfrm>
            <a:off x="3203848" y="2267007"/>
            <a:ext cx="5616624" cy="954107"/>
          </a:xfrm>
          <a:prstGeom prst="rect">
            <a:avLst/>
          </a:prstGeom>
        </p:spPr>
        <p:txBody>
          <a:bodyPr wrap="square">
            <a:spAutoFit/>
          </a:bodyPr>
          <a:lstStyle/>
          <a:p>
            <a:pPr marL="0" lvl="2"/>
            <a:r>
              <a:rPr lang="zh-CN" altLang="en-US" sz="2800" b="1" dirty="0">
                <a:latin typeface="楷体" pitchFamily="49" charset="-122"/>
                <a:ea typeface="楷体" pitchFamily="49" charset="-122"/>
              </a:rPr>
              <a:t>现有的管理制度、人员素质、操作方式是否</a:t>
            </a:r>
            <a:r>
              <a:rPr lang="zh-CN" altLang="en-US" sz="2800" b="1" dirty="0" smtClean="0">
                <a:latin typeface="楷体" pitchFamily="49" charset="-122"/>
                <a:ea typeface="楷体" pitchFamily="49" charset="-122"/>
              </a:rPr>
              <a:t>可行</a:t>
            </a:r>
            <a:endParaRPr lang="zh-CN" altLang="en-US" sz="2800" b="1" dirty="0">
              <a:latin typeface="楷体" pitchFamily="49" charset="-122"/>
              <a:ea typeface="楷体" pitchFamily="49" charset="-122"/>
            </a:endParaRPr>
          </a:p>
        </p:txBody>
      </p:sp>
      <p:sp>
        <p:nvSpPr>
          <p:cNvPr id="30" name="矩形 29"/>
          <p:cNvSpPr/>
          <p:nvPr/>
        </p:nvSpPr>
        <p:spPr>
          <a:xfrm>
            <a:off x="3203848" y="3688918"/>
            <a:ext cx="5616624" cy="954107"/>
          </a:xfrm>
          <a:prstGeom prst="rect">
            <a:avLst/>
          </a:prstGeom>
        </p:spPr>
        <p:txBody>
          <a:bodyPr wrap="square">
            <a:spAutoFit/>
          </a:bodyPr>
          <a:lstStyle/>
          <a:p>
            <a:pPr marL="0" lvl="2"/>
            <a:r>
              <a:rPr lang="zh-CN" altLang="en-US" sz="2800" b="1" dirty="0">
                <a:latin typeface="楷体" pitchFamily="49" charset="-122"/>
                <a:ea typeface="楷体" pitchFamily="49" charset="-122"/>
              </a:rPr>
              <a:t>是否存在任何侵犯、妨碍等责任问题</a:t>
            </a:r>
          </a:p>
        </p:txBody>
      </p:sp>
      <p:sp>
        <p:nvSpPr>
          <p:cNvPr id="16" name="Round Same Side Corner Rectangle 14"/>
          <p:cNvSpPr/>
          <p:nvPr/>
        </p:nvSpPr>
        <p:spPr bwMode="auto">
          <a:xfrm>
            <a:off x="276572" y="867727"/>
            <a:ext cx="2731944" cy="3943350"/>
          </a:xfrm>
          <a:prstGeom prst="round2SameRect">
            <a:avLst>
              <a:gd name="adj1" fmla="val 41712"/>
              <a:gd name="adj2" fmla="val 0"/>
            </a:avLst>
          </a:prstGeom>
          <a:solidFill>
            <a:schemeClr val="accent5">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0" tIns="617276" rIns="0" bIns="34292" numCol="1" rtlCol="0" anchor="ctr" anchorCtr="0" compatLnSpc="1">
            <a:prstTxWarp prst="textNoShape">
              <a:avLst/>
            </a:prstTxWarp>
          </a:bodyPr>
          <a:lstStyle/>
          <a:p>
            <a:pPr algn="ctr" defTabSz="685637" fontAlgn="base">
              <a:spcBef>
                <a:spcPct val="0"/>
              </a:spcBef>
              <a:spcAft>
                <a:spcPct val="0"/>
              </a:spcAft>
            </a:pPr>
            <a:endParaRPr lang="en-US" sz="1800" dirty="0">
              <a:gradFill>
                <a:gsLst>
                  <a:gs pos="0">
                    <a:schemeClr val="tx1"/>
                  </a:gs>
                  <a:gs pos="100000">
                    <a:schemeClr val="tx1"/>
                  </a:gs>
                </a:gsLst>
                <a:lin ang="5400000" scaled="0"/>
              </a:gradFill>
            </a:endParaRPr>
          </a:p>
        </p:txBody>
      </p:sp>
      <p:sp>
        <p:nvSpPr>
          <p:cNvPr id="17" name="Text Placeholder 2"/>
          <p:cNvSpPr txBox="1">
            <a:spLocks/>
          </p:cNvSpPr>
          <p:nvPr/>
        </p:nvSpPr>
        <p:spPr>
          <a:xfrm>
            <a:off x="276572" y="1889284"/>
            <a:ext cx="2731944" cy="1808187"/>
          </a:xfrm>
          <a:prstGeom prst="rect">
            <a:avLst/>
          </a:prstGeom>
        </p:spPr>
        <p:txBody>
          <a:bodyPr vert="horz" wrap="square" lIns="0" tIns="0" rIns="68586" bIns="0" rtlCol="0">
            <a:spAutoFit/>
          </a:bodyPr>
          <a:lstStyle>
            <a:lvl1pPr marL="460375" indent="-460375" algn="l" defTabSz="914363" rtl="0" eaLnBrk="1" latinLnBrk="0" hangingPunct="1">
              <a:lnSpc>
                <a:spcPct val="90000"/>
              </a:lnSpc>
              <a:spcBef>
                <a:spcPct val="20000"/>
              </a:spcBef>
              <a:buSzPct val="90000"/>
              <a:buFontTx/>
              <a:buBlip>
                <a:blip r:embed="rId3"/>
              </a:buBlip>
              <a:defRPr sz="3200" kern="1200">
                <a:gradFill>
                  <a:gsLst>
                    <a:gs pos="0">
                      <a:schemeClr val="tx1"/>
                    </a:gs>
                    <a:gs pos="86000">
                      <a:schemeClr val="tx1"/>
                    </a:gs>
                  </a:gsLst>
                  <a:lin ang="5400000" scaled="0"/>
                </a:gradFill>
                <a:latin typeface="+mn-lt"/>
                <a:ea typeface="+mn-ea"/>
                <a:cs typeface="+mn-cs"/>
              </a:defRPr>
            </a:lvl1pPr>
            <a:lvl2pPr marL="855663" indent="-395288" algn="l" defTabSz="914363" rtl="0" eaLnBrk="1" latinLnBrk="0" hangingPunct="1">
              <a:lnSpc>
                <a:spcPct val="90000"/>
              </a:lnSpc>
              <a:spcBef>
                <a:spcPct val="20000"/>
              </a:spcBef>
              <a:buSzPct val="90000"/>
              <a:buFontTx/>
              <a:buBlip>
                <a:blip r:embed="rId3"/>
              </a:buBlip>
              <a:defRPr sz="2800" kern="1200">
                <a:gradFill>
                  <a:gsLst>
                    <a:gs pos="0">
                      <a:schemeClr val="tx1"/>
                    </a:gs>
                    <a:gs pos="86000">
                      <a:schemeClr val="tx1"/>
                    </a:gs>
                  </a:gsLst>
                  <a:lin ang="5400000" scaled="0"/>
                </a:gradFill>
                <a:latin typeface="+mn-lt"/>
                <a:ea typeface="+mn-ea"/>
                <a:cs typeface="+mn-cs"/>
              </a:defRPr>
            </a:lvl2pPr>
            <a:lvl3pPr marL="1258888" indent="-403225" algn="l" defTabSz="914363" rtl="0" eaLnBrk="1" latinLnBrk="0" hangingPunct="1">
              <a:lnSpc>
                <a:spcPct val="90000"/>
              </a:lnSpc>
              <a:spcBef>
                <a:spcPct val="20000"/>
              </a:spcBef>
              <a:buSzPct val="90000"/>
              <a:buFontTx/>
              <a:buBlip>
                <a:blip r:embed="rId3"/>
              </a:buBlip>
              <a:defRPr sz="2400" kern="1200">
                <a:gradFill>
                  <a:gsLst>
                    <a:gs pos="0">
                      <a:schemeClr val="tx1"/>
                    </a:gs>
                    <a:gs pos="86000">
                      <a:schemeClr val="tx1"/>
                    </a:gs>
                  </a:gsLst>
                  <a:lin ang="5400000" scaled="0"/>
                </a:gradFill>
                <a:latin typeface="+mn-lt"/>
                <a:ea typeface="+mn-ea"/>
                <a:cs typeface="+mn-cs"/>
              </a:defRPr>
            </a:lvl3pPr>
            <a:lvl4pPr marL="1604963" indent="-346075"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4pPr>
            <a:lvl5pPr marL="1941513" indent="-336550" algn="l" defTabSz="914363" rtl="0" eaLnBrk="1" latinLnBrk="0" hangingPunct="1">
              <a:lnSpc>
                <a:spcPct val="90000"/>
              </a:lnSpc>
              <a:spcBef>
                <a:spcPct val="20000"/>
              </a:spcBef>
              <a:buSzPct val="90000"/>
              <a:buFontTx/>
              <a:buBlip>
                <a:blip r:embed="rId3"/>
              </a:buBlip>
              <a:defRPr sz="2000" kern="1200">
                <a:gradFill>
                  <a:gsLst>
                    <a:gs pos="0">
                      <a:schemeClr val="tx1"/>
                    </a:gs>
                    <a:gs pos="86000">
                      <a:schemeClr val="tx1"/>
                    </a:gs>
                  </a:gsLst>
                  <a:lin ang="5400000" scaled="0"/>
                </a:gradFill>
                <a:latin typeface="+mn-lt"/>
                <a:ea typeface="+mn-ea"/>
                <a:cs typeface="+mn-cs"/>
              </a:defRPr>
            </a:lvl5pPr>
            <a:lvl6pPr marL="2514499"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681"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8863"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045" indent="-228591" algn="l" defTabSz="914363"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algn="ctr">
              <a:spcBef>
                <a:spcPts val="0"/>
              </a:spcBef>
              <a:spcAft>
                <a:spcPts val="900"/>
              </a:spcAft>
              <a:buNone/>
            </a:pPr>
            <a:r>
              <a:rPr lang="zh-CN" altLang="en-US" b="1" dirty="0" smtClean="0">
                <a:latin typeface="楷体" pitchFamily="49" charset="-122"/>
                <a:ea typeface="楷体" pitchFamily="49" charset="-122"/>
              </a:rPr>
              <a:t>操作可行性</a:t>
            </a:r>
            <a:endParaRPr lang="en-US" b="1" dirty="0" smtClean="0">
              <a:latin typeface="楷体" pitchFamily="49" charset="-122"/>
              <a:ea typeface="楷体" pitchFamily="49" charset="-122"/>
            </a:endParaRPr>
          </a:p>
          <a:p>
            <a:pPr marL="85734" indent="0" algn="ctr">
              <a:buNone/>
            </a:pPr>
            <a:r>
              <a:rPr lang="zh-CN" altLang="en-US" sz="2800" b="1" dirty="0">
                <a:latin typeface="楷体" pitchFamily="49" charset="-122"/>
                <a:ea typeface="楷体" pitchFamily="49" charset="-122"/>
              </a:rPr>
              <a:t>对目标系统所规定的运行方式能否</a:t>
            </a:r>
            <a:r>
              <a:rPr lang="zh-CN" altLang="en-US" sz="2800" b="1" dirty="0" smtClean="0">
                <a:latin typeface="楷体" pitchFamily="49" charset="-122"/>
                <a:ea typeface="楷体" pitchFamily="49" charset="-122"/>
              </a:rPr>
              <a:t>达</a:t>
            </a:r>
            <a:r>
              <a:rPr lang="zh-CN" altLang="en-US" sz="2800" b="1" dirty="0">
                <a:latin typeface="楷体" pitchFamily="49" charset="-122"/>
                <a:ea typeface="楷体" pitchFamily="49" charset="-122"/>
              </a:rPr>
              <a:t>到</a:t>
            </a:r>
            <a:endParaRPr lang="en-US" sz="2800" b="1" dirty="0">
              <a:latin typeface="楷体" pitchFamily="49" charset="-122"/>
              <a:ea typeface="楷体" pitchFamily="49" charset="-122"/>
            </a:endParaRPr>
          </a:p>
        </p:txBody>
      </p:sp>
      <p:sp>
        <p:nvSpPr>
          <p:cNvPr id="18" name="Freeform 82"/>
          <p:cNvSpPr>
            <a:spLocks/>
          </p:cNvSpPr>
          <p:nvPr/>
        </p:nvSpPr>
        <p:spPr bwMode="auto">
          <a:xfrm rot="2700000">
            <a:off x="1238569" y="913606"/>
            <a:ext cx="807950" cy="971031"/>
          </a:xfrm>
          <a:custGeom>
            <a:avLst/>
            <a:gdLst>
              <a:gd name="T0" fmla="*/ 332 w 332"/>
              <a:gd name="T1" fmla="*/ 266 h 399"/>
              <a:gd name="T2" fmla="*/ 332 w 332"/>
              <a:gd name="T3" fmla="*/ 199 h 399"/>
              <a:gd name="T4" fmla="*/ 200 w 332"/>
              <a:gd name="T5" fmla="*/ 134 h 399"/>
              <a:gd name="T6" fmla="*/ 199 w 332"/>
              <a:gd name="T7" fmla="*/ 134 h 399"/>
              <a:gd name="T8" fmla="*/ 199 w 332"/>
              <a:gd name="T9" fmla="*/ 32 h 399"/>
              <a:gd name="T10" fmla="*/ 199 w 332"/>
              <a:gd name="T11" fmla="*/ 32 h 399"/>
              <a:gd name="T12" fmla="*/ 166 w 332"/>
              <a:gd name="T13" fmla="*/ 0 h 399"/>
              <a:gd name="T14" fmla="*/ 133 w 332"/>
              <a:gd name="T15" fmla="*/ 32 h 399"/>
              <a:gd name="T16" fmla="*/ 133 w 332"/>
              <a:gd name="T17" fmla="*/ 32 h 399"/>
              <a:gd name="T18" fmla="*/ 133 w 332"/>
              <a:gd name="T19" fmla="*/ 134 h 399"/>
              <a:gd name="T20" fmla="*/ 0 w 332"/>
              <a:gd name="T21" fmla="*/ 199 h 399"/>
              <a:gd name="T22" fmla="*/ 0 w 332"/>
              <a:gd name="T23" fmla="*/ 266 h 399"/>
              <a:gd name="T24" fmla="*/ 133 w 332"/>
              <a:gd name="T25" fmla="*/ 213 h 399"/>
              <a:gd name="T26" fmla="*/ 133 w 332"/>
              <a:gd name="T27" fmla="*/ 328 h 399"/>
              <a:gd name="T28" fmla="*/ 99 w 332"/>
              <a:gd name="T29" fmla="*/ 354 h 399"/>
              <a:gd name="T30" fmla="*/ 99 w 332"/>
              <a:gd name="T31" fmla="*/ 399 h 399"/>
              <a:gd name="T32" fmla="*/ 166 w 332"/>
              <a:gd name="T33" fmla="*/ 365 h 399"/>
              <a:gd name="T34" fmla="*/ 232 w 332"/>
              <a:gd name="T35" fmla="*/ 399 h 399"/>
              <a:gd name="T36" fmla="*/ 232 w 332"/>
              <a:gd name="T37" fmla="*/ 354 h 399"/>
              <a:gd name="T38" fmla="*/ 199 w 332"/>
              <a:gd name="T39" fmla="*/ 329 h 399"/>
              <a:gd name="T40" fmla="*/ 199 w 332"/>
              <a:gd name="T41" fmla="*/ 213 h 399"/>
              <a:gd name="T42" fmla="*/ 332 w 332"/>
              <a:gd name="T43" fmla="*/ 266 h 3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32" h="399">
                <a:moveTo>
                  <a:pt x="332" y="266"/>
                </a:moveTo>
                <a:cubicBezTo>
                  <a:pt x="332" y="199"/>
                  <a:pt x="332" y="199"/>
                  <a:pt x="332" y="199"/>
                </a:cubicBezTo>
                <a:cubicBezTo>
                  <a:pt x="200" y="134"/>
                  <a:pt x="200" y="134"/>
                  <a:pt x="200" y="134"/>
                </a:cubicBezTo>
                <a:cubicBezTo>
                  <a:pt x="199" y="134"/>
                  <a:pt x="199" y="134"/>
                  <a:pt x="199" y="134"/>
                </a:cubicBezTo>
                <a:cubicBezTo>
                  <a:pt x="199" y="32"/>
                  <a:pt x="199" y="32"/>
                  <a:pt x="199" y="32"/>
                </a:cubicBezTo>
                <a:cubicBezTo>
                  <a:pt x="199" y="32"/>
                  <a:pt x="199" y="32"/>
                  <a:pt x="199" y="32"/>
                </a:cubicBezTo>
                <a:cubicBezTo>
                  <a:pt x="198" y="14"/>
                  <a:pt x="184" y="0"/>
                  <a:pt x="166" y="0"/>
                </a:cubicBezTo>
                <a:cubicBezTo>
                  <a:pt x="148" y="0"/>
                  <a:pt x="133" y="14"/>
                  <a:pt x="133" y="32"/>
                </a:cubicBezTo>
                <a:cubicBezTo>
                  <a:pt x="133" y="32"/>
                  <a:pt x="133" y="32"/>
                  <a:pt x="133" y="32"/>
                </a:cubicBezTo>
                <a:cubicBezTo>
                  <a:pt x="133" y="134"/>
                  <a:pt x="133" y="134"/>
                  <a:pt x="133" y="134"/>
                </a:cubicBezTo>
                <a:cubicBezTo>
                  <a:pt x="119" y="137"/>
                  <a:pt x="0" y="199"/>
                  <a:pt x="0" y="199"/>
                </a:cubicBezTo>
                <a:cubicBezTo>
                  <a:pt x="0" y="266"/>
                  <a:pt x="0" y="266"/>
                  <a:pt x="0" y="266"/>
                </a:cubicBezTo>
                <a:cubicBezTo>
                  <a:pt x="133" y="213"/>
                  <a:pt x="133" y="213"/>
                  <a:pt x="133" y="213"/>
                </a:cubicBezTo>
                <a:cubicBezTo>
                  <a:pt x="133" y="328"/>
                  <a:pt x="133" y="328"/>
                  <a:pt x="133" y="328"/>
                </a:cubicBezTo>
                <a:cubicBezTo>
                  <a:pt x="119" y="338"/>
                  <a:pt x="99" y="354"/>
                  <a:pt x="99" y="354"/>
                </a:cubicBezTo>
                <a:cubicBezTo>
                  <a:pt x="99" y="399"/>
                  <a:pt x="99" y="399"/>
                  <a:pt x="99" y="399"/>
                </a:cubicBezTo>
                <a:cubicBezTo>
                  <a:pt x="166" y="365"/>
                  <a:pt x="166" y="365"/>
                  <a:pt x="166" y="365"/>
                </a:cubicBezTo>
                <a:cubicBezTo>
                  <a:pt x="232" y="399"/>
                  <a:pt x="232" y="399"/>
                  <a:pt x="232" y="399"/>
                </a:cubicBezTo>
                <a:cubicBezTo>
                  <a:pt x="232" y="354"/>
                  <a:pt x="232" y="354"/>
                  <a:pt x="232" y="354"/>
                </a:cubicBezTo>
                <a:cubicBezTo>
                  <a:pt x="199" y="329"/>
                  <a:pt x="199" y="329"/>
                  <a:pt x="199" y="329"/>
                </a:cubicBezTo>
                <a:cubicBezTo>
                  <a:pt x="199" y="213"/>
                  <a:pt x="199" y="213"/>
                  <a:pt x="199" y="213"/>
                </a:cubicBezTo>
                <a:lnTo>
                  <a:pt x="332" y="266"/>
                </a:lnTo>
                <a:close/>
              </a:path>
            </a:pathLst>
          </a:custGeom>
          <a:solidFill>
            <a:srgbClr val="FFFFFF"/>
          </a:solidFill>
          <a:ln w="57150">
            <a:solidFill>
              <a:schemeClr val="accent5">
                <a:lumMod val="50000"/>
              </a:schemeClr>
            </a:solidFill>
          </a:ln>
        </p:spPr>
        <p:txBody>
          <a:bodyPr vert="horz" wrap="square" lIns="68586" tIns="34294" rIns="68586" bIns="34294" numCol="1" anchor="t" anchorCtr="0" compatLnSpc="1">
            <a:prstTxWarp prst="textNoShape">
              <a:avLst/>
            </a:prstTxWarp>
          </a:bodyPr>
          <a:lstStyle/>
          <a:p>
            <a:endParaRPr lang="en-US"/>
          </a:p>
        </p:txBody>
      </p:sp>
    </p:spTree>
    <p:extLst>
      <p:ext uri="{BB962C8B-B14F-4D97-AF65-F5344CB8AC3E}">
        <p14:creationId xmlns:p14="http://schemas.microsoft.com/office/powerpoint/2010/main" val="410176479"/>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17">
                                            <p:txEl>
                                              <p:pRg st="1" end="1"/>
                                            </p:txEl>
                                          </p:spTgt>
                                        </p:tgtEl>
                                        <p:attrNameLst>
                                          <p:attrName>style.visibility</p:attrName>
                                        </p:attrNameLst>
                                      </p:cBhvr>
                                      <p:to>
                                        <p:strVal val="visible"/>
                                      </p:to>
                                    </p:set>
                                    <p:animEffect transition="in" filter="barn(outVertical)">
                                      <p:cBhvr>
                                        <p:cTn id="7" dur="500"/>
                                        <p:tgtEl>
                                          <p:spTgt spid="17">
                                            <p:txEl>
                                              <p:pRg st="1" end="1"/>
                                            </p:txEl>
                                          </p:spTgt>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p:tgtEl>
                                          <p:spTgt spid="3"/>
                                        </p:tgtEl>
                                        <p:attrNameLst>
                                          <p:attrName>ppt_x</p:attrName>
                                        </p:attrNameLst>
                                      </p:cBhvr>
                                      <p:tavLst>
                                        <p:tav tm="0">
                                          <p:val>
                                            <p:strVal val="#ppt_x-#ppt_w*1.125000"/>
                                          </p:val>
                                        </p:tav>
                                        <p:tav tm="100000">
                                          <p:val>
                                            <p:strVal val="#ppt_x"/>
                                          </p:val>
                                        </p:tav>
                                      </p:tavLst>
                                    </p:anim>
                                    <p:animEffect transition="in" filter="wipe(right)">
                                      <p:cBhvr>
                                        <p:cTn id="13" dur="500"/>
                                        <p:tgtEl>
                                          <p:spTgt spid="3"/>
                                        </p:tgtEl>
                                      </p:cBhvr>
                                    </p:animEffect>
                                  </p:childTnLst>
                                </p:cTn>
                              </p:par>
                            </p:childTnLst>
                          </p:cTn>
                        </p:par>
                      </p:childTnLst>
                    </p:cTn>
                  </p:par>
                  <p:par>
                    <p:cTn id="14" fill="hold">
                      <p:stCondLst>
                        <p:cond delay="indefinite"/>
                      </p:stCondLst>
                      <p:childTnLst>
                        <p:par>
                          <p:cTn id="15" fill="hold">
                            <p:stCondLst>
                              <p:cond delay="0"/>
                            </p:stCondLst>
                            <p:childTnLst>
                              <p:par>
                                <p:cTn id="16" presetID="12" presetClass="entr" presetSubtype="8" fill="hold" grpId="0" nodeType="clickEffect">
                                  <p:stCondLst>
                                    <p:cond delay="0"/>
                                  </p:stCondLst>
                                  <p:childTnLst>
                                    <p:set>
                                      <p:cBhvr>
                                        <p:cTn id="17" dur="1" fill="hold">
                                          <p:stCondLst>
                                            <p:cond delay="0"/>
                                          </p:stCondLst>
                                        </p:cTn>
                                        <p:tgtEl>
                                          <p:spTgt spid="29"/>
                                        </p:tgtEl>
                                        <p:attrNameLst>
                                          <p:attrName>style.visibility</p:attrName>
                                        </p:attrNameLst>
                                      </p:cBhvr>
                                      <p:to>
                                        <p:strVal val="visible"/>
                                      </p:to>
                                    </p:set>
                                    <p:anim calcmode="lin" valueType="num">
                                      <p:cBhvr additive="base">
                                        <p:cTn id="18" dur="500"/>
                                        <p:tgtEl>
                                          <p:spTgt spid="29"/>
                                        </p:tgtEl>
                                        <p:attrNameLst>
                                          <p:attrName>ppt_x</p:attrName>
                                        </p:attrNameLst>
                                      </p:cBhvr>
                                      <p:tavLst>
                                        <p:tav tm="0">
                                          <p:val>
                                            <p:strVal val="#ppt_x-#ppt_w*1.125000"/>
                                          </p:val>
                                        </p:tav>
                                        <p:tav tm="100000">
                                          <p:val>
                                            <p:strVal val="#ppt_x"/>
                                          </p:val>
                                        </p:tav>
                                      </p:tavLst>
                                    </p:anim>
                                    <p:animEffect transition="in" filter="wipe(right)">
                                      <p:cBhvr>
                                        <p:cTn id="19" dur="500"/>
                                        <p:tgtEl>
                                          <p:spTgt spid="29"/>
                                        </p:tgtEl>
                                      </p:cBhvr>
                                    </p:animEffect>
                                  </p:childTnLst>
                                </p:cTn>
                              </p:par>
                            </p:childTnLst>
                          </p:cTn>
                        </p:par>
                      </p:childTnLst>
                    </p:cTn>
                  </p:par>
                  <p:par>
                    <p:cTn id="20" fill="hold">
                      <p:stCondLst>
                        <p:cond delay="indefinite"/>
                      </p:stCondLst>
                      <p:childTnLst>
                        <p:par>
                          <p:cTn id="21" fill="hold">
                            <p:stCondLst>
                              <p:cond delay="0"/>
                            </p:stCondLst>
                            <p:childTnLst>
                              <p:par>
                                <p:cTn id="22" presetID="12" presetClass="entr" presetSubtype="8" fill="hold" grpId="0" nodeType="clickEffect">
                                  <p:stCondLst>
                                    <p:cond delay="0"/>
                                  </p:stCondLst>
                                  <p:childTnLst>
                                    <p:set>
                                      <p:cBhvr>
                                        <p:cTn id="23" dur="1" fill="hold">
                                          <p:stCondLst>
                                            <p:cond delay="0"/>
                                          </p:stCondLst>
                                        </p:cTn>
                                        <p:tgtEl>
                                          <p:spTgt spid="30"/>
                                        </p:tgtEl>
                                        <p:attrNameLst>
                                          <p:attrName>style.visibility</p:attrName>
                                        </p:attrNameLst>
                                      </p:cBhvr>
                                      <p:to>
                                        <p:strVal val="visible"/>
                                      </p:to>
                                    </p:set>
                                    <p:anim calcmode="lin" valueType="num">
                                      <p:cBhvr additive="base">
                                        <p:cTn id="24" dur="500"/>
                                        <p:tgtEl>
                                          <p:spTgt spid="30"/>
                                        </p:tgtEl>
                                        <p:attrNameLst>
                                          <p:attrName>ppt_x</p:attrName>
                                        </p:attrNameLst>
                                      </p:cBhvr>
                                      <p:tavLst>
                                        <p:tav tm="0">
                                          <p:val>
                                            <p:strVal val="#ppt_x-#ppt_w*1.125000"/>
                                          </p:val>
                                        </p:tav>
                                        <p:tav tm="100000">
                                          <p:val>
                                            <p:strVal val="#ppt_x"/>
                                          </p:val>
                                        </p:tav>
                                      </p:tavLst>
                                    </p:anim>
                                    <p:animEffect transition="in" filter="wipe(right)">
                                      <p:cBhvr>
                                        <p:cTn id="25"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9" grpId="0"/>
      <p:bldP spid="30"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100"/>
          <p:cNvSpPr/>
          <p:nvPr/>
        </p:nvSpPr>
        <p:spPr bwMode="auto">
          <a:xfrm>
            <a:off x="539552" y="988780"/>
            <a:ext cx="1785007" cy="459486"/>
          </a:xfrm>
          <a:prstGeom prst="rect">
            <a:avLst/>
          </a:prstGeom>
          <a:solidFill>
            <a:schemeClr val="accent3">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原有系统</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1" name="Rectangle 101"/>
          <p:cNvSpPr/>
          <p:nvPr/>
        </p:nvSpPr>
        <p:spPr bwMode="auto">
          <a:xfrm>
            <a:off x="5151747" y="987574"/>
            <a:ext cx="1783544" cy="459486"/>
          </a:xfrm>
          <a:prstGeom prst="rect">
            <a:avLst/>
          </a:prstGeom>
          <a:solidFill>
            <a:schemeClr val="accent1">
              <a:lumMod val="75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580" tIns="34291" rIns="68580" bIns="34291"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新系统</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3" name="Freeform 103"/>
          <p:cNvSpPr/>
          <p:nvPr/>
        </p:nvSpPr>
        <p:spPr>
          <a:xfrm>
            <a:off x="539552" y="3038078"/>
            <a:ext cx="1785007" cy="6858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逻辑模型</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9" name="Freeform 113"/>
          <p:cNvSpPr/>
          <p:nvPr/>
        </p:nvSpPr>
        <p:spPr>
          <a:xfrm>
            <a:off x="5143504" y="3038078"/>
            <a:ext cx="1785006" cy="6858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逻辑模型</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28" name="Freeform 129"/>
          <p:cNvSpPr/>
          <p:nvPr/>
        </p:nvSpPr>
        <p:spPr>
          <a:xfrm>
            <a:off x="539552" y="1704202"/>
            <a:ext cx="1785007" cy="6858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3"/>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物理系统</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8" name="Freeform 136"/>
          <p:cNvSpPr/>
          <p:nvPr/>
        </p:nvSpPr>
        <p:spPr>
          <a:xfrm>
            <a:off x="5151014" y="1703298"/>
            <a:ext cx="1785006" cy="685800"/>
          </a:xfrm>
          <a:custGeom>
            <a:avLst/>
            <a:gdLst>
              <a:gd name="connsiteX0" fmla="*/ 0 w 2459333"/>
              <a:gd name="connsiteY0" fmla="*/ 0 h 658800"/>
              <a:gd name="connsiteX1" fmla="*/ 2459333 w 2459333"/>
              <a:gd name="connsiteY1" fmla="*/ 0 h 658800"/>
              <a:gd name="connsiteX2" fmla="*/ 2459333 w 2459333"/>
              <a:gd name="connsiteY2" fmla="*/ 658800 h 658800"/>
              <a:gd name="connsiteX3" fmla="*/ 0 w 2459333"/>
              <a:gd name="connsiteY3" fmla="*/ 658800 h 658800"/>
              <a:gd name="connsiteX4" fmla="*/ 0 w 2459333"/>
              <a:gd name="connsiteY4" fmla="*/ 0 h 6588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459333" h="658800">
                <a:moveTo>
                  <a:pt x="0" y="0"/>
                </a:moveTo>
                <a:lnTo>
                  <a:pt x="2459333" y="0"/>
                </a:lnTo>
                <a:lnTo>
                  <a:pt x="2459333" y="658800"/>
                </a:lnTo>
                <a:lnTo>
                  <a:pt x="0" y="658800"/>
                </a:lnTo>
                <a:lnTo>
                  <a:pt x="0" y="0"/>
                </a:lnTo>
                <a:close/>
              </a:path>
            </a:pathLst>
          </a:cu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91432" tIns="45716" rIns="91432" bIns="45716" numCol="1" rtlCol="0" anchor="ctr" anchorCtr="0" compatLnSpc="1">
            <a:prstTxWarp prst="textNoShape">
              <a:avLst/>
            </a:prstTxWarp>
          </a:bodyPr>
          <a:lstStyle/>
          <a:p>
            <a:pPr algn="ctr" defTabSz="685609" fontAlgn="base">
              <a:spcBef>
                <a:spcPct val="0"/>
              </a:spcBef>
              <a:spcAft>
                <a:spcPct val="0"/>
              </a:spcAft>
            </a:pPr>
            <a:r>
              <a:rPr lang="zh-CN" altLang="en-US" sz="2800" b="1" dirty="0" smtClean="0">
                <a:gradFill>
                  <a:gsLst>
                    <a:gs pos="0">
                      <a:srgbClr val="FFFFFF"/>
                    </a:gs>
                    <a:gs pos="100000">
                      <a:srgbClr val="FFFFFF"/>
                    </a:gs>
                  </a:gsLst>
                  <a:lin ang="5400000" scaled="0"/>
                </a:gradFill>
                <a:latin typeface="楷体" pitchFamily="49" charset="-122"/>
                <a:ea typeface="楷体" pitchFamily="49" charset="-122"/>
              </a:rPr>
              <a:t>物理系统</a:t>
            </a:r>
            <a:endParaRPr lang="en-US" sz="2800" b="1" dirty="0">
              <a:gradFill>
                <a:gsLst>
                  <a:gs pos="0">
                    <a:srgbClr val="FFFFFF"/>
                  </a:gs>
                  <a:gs pos="100000">
                    <a:srgbClr val="FFFFFF"/>
                  </a:gs>
                </a:gsLst>
                <a:lin ang="5400000" scaled="0"/>
              </a:gradFill>
              <a:latin typeface="楷体" pitchFamily="49" charset="-122"/>
              <a:ea typeface="楷体" pitchFamily="49" charset="-122"/>
            </a:endParaRPr>
          </a:p>
        </p:txBody>
      </p:sp>
      <p:sp>
        <p:nvSpPr>
          <p:cNvPr id="3" name="下箭头 2"/>
          <p:cNvSpPr/>
          <p:nvPr/>
        </p:nvSpPr>
        <p:spPr bwMode="auto">
          <a:xfrm>
            <a:off x="1244173" y="2571750"/>
            <a:ext cx="288032" cy="360040"/>
          </a:xfrm>
          <a:prstGeom prst="down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400" dirty="0" smtClean="0">
              <a:solidFill>
                <a:srgbClr val="FFFFFF">
                  <a:alpha val="98824"/>
                </a:srgbClr>
              </a:solidFill>
              <a:latin typeface="Segoe UI" pitchFamily="34" charset="0"/>
              <a:ea typeface="Segoe UI" pitchFamily="34" charset="0"/>
              <a:cs typeface="Segoe UI" pitchFamily="34" charset="0"/>
            </a:endParaRPr>
          </a:p>
        </p:txBody>
      </p:sp>
      <p:sp>
        <p:nvSpPr>
          <p:cNvPr id="47" name="下箭头 46"/>
          <p:cNvSpPr/>
          <p:nvPr/>
        </p:nvSpPr>
        <p:spPr bwMode="auto">
          <a:xfrm flipV="1">
            <a:off x="5891991" y="2571750"/>
            <a:ext cx="288032" cy="360040"/>
          </a:xfrm>
          <a:prstGeom prst="down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400" dirty="0" smtClean="0">
              <a:solidFill>
                <a:srgbClr val="FFFFFF">
                  <a:alpha val="98824"/>
                </a:srgbClr>
              </a:solidFill>
              <a:latin typeface="Segoe UI" pitchFamily="34" charset="0"/>
              <a:ea typeface="Segoe UI" pitchFamily="34" charset="0"/>
              <a:cs typeface="Segoe UI" pitchFamily="34" charset="0"/>
            </a:endParaRPr>
          </a:p>
        </p:txBody>
      </p:sp>
      <p:sp>
        <p:nvSpPr>
          <p:cNvPr id="4" name="右箭头 3"/>
          <p:cNvSpPr/>
          <p:nvPr/>
        </p:nvSpPr>
        <p:spPr bwMode="auto">
          <a:xfrm>
            <a:off x="3000364" y="3291830"/>
            <a:ext cx="1368152" cy="288032"/>
          </a:xfrm>
          <a:prstGeom prst="rightArrow">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sp>
        <p:nvSpPr>
          <p:cNvPr id="5" name="圆角矩形 4"/>
          <p:cNvSpPr/>
          <p:nvPr/>
        </p:nvSpPr>
        <p:spPr bwMode="auto">
          <a:xfrm>
            <a:off x="179512" y="1575402"/>
            <a:ext cx="8856984" cy="908666"/>
          </a:xfrm>
          <a:prstGeom prst="roundRect">
            <a:avLst/>
          </a:prstGeom>
          <a:noFill/>
          <a:ln>
            <a:solidFill>
              <a:schemeClr val="tx1"/>
            </a:solidFill>
            <a:prstDash val="dashDot"/>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zh-CN" altLang="en-US" sz="2800" b="1" dirty="0" smtClean="0">
                <a:solidFill>
                  <a:srgbClr val="FFFFFF">
                    <a:alpha val="98824"/>
                  </a:srgbClr>
                </a:solidFill>
                <a:latin typeface="楷体" pitchFamily="49" charset="-122"/>
                <a:ea typeface="楷体" pitchFamily="49" charset="-122"/>
                <a:cs typeface="Segoe UI" pitchFamily="34" charset="0"/>
              </a:rPr>
              <a:t>系统流程图</a:t>
            </a:r>
          </a:p>
        </p:txBody>
      </p:sp>
      <p:sp>
        <p:nvSpPr>
          <p:cNvPr id="48" name="圆角矩形 47"/>
          <p:cNvSpPr/>
          <p:nvPr/>
        </p:nvSpPr>
        <p:spPr bwMode="auto">
          <a:xfrm>
            <a:off x="174282" y="2953135"/>
            <a:ext cx="8856984" cy="908666"/>
          </a:xfrm>
          <a:prstGeom prst="roundRect">
            <a:avLst/>
          </a:prstGeom>
          <a:noFill/>
          <a:ln>
            <a:solidFill>
              <a:schemeClr val="tx1"/>
            </a:solidFill>
            <a:prstDash val="dashDot"/>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r" defTabSz="914099"/>
            <a:r>
              <a:rPr lang="zh-CN" altLang="en-US" sz="2800" b="1" dirty="0" smtClean="0">
                <a:solidFill>
                  <a:srgbClr val="FFFFFF">
                    <a:alpha val="98824"/>
                  </a:srgbClr>
                </a:solidFill>
                <a:latin typeface="楷体" pitchFamily="49" charset="-122"/>
                <a:ea typeface="楷体" pitchFamily="49" charset="-122"/>
                <a:cs typeface="Segoe UI" pitchFamily="34" charset="0"/>
              </a:rPr>
              <a:t>数据流图</a:t>
            </a:r>
            <a:endParaRPr lang="en-US" altLang="zh-CN" sz="2800" b="1" dirty="0" smtClean="0">
              <a:solidFill>
                <a:srgbClr val="FFFFFF">
                  <a:alpha val="98824"/>
                </a:srgbClr>
              </a:solidFill>
              <a:latin typeface="楷体" pitchFamily="49" charset="-122"/>
              <a:ea typeface="楷体" pitchFamily="49" charset="-122"/>
              <a:cs typeface="Segoe UI" pitchFamily="34" charset="0"/>
            </a:endParaRPr>
          </a:p>
          <a:p>
            <a:pPr algn="r" defTabSz="914099"/>
            <a:r>
              <a:rPr lang="zh-CN" altLang="en-US" sz="2800" b="1" dirty="0" smtClean="0">
                <a:solidFill>
                  <a:srgbClr val="FFFFFF">
                    <a:alpha val="98824"/>
                  </a:srgbClr>
                </a:solidFill>
                <a:latin typeface="楷体" pitchFamily="49" charset="-122"/>
                <a:ea typeface="楷体" pitchFamily="49" charset="-122"/>
                <a:cs typeface="Segoe UI" pitchFamily="34" charset="0"/>
              </a:rPr>
              <a:t>数据字典</a:t>
            </a:r>
          </a:p>
        </p:txBody>
      </p:sp>
    </p:spTree>
    <p:extLst>
      <p:ext uri="{BB962C8B-B14F-4D97-AF65-F5344CB8AC3E}">
        <p14:creationId xmlns:p14="http://schemas.microsoft.com/office/powerpoint/2010/main" val="4265926102"/>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wipe(left)">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47" presetClass="entr" presetSubtype="0" fill="hold" grpId="0" nodeType="clickEffect">
                                  <p:stCondLst>
                                    <p:cond delay="0"/>
                                  </p:stCondLst>
                                  <p:childTnLst>
                                    <p:set>
                                      <p:cBhvr>
                                        <p:cTn id="16" dur="1" fill="hold">
                                          <p:stCondLst>
                                            <p:cond delay="0"/>
                                          </p:stCondLst>
                                        </p:cTn>
                                        <p:tgtEl>
                                          <p:spTgt spid="28"/>
                                        </p:tgtEl>
                                        <p:attrNameLst>
                                          <p:attrName>style.visibility</p:attrName>
                                        </p:attrNameLst>
                                      </p:cBhvr>
                                      <p:to>
                                        <p:strVal val="visible"/>
                                      </p:to>
                                    </p:set>
                                    <p:animEffect transition="in" filter="fade">
                                      <p:cBhvr>
                                        <p:cTn id="17" dur="1000"/>
                                        <p:tgtEl>
                                          <p:spTgt spid="28"/>
                                        </p:tgtEl>
                                      </p:cBhvr>
                                    </p:animEffect>
                                    <p:anim calcmode="lin" valueType="num">
                                      <p:cBhvr>
                                        <p:cTn id="18" dur="1000" fill="hold"/>
                                        <p:tgtEl>
                                          <p:spTgt spid="28"/>
                                        </p:tgtEl>
                                        <p:attrNameLst>
                                          <p:attrName>ppt_x</p:attrName>
                                        </p:attrNameLst>
                                      </p:cBhvr>
                                      <p:tavLst>
                                        <p:tav tm="0">
                                          <p:val>
                                            <p:strVal val="#ppt_x"/>
                                          </p:val>
                                        </p:tav>
                                        <p:tav tm="100000">
                                          <p:val>
                                            <p:strVal val="#ppt_x"/>
                                          </p:val>
                                        </p:tav>
                                      </p:tavLst>
                                    </p:anim>
                                    <p:anim calcmode="lin" valueType="num">
                                      <p:cBhvr>
                                        <p:cTn id="19" dur="1000" fill="hold"/>
                                        <p:tgtEl>
                                          <p:spTgt spid="28"/>
                                        </p:tgtEl>
                                        <p:attrNameLst>
                                          <p:attrName>ppt_y</p:attrName>
                                        </p:attrNameLst>
                                      </p:cBhvr>
                                      <p:tavLst>
                                        <p:tav tm="0">
                                          <p:val>
                                            <p:strVal val="#ppt_y-.1"/>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47" presetClass="entr" presetSubtype="0" fill="hold" grpId="0" nodeType="click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fade">
                                      <p:cBhvr>
                                        <p:cTn id="24" dur="1000"/>
                                        <p:tgtEl>
                                          <p:spTgt spid="3"/>
                                        </p:tgtEl>
                                      </p:cBhvr>
                                    </p:animEffect>
                                    <p:anim calcmode="lin" valueType="num">
                                      <p:cBhvr>
                                        <p:cTn id="25" dur="1000" fill="hold"/>
                                        <p:tgtEl>
                                          <p:spTgt spid="3"/>
                                        </p:tgtEl>
                                        <p:attrNameLst>
                                          <p:attrName>ppt_x</p:attrName>
                                        </p:attrNameLst>
                                      </p:cBhvr>
                                      <p:tavLst>
                                        <p:tav tm="0">
                                          <p:val>
                                            <p:strVal val="#ppt_x"/>
                                          </p:val>
                                        </p:tav>
                                        <p:tav tm="100000">
                                          <p:val>
                                            <p:strVal val="#ppt_x"/>
                                          </p:val>
                                        </p:tav>
                                      </p:tavLst>
                                    </p:anim>
                                    <p:anim calcmode="lin" valueType="num">
                                      <p:cBhvr>
                                        <p:cTn id="2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7" presetClass="entr" presetSubtype="0" fill="hold" grpId="0" nodeType="clickEffect">
                                  <p:stCondLst>
                                    <p:cond delay="0"/>
                                  </p:stCondLst>
                                  <p:childTnLst>
                                    <p:set>
                                      <p:cBhvr>
                                        <p:cTn id="30" dur="1" fill="hold">
                                          <p:stCondLst>
                                            <p:cond delay="0"/>
                                          </p:stCondLst>
                                        </p:cTn>
                                        <p:tgtEl>
                                          <p:spTgt spid="13"/>
                                        </p:tgtEl>
                                        <p:attrNameLst>
                                          <p:attrName>style.visibility</p:attrName>
                                        </p:attrNameLst>
                                      </p:cBhvr>
                                      <p:to>
                                        <p:strVal val="visible"/>
                                      </p:to>
                                    </p:set>
                                    <p:animEffect transition="in" filter="fade">
                                      <p:cBhvr>
                                        <p:cTn id="31" dur="1000"/>
                                        <p:tgtEl>
                                          <p:spTgt spid="13"/>
                                        </p:tgtEl>
                                      </p:cBhvr>
                                    </p:animEffect>
                                    <p:anim calcmode="lin" valueType="num">
                                      <p:cBhvr>
                                        <p:cTn id="32" dur="1000" fill="hold"/>
                                        <p:tgtEl>
                                          <p:spTgt spid="13"/>
                                        </p:tgtEl>
                                        <p:attrNameLst>
                                          <p:attrName>ppt_x</p:attrName>
                                        </p:attrNameLst>
                                      </p:cBhvr>
                                      <p:tavLst>
                                        <p:tav tm="0">
                                          <p:val>
                                            <p:strVal val="#ppt_x"/>
                                          </p:val>
                                        </p:tav>
                                        <p:tav tm="100000">
                                          <p:val>
                                            <p:strVal val="#ppt_x"/>
                                          </p:val>
                                        </p:tav>
                                      </p:tavLst>
                                    </p:anim>
                                    <p:anim calcmode="lin" valueType="num">
                                      <p:cBhvr>
                                        <p:cTn id="3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2" presetClass="entr" presetSubtype="8"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left)">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42" presetClass="entr" presetSubtype="0" fill="hold" grpId="0" nodeType="clickEffect">
                                  <p:stCondLst>
                                    <p:cond delay="0"/>
                                  </p:stCondLst>
                                  <p:childTnLst>
                                    <p:set>
                                      <p:cBhvr>
                                        <p:cTn id="42" dur="1" fill="hold">
                                          <p:stCondLst>
                                            <p:cond delay="0"/>
                                          </p:stCondLst>
                                        </p:cTn>
                                        <p:tgtEl>
                                          <p:spTgt spid="19"/>
                                        </p:tgtEl>
                                        <p:attrNameLst>
                                          <p:attrName>style.visibility</p:attrName>
                                        </p:attrNameLst>
                                      </p:cBhvr>
                                      <p:to>
                                        <p:strVal val="visible"/>
                                      </p:to>
                                    </p:set>
                                    <p:animEffect transition="in" filter="fade">
                                      <p:cBhvr>
                                        <p:cTn id="43" dur="1000"/>
                                        <p:tgtEl>
                                          <p:spTgt spid="19"/>
                                        </p:tgtEl>
                                      </p:cBhvr>
                                    </p:animEffect>
                                    <p:anim calcmode="lin" valueType="num">
                                      <p:cBhvr>
                                        <p:cTn id="44" dur="1000" fill="hold"/>
                                        <p:tgtEl>
                                          <p:spTgt spid="19"/>
                                        </p:tgtEl>
                                        <p:attrNameLst>
                                          <p:attrName>ppt_x</p:attrName>
                                        </p:attrNameLst>
                                      </p:cBhvr>
                                      <p:tavLst>
                                        <p:tav tm="0">
                                          <p:val>
                                            <p:strVal val="#ppt_x"/>
                                          </p:val>
                                        </p:tav>
                                        <p:tav tm="100000">
                                          <p:val>
                                            <p:strVal val="#ppt_x"/>
                                          </p:val>
                                        </p:tav>
                                      </p:tavLst>
                                    </p:anim>
                                    <p:anim calcmode="lin" valueType="num">
                                      <p:cBhvr>
                                        <p:cTn id="45" dur="1000" fill="hold"/>
                                        <p:tgtEl>
                                          <p:spTgt spid="19"/>
                                        </p:tgtEl>
                                        <p:attrNameLst>
                                          <p:attrName>ppt_y</p:attrName>
                                        </p:attrNameLst>
                                      </p:cBhvr>
                                      <p:tavLst>
                                        <p:tav tm="0">
                                          <p:val>
                                            <p:strVal val="#ppt_y+.1"/>
                                          </p:val>
                                        </p:tav>
                                        <p:tav tm="100000">
                                          <p:val>
                                            <p:strVal val="#ppt_y"/>
                                          </p:val>
                                        </p:tav>
                                      </p:tavLst>
                                    </p:anim>
                                  </p:childTnLst>
                                </p:cTn>
                              </p:par>
                            </p:childTnLst>
                          </p:cTn>
                        </p:par>
                      </p:childTnLst>
                    </p:cTn>
                  </p:par>
                  <p:par>
                    <p:cTn id="46" fill="hold">
                      <p:stCondLst>
                        <p:cond delay="indefinite"/>
                      </p:stCondLst>
                      <p:childTnLst>
                        <p:par>
                          <p:cTn id="47" fill="hold">
                            <p:stCondLst>
                              <p:cond delay="0"/>
                            </p:stCondLst>
                            <p:childTnLst>
                              <p:par>
                                <p:cTn id="48" presetID="42" presetClass="entr" presetSubtype="0" fill="hold" grpId="0" nodeType="clickEffect">
                                  <p:stCondLst>
                                    <p:cond delay="0"/>
                                  </p:stCondLst>
                                  <p:childTnLst>
                                    <p:set>
                                      <p:cBhvr>
                                        <p:cTn id="49" dur="1" fill="hold">
                                          <p:stCondLst>
                                            <p:cond delay="0"/>
                                          </p:stCondLst>
                                        </p:cTn>
                                        <p:tgtEl>
                                          <p:spTgt spid="47"/>
                                        </p:tgtEl>
                                        <p:attrNameLst>
                                          <p:attrName>style.visibility</p:attrName>
                                        </p:attrNameLst>
                                      </p:cBhvr>
                                      <p:to>
                                        <p:strVal val="visible"/>
                                      </p:to>
                                    </p:set>
                                    <p:animEffect transition="in" filter="fade">
                                      <p:cBhvr>
                                        <p:cTn id="50" dur="1000"/>
                                        <p:tgtEl>
                                          <p:spTgt spid="47"/>
                                        </p:tgtEl>
                                      </p:cBhvr>
                                    </p:animEffect>
                                    <p:anim calcmode="lin" valueType="num">
                                      <p:cBhvr>
                                        <p:cTn id="51" dur="1000" fill="hold"/>
                                        <p:tgtEl>
                                          <p:spTgt spid="47"/>
                                        </p:tgtEl>
                                        <p:attrNameLst>
                                          <p:attrName>ppt_x</p:attrName>
                                        </p:attrNameLst>
                                      </p:cBhvr>
                                      <p:tavLst>
                                        <p:tav tm="0">
                                          <p:val>
                                            <p:strVal val="#ppt_x"/>
                                          </p:val>
                                        </p:tav>
                                        <p:tav tm="100000">
                                          <p:val>
                                            <p:strVal val="#ppt_x"/>
                                          </p:val>
                                        </p:tav>
                                      </p:tavLst>
                                    </p:anim>
                                    <p:anim calcmode="lin" valueType="num">
                                      <p:cBhvr>
                                        <p:cTn id="52" dur="1000" fill="hold"/>
                                        <p:tgtEl>
                                          <p:spTgt spid="47"/>
                                        </p:tgtEl>
                                        <p:attrNameLst>
                                          <p:attrName>ppt_y</p:attrName>
                                        </p:attrNameLst>
                                      </p:cBhvr>
                                      <p:tavLst>
                                        <p:tav tm="0">
                                          <p:val>
                                            <p:strVal val="#ppt_y+.1"/>
                                          </p:val>
                                        </p:tav>
                                        <p:tav tm="100000">
                                          <p:val>
                                            <p:strVal val="#ppt_y"/>
                                          </p:val>
                                        </p:tav>
                                      </p:tavLst>
                                    </p:anim>
                                  </p:childTnLst>
                                </p:cTn>
                              </p:par>
                            </p:childTnLst>
                          </p:cTn>
                        </p:par>
                      </p:childTnLst>
                    </p:cTn>
                  </p:par>
                  <p:par>
                    <p:cTn id="53" fill="hold">
                      <p:stCondLst>
                        <p:cond delay="indefinite"/>
                      </p:stCondLst>
                      <p:childTnLst>
                        <p:par>
                          <p:cTn id="54" fill="hold">
                            <p:stCondLst>
                              <p:cond delay="0"/>
                            </p:stCondLst>
                            <p:childTnLst>
                              <p:par>
                                <p:cTn id="55" presetID="42" presetClass="entr" presetSubtype="0" fill="hold" grpId="0" nodeType="clickEffect">
                                  <p:stCondLst>
                                    <p:cond delay="0"/>
                                  </p:stCondLst>
                                  <p:childTnLst>
                                    <p:set>
                                      <p:cBhvr>
                                        <p:cTn id="56" dur="1" fill="hold">
                                          <p:stCondLst>
                                            <p:cond delay="0"/>
                                          </p:stCondLst>
                                        </p:cTn>
                                        <p:tgtEl>
                                          <p:spTgt spid="38"/>
                                        </p:tgtEl>
                                        <p:attrNameLst>
                                          <p:attrName>style.visibility</p:attrName>
                                        </p:attrNameLst>
                                      </p:cBhvr>
                                      <p:to>
                                        <p:strVal val="visible"/>
                                      </p:to>
                                    </p:set>
                                    <p:animEffect transition="in" filter="fade">
                                      <p:cBhvr>
                                        <p:cTn id="57" dur="1000"/>
                                        <p:tgtEl>
                                          <p:spTgt spid="38"/>
                                        </p:tgtEl>
                                      </p:cBhvr>
                                    </p:animEffect>
                                    <p:anim calcmode="lin" valueType="num">
                                      <p:cBhvr>
                                        <p:cTn id="58" dur="1000" fill="hold"/>
                                        <p:tgtEl>
                                          <p:spTgt spid="38"/>
                                        </p:tgtEl>
                                        <p:attrNameLst>
                                          <p:attrName>ppt_x</p:attrName>
                                        </p:attrNameLst>
                                      </p:cBhvr>
                                      <p:tavLst>
                                        <p:tav tm="0">
                                          <p:val>
                                            <p:strVal val="#ppt_x"/>
                                          </p:val>
                                        </p:tav>
                                        <p:tav tm="100000">
                                          <p:val>
                                            <p:strVal val="#ppt_x"/>
                                          </p:val>
                                        </p:tav>
                                      </p:tavLst>
                                    </p:anim>
                                    <p:anim calcmode="lin" valueType="num">
                                      <p:cBhvr>
                                        <p:cTn id="59" dur="1000" fill="hold"/>
                                        <p:tgtEl>
                                          <p:spTgt spid="38"/>
                                        </p:tgtEl>
                                        <p:attrNameLst>
                                          <p:attrName>ppt_y</p:attrName>
                                        </p:attrNameLst>
                                      </p:cBhvr>
                                      <p:tavLst>
                                        <p:tav tm="0">
                                          <p:val>
                                            <p:strVal val="#ppt_y+.1"/>
                                          </p:val>
                                        </p:tav>
                                        <p:tav tm="100000">
                                          <p:val>
                                            <p:strVal val="#ppt_y"/>
                                          </p:val>
                                        </p:tav>
                                      </p:tavLst>
                                    </p:anim>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5"/>
                                        </p:tgtEl>
                                        <p:attrNameLst>
                                          <p:attrName>style.visibility</p:attrName>
                                        </p:attrNameLst>
                                      </p:cBhvr>
                                      <p:to>
                                        <p:strVal val="visible"/>
                                      </p:to>
                                    </p:set>
                                    <p:animEffect transition="in" filter="wipe(left)">
                                      <p:cBhvr>
                                        <p:cTn id="64" dur="500"/>
                                        <p:tgtEl>
                                          <p:spTgt spid="5"/>
                                        </p:tgtEl>
                                      </p:cBhvr>
                                    </p:animEffect>
                                  </p:childTnLst>
                                </p:cTn>
                              </p:par>
                            </p:childTnLst>
                          </p:cTn>
                        </p:par>
                      </p:childTnLst>
                    </p:cTn>
                  </p:par>
                  <p:par>
                    <p:cTn id="65" fill="hold">
                      <p:stCondLst>
                        <p:cond delay="indefinite"/>
                      </p:stCondLst>
                      <p:childTnLst>
                        <p:par>
                          <p:cTn id="66" fill="hold">
                            <p:stCondLst>
                              <p:cond delay="0"/>
                            </p:stCondLst>
                            <p:childTnLst>
                              <p:par>
                                <p:cTn id="67" presetID="22" presetClass="entr" presetSubtype="8" fill="hold" grpId="0" nodeType="clickEffect">
                                  <p:stCondLst>
                                    <p:cond delay="0"/>
                                  </p:stCondLst>
                                  <p:childTnLst>
                                    <p:set>
                                      <p:cBhvr>
                                        <p:cTn id="68" dur="1" fill="hold">
                                          <p:stCondLst>
                                            <p:cond delay="0"/>
                                          </p:stCondLst>
                                        </p:cTn>
                                        <p:tgtEl>
                                          <p:spTgt spid="48"/>
                                        </p:tgtEl>
                                        <p:attrNameLst>
                                          <p:attrName>style.visibility</p:attrName>
                                        </p:attrNameLst>
                                      </p:cBhvr>
                                      <p:to>
                                        <p:strVal val="visible"/>
                                      </p:to>
                                    </p:set>
                                    <p:animEffect transition="in" filter="wipe(left)">
                                      <p:cBhvr>
                                        <p:cTn id="69" dur="500"/>
                                        <p:tgtEl>
                                          <p:spTgt spid="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P spid="19" grpId="0" animBg="1"/>
      <p:bldP spid="28" grpId="0" animBg="1"/>
      <p:bldP spid="38" grpId="0" animBg="1"/>
      <p:bldP spid="3" grpId="0" animBg="1"/>
      <p:bldP spid="47" grpId="0" animBg="1"/>
      <p:bldP spid="4" grpId="0" animBg="1"/>
      <p:bldP spid="5" grpId="0" animBg="1"/>
      <p:bldP spid="4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3143240" y="2786064"/>
            <a:ext cx="5040038" cy="924348"/>
          </a:xfrm>
        </p:spPr>
        <p:txBody>
          <a:bodyPr/>
          <a:lstStyle/>
          <a:p>
            <a:pPr algn="ctr"/>
            <a:r>
              <a:rPr lang="zh-CN" altLang="en-US" sz="3600" b="1" smtClean="0">
                <a:effectLst>
                  <a:outerShdw blurRad="38100" dist="38100" dir="2700000" algn="tl">
                    <a:srgbClr val="000000"/>
                  </a:outerShdw>
                </a:effectLst>
                <a:latin typeface="楷体" pitchFamily="49" charset="-122"/>
                <a:ea typeface="楷体" pitchFamily="49" charset="-122"/>
              </a:rPr>
              <a:t>本章结束</a:t>
            </a:r>
            <a:endParaRPr lang="zh-CN" altLang="en-US" sz="3600" b="1" dirty="0">
              <a:effectLst>
                <a:outerShdw blurRad="38100" dist="38100" dir="2700000" algn="tl">
                  <a:srgbClr val="000000"/>
                </a:outerShdw>
              </a:effectLst>
              <a:latin typeface="楷体" pitchFamily="49" charset="-122"/>
              <a:ea typeface="楷体" pitchFamily="49" charset="-122"/>
            </a:endParaRPr>
          </a:p>
        </p:txBody>
      </p:sp>
      <p:sp>
        <p:nvSpPr>
          <p:cNvPr id="4" name="Title 1"/>
          <p:cNvSpPr txBox="1">
            <a:spLocks/>
          </p:cNvSpPr>
          <p:nvPr/>
        </p:nvSpPr>
        <p:spPr>
          <a:xfrm>
            <a:off x="3357554" y="1285866"/>
            <a:ext cx="3214710" cy="820112"/>
          </a:xfrm>
          <a:prstGeom prst="rect">
            <a:avLst/>
          </a:prstGeom>
        </p:spPr>
        <p:txBody>
          <a:bodyPr vert="horz" lIns="68580" tIns="34290" rIns="68580" bIns="34290" rtlCol="0" anchor="b">
            <a:noAutofit/>
          </a:bodyPr>
          <a:lstStyle/>
          <a:p>
            <a:pPr algn="r" defTabSz="685800">
              <a:spcBef>
                <a:spcPct val="0"/>
              </a:spcBef>
              <a:defRPr/>
            </a:pPr>
            <a:r>
              <a:rPr lang="zh-CN" altLang="en-US" sz="5000" b="1" dirty="0" smtClean="0">
                <a:effectLst>
                  <a:outerShdw blurRad="38100" dist="38100" dir="2700000" algn="tl">
                    <a:srgbClr val="000000"/>
                  </a:outerShdw>
                </a:effectLst>
                <a:latin typeface="楷体" pitchFamily="49" charset="-122"/>
                <a:ea typeface="楷体" pitchFamily="49" charset="-122"/>
                <a:cs typeface="+mj-cs"/>
              </a:rPr>
              <a:t>软件工程</a:t>
            </a:r>
            <a:endParaRPr lang="zh-CN" altLang="en-US" sz="5000" b="1" dirty="0">
              <a:effectLst>
                <a:outerShdw blurRad="38100" dist="38100" dir="2700000" algn="tl">
                  <a:srgbClr val="000000"/>
                </a:outerShdw>
              </a:effectLst>
              <a:latin typeface="楷体" pitchFamily="49" charset="-122"/>
              <a:ea typeface="楷体" pitchFamily="49" charset="-122"/>
              <a:cs typeface="+mj-cs"/>
            </a:endParaRPr>
          </a:p>
        </p:txBody>
      </p:sp>
      <p:sp>
        <p:nvSpPr>
          <p:cNvPr id="5" name="矩形 4"/>
          <p:cNvSpPr/>
          <p:nvPr/>
        </p:nvSpPr>
        <p:spPr bwMode="auto">
          <a:xfrm>
            <a:off x="785786" y="1142990"/>
            <a:ext cx="2071702" cy="1071570"/>
          </a:xfrm>
          <a:prstGeom prst="rect">
            <a:avLst/>
          </a:prstGeom>
          <a:solidFill>
            <a:schemeClr val="tx1"/>
          </a:solidFill>
          <a:ln>
            <a:noFill/>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vert="horz" wrap="square" lIns="91436" tIns="45718" rIns="91436" bIns="45718" numCol="1" rtlCol="0" anchor="ctr" anchorCtr="0" compatLnSpc="1">
            <a:prstTxWarp prst="textNoShape">
              <a:avLst/>
            </a:prstTxWarp>
          </a:bodyPr>
          <a:lstStyle/>
          <a:p>
            <a:pPr algn="ctr" defTabSz="914099"/>
            <a:endParaRPr lang="zh-CN" altLang="en-US" sz="2200" dirty="0" smtClean="0">
              <a:solidFill>
                <a:srgbClr val="FFFFFF">
                  <a:alpha val="98824"/>
                </a:srgbClr>
              </a:solidFill>
              <a:latin typeface="Segoe UI" pitchFamily="34" charset="0"/>
              <a:ea typeface="Segoe UI" pitchFamily="34" charset="0"/>
              <a:cs typeface="Segoe UI" pitchFamily="34" charset="0"/>
            </a:endParaRPr>
          </a:p>
        </p:txBody>
      </p:sp>
      <p:pic>
        <p:nvPicPr>
          <p:cNvPr id="6" name="图片 5" descr="1208142767.jpg"/>
          <p:cNvPicPr>
            <a:picLocks noChangeAspect="1"/>
          </p:cNvPicPr>
          <p:nvPr/>
        </p:nvPicPr>
        <p:blipFill>
          <a:blip r:embed="rId3"/>
          <a:stretch>
            <a:fillRect/>
          </a:stretch>
        </p:blipFill>
        <p:spPr>
          <a:xfrm>
            <a:off x="1128690" y="1192996"/>
            <a:ext cx="1357322" cy="1017992"/>
          </a:xfrm>
          <a:prstGeom prst="rect">
            <a:avLst/>
          </a:prstGeom>
        </p:spPr>
      </p:pic>
    </p:spTree>
    <p:extLst>
      <p:ext uri="{BB962C8B-B14F-4D97-AF65-F5344CB8AC3E}">
        <p14:creationId xmlns:p14="http://schemas.microsoft.com/office/powerpoint/2010/main" val="670447518"/>
      </p:ext>
    </p:extLst>
  </p:cSld>
  <p:clrMapOvr>
    <a:masterClrMapping/>
  </p:clrMapOvr>
  <p:transition>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rmAutofit fontScale="90000"/>
          </a:bodyPr>
          <a:lstStyle/>
          <a:p>
            <a:r>
              <a:rPr lang="en-US" altLang="zh-CN" dirty="0" smtClean="0"/>
              <a:t>2.1 </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可行性研究</a:t>
            </a:r>
            <a:r>
              <a:rPr lang="zh-CN" altLang="en-US" sz="3600" b="1" dirty="0">
                <a:gradFill>
                  <a:gsLst>
                    <a:gs pos="0">
                      <a:srgbClr val="FFFFFF"/>
                    </a:gs>
                    <a:gs pos="86000">
                      <a:srgbClr val="FFFFFF"/>
                    </a:gs>
                  </a:gsLst>
                  <a:lin ang="5400000" scaled="0"/>
                </a:gradFill>
                <a:latin typeface="楷体" pitchFamily="49" charset="-122"/>
                <a:ea typeface="楷体" pitchFamily="49" charset="-122"/>
              </a:rPr>
              <a:t>的</a:t>
            </a:r>
            <a:r>
              <a:rPr lang="zh-CN" altLang="en-US" sz="3600" b="1" dirty="0" smtClean="0">
                <a:gradFill>
                  <a:gsLst>
                    <a:gs pos="0">
                      <a:srgbClr val="FFFFFF"/>
                    </a:gs>
                    <a:gs pos="86000">
                      <a:srgbClr val="FFFFFF"/>
                    </a:gs>
                  </a:gsLst>
                  <a:lin ang="5400000" scaled="0"/>
                </a:gradFill>
                <a:latin typeface="楷体" pitchFamily="49" charset="-122"/>
                <a:ea typeface="楷体" pitchFamily="49" charset="-122"/>
              </a:rPr>
              <a:t>任务</a:t>
            </a:r>
            <a:endParaRPr lang="zh-CN" altLang="en-US" dirty="0"/>
          </a:p>
        </p:txBody>
      </p:sp>
      <p:grpSp>
        <p:nvGrpSpPr>
          <p:cNvPr id="9" name="Group 8"/>
          <p:cNvGrpSpPr/>
          <p:nvPr/>
        </p:nvGrpSpPr>
        <p:grpSpPr>
          <a:xfrm>
            <a:off x="683568" y="3898139"/>
            <a:ext cx="8060220" cy="757613"/>
            <a:chOff x="1080914" y="6880150"/>
            <a:chExt cx="12896351" cy="1212181"/>
          </a:xfrm>
        </p:grpSpPr>
        <p:sp>
          <p:nvSpPr>
            <p:cNvPr id="10" name="Rectangle 44"/>
            <p:cNvSpPr/>
            <p:nvPr/>
          </p:nvSpPr>
          <p:spPr bwMode="auto">
            <a:xfrm>
              <a:off x="1150938" y="6880150"/>
              <a:ext cx="12307583" cy="1144009"/>
            </a:xfrm>
            <a:prstGeom prst="rect">
              <a:avLst/>
            </a:prstGeom>
            <a:solidFill>
              <a:schemeClr val="accent1">
                <a:lumMod val="75000"/>
              </a:schemeClr>
            </a:solidFill>
          </p:spPr>
          <p:txBody>
            <a:bodyPr wrap="square" lIns="130622" tIns="65311" rIns="130622" bIns="65311" numCol="2" anchor="b">
              <a:noAutofit/>
            </a:bodyPr>
            <a:lstStyle/>
            <a:p>
              <a:pPr defTabSz="815230">
                <a:lnSpc>
                  <a:spcPct val="90000"/>
                </a:lnSpc>
              </a:pPr>
              <a:endParaRPr lang="en-US" sz="1800" b="1" kern="0" dirty="0">
                <a:solidFill>
                  <a:srgbClr val="FFFFFF">
                    <a:alpha val="99000"/>
                  </a:srgbClr>
                </a:solidFill>
                <a:latin typeface="楷体" pitchFamily="49" charset="-122"/>
                <a:ea typeface="楷体" pitchFamily="49" charset="-122"/>
              </a:endParaRPr>
            </a:p>
          </p:txBody>
        </p:sp>
        <p:sp>
          <p:nvSpPr>
            <p:cNvPr id="11" name="TextBox 10"/>
            <p:cNvSpPr txBox="1"/>
            <p:nvPr/>
          </p:nvSpPr>
          <p:spPr>
            <a:xfrm>
              <a:off x="6642894" y="6883147"/>
              <a:ext cx="1344632" cy="709146"/>
            </a:xfrm>
            <a:prstGeom prst="rect">
              <a:avLst/>
            </a:prstGeom>
            <a:noFill/>
          </p:spPr>
          <p:txBody>
            <a:bodyPr wrap="none" lIns="109746" tIns="54873" rIns="109746" bIns="54873" rtlCol="0">
              <a:spAutoFit/>
            </a:bodyPr>
            <a:lstStyle/>
            <a:p>
              <a:pPr algn="ctr" defTabSz="821693">
                <a:lnSpc>
                  <a:spcPct val="90000"/>
                </a:lnSpc>
                <a:defRPr/>
              </a:pPr>
              <a:r>
                <a:rPr lang="zh-CN" altLang="en-US" sz="2400" b="1" dirty="0">
                  <a:latin typeface="楷体" pitchFamily="49" charset="-122"/>
                  <a:ea typeface="楷体" pitchFamily="49" charset="-122"/>
                </a:rPr>
                <a:t>规律</a:t>
              </a:r>
              <a:endParaRPr lang="en-US" sz="2400" b="1" dirty="0">
                <a:latin typeface="楷体" pitchFamily="49" charset="-122"/>
                <a:ea typeface="楷体" pitchFamily="49" charset="-122"/>
              </a:endParaRPr>
            </a:p>
          </p:txBody>
        </p:sp>
        <p:sp>
          <p:nvSpPr>
            <p:cNvPr id="12" name="Rectangle 4"/>
            <p:cNvSpPr/>
            <p:nvPr/>
          </p:nvSpPr>
          <p:spPr>
            <a:xfrm>
              <a:off x="1080914" y="7452155"/>
              <a:ext cx="12896351" cy="640176"/>
            </a:xfrm>
            <a:prstGeom prst="rect">
              <a:avLst/>
            </a:prstGeom>
          </p:spPr>
          <p:txBody>
            <a:bodyPr wrap="none">
              <a:spAutoFit/>
            </a:bodyPr>
            <a:lstStyle/>
            <a:p>
              <a:pPr indent="-6350">
                <a:buFontTx/>
                <a:buNone/>
              </a:pPr>
              <a:r>
                <a:rPr lang="zh-CN" altLang="en-US" sz="2000" b="1" dirty="0">
                  <a:latin typeface="楷体" pitchFamily="49" charset="-122"/>
                  <a:ea typeface="楷体" pitchFamily="49" charset="-122"/>
                </a:rPr>
                <a:t>时间长短取决于工程的规模，成本只是预期的工程总成本的</a:t>
              </a:r>
              <a:r>
                <a:rPr lang="en-US" altLang="zh-CN" sz="2000" b="1" dirty="0">
                  <a:latin typeface="楷体" pitchFamily="49" charset="-122"/>
                  <a:ea typeface="楷体" pitchFamily="49" charset="-122"/>
                </a:rPr>
                <a:t>5%</a:t>
              </a:r>
              <a:r>
                <a:rPr lang="zh-CN" altLang="en-US" sz="2000" b="1" dirty="0">
                  <a:latin typeface="楷体" pitchFamily="49" charset="-122"/>
                  <a:ea typeface="楷体" pitchFamily="49" charset="-122"/>
                </a:rPr>
                <a:t>～</a:t>
              </a:r>
              <a:r>
                <a:rPr lang="en-US" altLang="zh-CN" sz="2000" b="1" dirty="0">
                  <a:latin typeface="楷体" pitchFamily="49" charset="-122"/>
                  <a:ea typeface="楷体" pitchFamily="49" charset="-122"/>
                </a:rPr>
                <a:t>10</a:t>
              </a:r>
              <a:r>
                <a:rPr lang="en-US" altLang="zh-CN" sz="2000" b="1" dirty="0" smtClean="0">
                  <a:latin typeface="楷体" pitchFamily="49" charset="-122"/>
                  <a:ea typeface="楷体" pitchFamily="49" charset="-122"/>
                </a:rPr>
                <a:t>%</a:t>
              </a:r>
              <a:endParaRPr lang="zh-CN" altLang="en-US" sz="2000" b="1" dirty="0">
                <a:latin typeface="楷体" pitchFamily="49" charset="-122"/>
                <a:ea typeface="楷体" pitchFamily="49" charset="-122"/>
              </a:endParaRPr>
            </a:p>
          </p:txBody>
        </p:sp>
      </p:grpSp>
      <p:cxnSp>
        <p:nvCxnSpPr>
          <p:cNvPr id="13" name="Straight Connector 46"/>
          <p:cNvCxnSpPr/>
          <p:nvPr/>
        </p:nvCxnSpPr>
        <p:spPr>
          <a:xfrm>
            <a:off x="750777" y="4286038"/>
            <a:ext cx="7655736"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14" name="Right Arrow 48"/>
          <p:cNvSpPr/>
          <p:nvPr/>
        </p:nvSpPr>
        <p:spPr bwMode="auto">
          <a:xfrm rot="5400000">
            <a:off x="4461368" y="3477353"/>
            <a:ext cx="224179" cy="754577"/>
          </a:xfrm>
          <a:prstGeom prst="rightArrow">
            <a:avLst>
              <a:gd name="adj1" fmla="val 72298"/>
              <a:gd name="adj2" fmla="val 6821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2" tIns="34247" rIns="68492" bIns="34247" numCol="1" rtlCol="0" anchor="ctr" anchorCtr="0" compatLnSpc="1">
            <a:prstTxWarp prst="textNoShape">
              <a:avLst/>
            </a:prstTxWarp>
          </a:bodyPr>
          <a:lstStyle/>
          <a:p>
            <a:pPr algn="ctr" defTabSz="684717" fontAlgn="base">
              <a:spcBef>
                <a:spcPct val="0"/>
              </a:spcBef>
              <a:spcAft>
                <a:spcPct val="0"/>
              </a:spcAft>
            </a:pP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sp>
        <p:nvSpPr>
          <p:cNvPr id="15" name="Rectangle 32"/>
          <p:cNvSpPr/>
          <p:nvPr/>
        </p:nvSpPr>
        <p:spPr bwMode="auto">
          <a:xfrm>
            <a:off x="727331" y="2215923"/>
            <a:ext cx="7683908" cy="1565412"/>
          </a:xfrm>
          <a:prstGeom prst="rect">
            <a:avLst/>
          </a:prstGeom>
          <a:solidFill>
            <a:schemeClr val="accent2"/>
          </a:solidFill>
        </p:spPr>
        <p:txBody>
          <a:bodyPr wrap="square" lIns="81525" tIns="40760" rIns="81525" bIns="40760" anchor="ctr">
            <a:noAutofit/>
          </a:bodyPr>
          <a:lstStyle/>
          <a:p>
            <a:pPr algn="ctr" defTabSz="913030">
              <a:lnSpc>
                <a:spcPct val="90000"/>
              </a:lnSpc>
            </a:pPr>
            <a:endParaRPr lang="en-US" sz="2400" b="1" dirty="0">
              <a:solidFill>
                <a:srgbClr val="FFFFFF">
                  <a:alpha val="99000"/>
                </a:srgbClr>
              </a:solidFill>
              <a:latin typeface="楷体" pitchFamily="49" charset="-122"/>
              <a:ea typeface="楷体" pitchFamily="49" charset="-122"/>
            </a:endParaRPr>
          </a:p>
        </p:txBody>
      </p:sp>
      <p:sp>
        <p:nvSpPr>
          <p:cNvPr id="19" name="Rectangle 40"/>
          <p:cNvSpPr/>
          <p:nvPr/>
        </p:nvSpPr>
        <p:spPr>
          <a:xfrm>
            <a:off x="5023232" y="2308410"/>
            <a:ext cx="3278978" cy="1380443"/>
          </a:xfrm>
          <a:prstGeom prst="rect">
            <a:avLst/>
          </a:prstGeom>
          <a:solidFill>
            <a:schemeClr val="accent2">
              <a:lumMod val="75000"/>
            </a:schemeClr>
          </a:solidFill>
        </p:spPr>
        <p:txBody>
          <a:bodyPr wrap="square" lIns="81525" tIns="40760" rIns="81525" bIns="40760" anchor="t">
            <a:noAutofit/>
          </a:bodyPr>
          <a:lstStyle/>
          <a:p>
            <a:pPr algn="ctr" defTabSz="913030">
              <a:lnSpc>
                <a:spcPct val="90000"/>
              </a:lnSpc>
            </a:pPr>
            <a:r>
              <a:rPr lang="zh-CN" altLang="en-US" sz="2400" b="1" dirty="0">
                <a:latin typeface="楷体" pitchFamily="49" charset="-122"/>
                <a:ea typeface="楷体" pitchFamily="49" charset="-122"/>
              </a:rPr>
              <a:t>问题值得解</a:t>
            </a:r>
            <a:endParaRPr lang="en-US" sz="2400" b="1" dirty="0">
              <a:solidFill>
                <a:srgbClr val="FFFFFF">
                  <a:alpha val="99000"/>
                </a:srgbClr>
              </a:solidFill>
              <a:latin typeface="楷体" pitchFamily="49" charset="-122"/>
              <a:ea typeface="楷体" pitchFamily="49" charset="-122"/>
            </a:endParaRPr>
          </a:p>
        </p:txBody>
      </p:sp>
      <p:sp>
        <p:nvSpPr>
          <p:cNvPr id="20" name="Rectangle 38"/>
          <p:cNvSpPr/>
          <p:nvPr/>
        </p:nvSpPr>
        <p:spPr>
          <a:xfrm>
            <a:off x="855167" y="2308410"/>
            <a:ext cx="3278978" cy="1380443"/>
          </a:xfrm>
          <a:prstGeom prst="rect">
            <a:avLst/>
          </a:prstGeom>
          <a:solidFill>
            <a:schemeClr val="accent2">
              <a:lumMod val="75000"/>
            </a:schemeClr>
          </a:solidFill>
        </p:spPr>
        <p:txBody>
          <a:bodyPr wrap="square" lIns="81525" tIns="40760" rIns="81525" bIns="40760" anchor="t">
            <a:noAutofit/>
          </a:bodyPr>
          <a:lstStyle/>
          <a:p>
            <a:pPr algn="ctr" defTabSz="913030">
              <a:lnSpc>
                <a:spcPct val="90000"/>
              </a:lnSpc>
            </a:pPr>
            <a:r>
              <a:rPr lang="zh-CN" altLang="en-US" sz="2400" b="1" dirty="0">
                <a:latin typeface="楷体" pitchFamily="49" charset="-122"/>
                <a:ea typeface="楷体" pitchFamily="49" charset="-122"/>
              </a:rPr>
              <a:t>问题没有可行的解</a:t>
            </a:r>
            <a:endParaRPr lang="en-US" sz="2400" b="1" dirty="0">
              <a:solidFill>
                <a:srgbClr val="FFFFFF">
                  <a:alpha val="99000"/>
                </a:srgbClr>
              </a:solidFill>
              <a:latin typeface="楷体" pitchFamily="49" charset="-122"/>
              <a:ea typeface="楷体" pitchFamily="49" charset="-122"/>
            </a:endParaRPr>
          </a:p>
        </p:txBody>
      </p:sp>
      <p:cxnSp>
        <p:nvCxnSpPr>
          <p:cNvPr id="21" name="Straight Connector 37"/>
          <p:cNvCxnSpPr/>
          <p:nvPr/>
        </p:nvCxnSpPr>
        <p:spPr>
          <a:xfrm>
            <a:off x="855167" y="2643594"/>
            <a:ext cx="3278978"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cxnSp>
        <p:nvCxnSpPr>
          <p:cNvPr id="22" name="Straight Connector 41"/>
          <p:cNvCxnSpPr/>
          <p:nvPr/>
        </p:nvCxnSpPr>
        <p:spPr>
          <a:xfrm>
            <a:off x="5023232" y="2643594"/>
            <a:ext cx="3278978"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23" name="Right Arrow 47"/>
          <p:cNvSpPr/>
          <p:nvPr/>
        </p:nvSpPr>
        <p:spPr bwMode="auto">
          <a:xfrm rot="5400000">
            <a:off x="4461368" y="1787701"/>
            <a:ext cx="224179" cy="754577"/>
          </a:xfrm>
          <a:prstGeom prst="rightArrow">
            <a:avLst>
              <a:gd name="adj1" fmla="val 72298"/>
              <a:gd name="adj2" fmla="val 68212"/>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vert="horz" wrap="square" lIns="68492" tIns="34247" rIns="68492" bIns="34247" numCol="1" rtlCol="0" anchor="ctr" anchorCtr="0" compatLnSpc="1">
            <a:prstTxWarp prst="textNoShape">
              <a:avLst/>
            </a:prstTxWarp>
          </a:bodyPr>
          <a:lstStyle/>
          <a:p>
            <a:pPr algn="ctr" defTabSz="684717" fontAlgn="base">
              <a:spcBef>
                <a:spcPct val="0"/>
              </a:spcBef>
              <a:spcAft>
                <a:spcPct val="0"/>
              </a:spcAft>
            </a:pPr>
            <a:endParaRPr lang="en-US" sz="2400" b="1" dirty="0">
              <a:gradFill>
                <a:gsLst>
                  <a:gs pos="0">
                    <a:srgbClr val="FFFFFF"/>
                  </a:gs>
                  <a:gs pos="100000">
                    <a:srgbClr val="FFFFFF"/>
                  </a:gs>
                </a:gsLst>
                <a:lin ang="5400000" scaled="0"/>
              </a:gradFill>
              <a:latin typeface="楷体" pitchFamily="49" charset="-122"/>
              <a:ea typeface="楷体" pitchFamily="49" charset="-122"/>
            </a:endParaRPr>
          </a:p>
        </p:txBody>
      </p:sp>
      <p:grpSp>
        <p:nvGrpSpPr>
          <p:cNvPr id="24" name="Group 7"/>
          <p:cNvGrpSpPr/>
          <p:nvPr/>
        </p:nvGrpSpPr>
        <p:grpSpPr>
          <a:xfrm>
            <a:off x="727331" y="1055528"/>
            <a:ext cx="7683907" cy="1028700"/>
            <a:chOff x="1164268" y="2332003"/>
            <a:chExt cx="12294253" cy="1645920"/>
          </a:xfrm>
          <a:solidFill>
            <a:schemeClr val="accent1">
              <a:lumMod val="75000"/>
            </a:schemeClr>
          </a:solidFill>
        </p:grpSpPr>
        <p:sp>
          <p:nvSpPr>
            <p:cNvPr id="25" name="Rectangle 33"/>
            <p:cNvSpPr/>
            <p:nvPr/>
          </p:nvSpPr>
          <p:spPr bwMode="auto">
            <a:xfrm>
              <a:off x="1164268" y="2332003"/>
              <a:ext cx="12294253" cy="1645920"/>
            </a:xfrm>
            <a:prstGeom prst="rect">
              <a:avLst/>
            </a:prstGeom>
            <a:grpFill/>
          </p:spPr>
          <p:txBody>
            <a:bodyPr wrap="square" lIns="130622" tIns="65311" rIns="130622" bIns="65311" anchor="b">
              <a:noAutofit/>
            </a:bodyPr>
            <a:lstStyle/>
            <a:p>
              <a:pPr algn="ctr" defTabSz="815230"/>
              <a:r>
                <a:rPr lang="zh-CN" altLang="en-US" sz="1800" b="1" dirty="0">
                  <a:latin typeface="楷体" pitchFamily="49" charset="-122"/>
                  <a:ea typeface="楷体" pitchFamily="49" charset="-122"/>
                </a:rPr>
                <a:t>对以后的行动方针提出建议</a:t>
              </a:r>
              <a:endParaRPr lang="en-US" sz="1800" b="1" kern="0" dirty="0">
                <a:solidFill>
                  <a:srgbClr val="FFFFFF">
                    <a:alpha val="99000"/>
                  </a:srgbClr>
                </a:solidFill>
                <a:latin typeface="楷体" pitchFamily="49" charset="-122"/>
                <a:ea typeface="楷体" pitchFamily="49" charset="-122"/>
              </a:endParaRPr>
            </a:p>
          </p:txBody>
        </p:sp>
        <p:sp>
          <p:nvSpPr>
            <p:cNvPr id="26" name="TextBox 25"/>
            <p:cNvSpPr txBox="1"/>
            <p:nvPr/>
          </p:nvSpPr>
          <p:spPr>
            <a:xfrm>
              <a:off x="6150734" y="2355582"/>
              <a:ext cx="2334647" cy="709146"/>
            </a:xfrm>
            <a:prstGeom prst="rect">
              <a:avLst/>
            </a:prstGeom>
            <a:grpFill/>
          </p:spPr>
          <p:txBody>
            <a:bodyPr wrap="none" lIns="109746" tIns="54873" rIns="109746" bIns="54873" rtlCol="0">
              <a:spAutoFit/>
            </a:bodyPr>
            <a:lstStyle/>
            <a:p>
              <a:pPr algn="ctr" defTabSz="821693">
                <a:lnSpc>
                  <a:spcPct val="90000"/>
                </a:lnSpc>
                <a:defRPr/>
              </a:pPr>
              <a:r>
                <a:rPr lang="zh-CN" altLang="en-US" sz="2400" b="1" dirty="0">
                  <a:latin typeface="楷体" pitchFamily="49" charset="-122"/>
                  <a:ea typeface="楷体" pitchFamily="49" charset="-122"/>
                </a:rPr>
                <a:t>根本任务</a:t>
              </a:r>
              <a:endParaRPr lang="en-US" sz="2400" b="1" dirty="0">
                <a:latin typeface="楷体" pitchFamily="49" charset="-122"/>
                <a:ea typeface="楷体" pitchFamily="49" charset="-122"/>
              </a:endParaRPr>
            </a:p>
          </p:txBody>
        </p:sp>
      </p:grpSp>
      <p:cxnSp>
        <p:nvCxnSpPr>
          <p:cNvPr id="28" name="Straight Connector 34"/>
          <p:cNvCxnSpPr/>
          <p:nvPr/>
        </p:nvCxnSpPr>
        <p:spPr>
          <a:xfrm>
            <a:off x="750777" y="1443446"/>
            <a:ext cx="7655736" cy="0"/>
          </a:xfrm>
          <a:prstGeom prst="line">
            <a:avLst/>
          </a:prstGeom>
          <a:ln>
            <a:gradFill flip="none" rotWithShape="1">
              <a:gsLst>
                <a:gs pos="0">
                  <a:schemeClr val="tx1">
                    <a:alpha val="0"/>
                  </a:schemeClr>
                </a:gs>
                <a:gs pos="50000">
                  <a:schemeClr val="tx1"/>
                </a:gs>
                <a:gs pos="100000">
                  <a:schemeClr val="tx1">
                    <a:alpha val="0"/>
                  </a:schemeClr>
                </a:gs>
              </a:gsLst>
              <a:lin ang="0" scaled="1"/>
              <a:tileRect/>
            </a:gradFill>
          </a:ln>
        </p:spPr>
        <p:style>
          <a:lnRef idx="1">
            <a:schemeClr val="accent1"/>
          </a:lnRef>
          <a:fillRef idx="0">
            <a:schemeClr val="accent1"/>
          </a:fillRef>
          <a:effectRef idx="0">
            <a:schemeClr val="accent1"/>
          </a:effectRef>
          <a:fontRef idx="minor">
            <a:schemeClr val="tx1"/>
          </a:fontRef>
        </p:style>
      </p:cxnSp>
      <p:sp>
        <p:nvSpPr>
          <p:cNvPr id="31" name="Freeform 7"/>
          <p:cNvSpPr>
            <a:spLocks noEditPoints="1"/>
          </p:cNvSpPr>
          <p:nvPr/>
        </p:nvSpPr>
        <p:spPr bwMode="black">
          <a:xfrm>
            <a:off x="4299879" y="2767882"/>
            <a:ext cx="547144" cy="483854"/>
          </a:xfrm>
          <a:custGeom>
            <a:avLst/>
            <a:gdLst>
              <a:gd name="T0" fmla="*/ 87 w 162"/>
              <a:gd name="T1" fmla="*/ 109 h 143"/>
              <a:gd name="T2" fmla="*/ 74 w 162"/>
              <a:gd name="T3" fmla="*/ 109 h 143"/>
              <a:gd name="T4" fmla="*/ 74 w 162"/>
              <a:gd name="T5" fmla="*/ 79 h 143"/>
              <a:gd name="T6" fmla="*/ 45 w 162"/>
              <a:gd name="T7" fmla="*/ 79 h 143"/>
              <a:gd name="T8" fmla="*/ 45 w 162"/>
              <a:gd name="T9" fmla="*/ 66 h 143"/>
              <a:gd name="T10" fmla="*/ 74 w 162"/>
              <a:gd name="T11" fmla="*/ 66 h 143"/>
              <a:gd name="T12" fmla="*/ 74 w 162"/>
              <a:gd name="T13" fmla="*/ 36 h 143"/>
              <a:gd name="T14" fmla="*/ 87 w 162"/>
              <a:gd name="T15" fmla="*/ 36 h 143"/>
              <a:gd name="T16" fmla="*/ 87 w 162"/>
              <a:gd name="T17" fmla="*/ 66 h 143"/>
              <a:gd name="T18" fmla="*/ 117 w 162"/>
              <a:gd name="T19" fmla="*/ 66 h 143"/>
              <a:gd name="T20" fmla="*/ 117 w 162"/>
              <a:gd name="T21" fmla="*/ 79 h 143"/>
              <a:gd name="T22" fmla="*/ 87 w 162"/>
              <a:gd name="T23" fmla="*/ 79 h 143"/>
              <a:gd name="T24" fmla="*/ 87 w 162"/>
              <a:gd name="T25" fmla="*/ 109 h 143"/>
              <a:gd name="T26" fmla="*/ 124 w 162"/>
              <a:gd name="T27" fmla="*/ 129 h 143"/>
              <a:gd name="T28" fmla="*/ 81 w 162"/>
              <a:gd name="T29" fmla="*/ 143 h 143"/>
              <a:gd name="T30" fmla="*/ 24 w 162"/>
              <a:gd name="T31" fmla="*/ 115 h 143"/>
              <a:gd name="T32" fmla="*/ 37 w 162"/>
              <a:gd name="T33" fmla="*/ 14 h 143"/>
              <a:gd name="T34" fmla="*/ 81 w 162"/>
              <a:gd name="T35" fmla="*/ 0 h 143"/>
              <a:gd name="T36" fmla="*/ 138 w 162"/>
              <a:gd name="T37" fmla="*/ 28 h 143"/>
              <a:gd name="T38" fmla="*/ 124 w 162"/>
              <a:gd name="T39" fmla="*/ 129 h 143"/>
              <a:gd name="T40" fmla="*/ 130 w 162"/>
              <a:gd name="T41" fmla="*/ 34 h 143"/>
              <a:gd name="T42" fmla="*/ 81 w 162"/>
              <a:gd name="T43" fmla="*/ 9 h 143"/>
              <a:gd name="T44" fmla="*/ 43 w 162"/>
              <a:gd name="T45" fmla="*/ 22 h 143"/>
              <a:gd name="T46" fmla="*/ 31 w 162"/>
              <a:gd name="T47" fmla="*/ 109 h 143"/>
              <a:gd name="T48" fmla="*/ 81 w 162"/>
              <a:gd name="T49" fmla="*/ 134 h 143"/>
              <a:gd name="T50" fmla="*/ 119 w 162"/>
              <a:gd name="T51" fmla="*/ 121 h 143"/>
              <a:gd name="T52" fmla="*/ 130 w 162"/>
              <a:gd name="T53" fmla="*/ 34 h 1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162" h="143">
                <a:moveTo>
                  <a:pt x="87" y="109"/>
                </a:moveTo>
                <a:cubicBezTo>
                  <a:pt x="74" y="109"/>
                  <a:pt x="74" y="109"/>
                  <a:pt x="74" y="109"/>
                </a:cubicBezTo>
                <a:cubicBezTo>
                  <a:pt x="74" y="79"/>
                  <a:pt x="74" y="79"/>
                  <a:pt x="74" y="79"/>
                </a:cubicBezTo>
                <a:cubicBezTo>
                  <a:pt x="45" y="79"/>
                  <a:pt x="45" y="79"/>
                  <a:pt x="45" y="79"/>
                </a:cubicBezTo>
                <a:cubicBezTo>
                  <a:pt x="45" y="66"/>
                  <a:pt x="45" y="66"/>
                  <a:pt x="45" y="66"/>
                </a:cubicBezTo>
                <a:cubicBezTo>
                  <a:pt x="74" y="66"/>
                  <a:pt x="74" y="66"/>
                  <a:pt x="74" y="66"/>
                </a:cubicBezTo>
                <a:cubicBezTo>
                  <a:pt x="74" y="36"/>
                  <a:pt x="74" y="36"/>
                  <a:pt x="74" y="36"/>
                </a:cubicBezTo>
                <a:cubicBezTo>
                  <a:pt x="87" y="36"/>
                  <a:pt x="87" y="36"/>
                  <a:pt x="87" y="36"/>
                </a:cubicBezTo>
                <a:cubicBezTo>
                  <a:pt x="87" y="66"/>
                  <a:pt x="87" y="66"/>
                  <a:pt x="87" y="66"/>
                </a:cubicBezTo>
                <a:cubicBezTo>
                  <a:pt x="117" y="66"/>
                  <a:pt x="117" y="66"/>
                  <a:pt x="117" y="66"/>
                </a:cubicBezTo>
                <a:cubicBezTo>
                  <a:pt x="117" y="79"/>
                  <a:pt x="117" y="79"/>
                  <a:pt x="117" y="79"/>
                </a:cubicBezTo>
                <a:cubicBezTo>
                  <a:pt x="87" y="79"/>
                  <a:pt x="87" y="79"/>
                  <a:pt x="87" y="79"/>
                </a:cubicBezTo>
                <a:lnTo>
                  <a:pt x="87" y="109"/>
                </a:lnTo>
                <a:close/>
                <a:moveTo>
                  <a:pt x="124" y="129"/>
                </a:moveTo>
                <a:cubicBezTo>
                  <a:pt x="111" y="139"/>
                  <a:pt x="96" y="143"/>
                  <a:pt x="81" y="143"/>
                </a:cubicBezTo>
                <a:cubicBezTo>
                  <a:pt x="59" y="143"/>
                  <a:pt x="38" y="134"/>
                  <a:pt x="24" y="115"/>
                </a:cubicBezTo>
                <a:cubicBezTo>
                  <a:pt x="0" y="84"/>
                  <a:pt x="6" y="38"/>
                  <a:pt x="37" y="14"/>
                </a:cubicBezTo>
                <a:cubicBezTo>
                  <a:pt x="50" y="4"/>
                  <a:pt x="66" y="0"/>
                  <a:pt x="81" y="0"/>
                </a:cubicBezTo>
                <a:cubicBezTo>
                  <a:pt x="102" y="0"/>
                  <a:pt x="124" y="9"/>
                  <a:pt x="138" y="28"/>
                </a:cubicBezTo>
                <a:cubicBezTo>
                  <a:pt x="162" y="60"/>
                  <a:pt x="156" y="105"/>
                  <a:pt x="124" y="129"/>
                </a:cubicBezTo>
                <a:close/>
                <a:moveTo>
                  <a:pt x="130" y="34"/>
                </a:moveTo>
                <a:cubicBezTo>
                  <a:pt x="119" y="18"/>
                  <a:pt x="100" y="9"/>
                  <a:pt x="81" y="9"/>
                </a:cubicBezTo>
                <a:cubicBezTo>
                  <a:pt x="67" y="9"/>
                  <a:pt x="54" y="14"/>
                  <a:pt x="43" y="22"/>
                </a:cubicBezTo>
                <a:cubicBezTo>
                  <a:pt x="16" y="43"/>
                  <a:pt x="10" y="82"/>
                  <a:pt x="31" y="109"/>
                </a:cubicBezTo>
                <a:cubicBezTo>
                  <a:pt x="43" y="125"/>
                  <a:pt x="61" y="134"/>
                  <a:pt x="81" y="134"/>
                </a:cubicBezTo>
                <a:cubicBezTo>
                  <a:pt x="95" y="134"/>
                  <a:pt x="108" y="130"/>
                  <a:pt x="119" y="121"/>
                </a:cubicBezTo>
                <a:cubicBezTo>
                  <a:pt x="146" y="100"/>
                  <a:pt x="151" y="61"/>
                  <a:pt x="130" y="34"/>
                </a:cubicBezTo>
                <a:close/>
              </a:path>
            </a:pathLst>
          </a:custGeom>
          <a:solidFill>
            <a:srgbClr val="FFFFF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57065" tIns="28531" rIns="57065" bIns="28531" numCol="1" anchor="t" anchorCtr="0" compatLnSpc="1">
            <a:prstTxWarp prst="textNoShape">
              <a:avLst/>
            </a:prstTxWarp>
          </a:bodyPr>
          <a:lstStyle/>
          <a:p>
            <a:endParaRPr lang="en-US" sz="1800" b="1" dirty="0">
              <a:solidFill>
                <a:srgbClr val="FFFFFF"/>
              </a:solidFill>
              <a:latin typeface="楷体" pitchFamily="49" charset="-122"/>
              <a:ea typeface="楷体" pitchFamily="49" charset="-122"/>
            </a:endParaRPr>
          </a:p>
        </p:txBody>
      </p:sp>
      <p:sp>
        <p:nvSpPr>
          <p:cNvPr id="32" name="Rectangle 5"/>
          <p:cNvSpPr/>
          <p:nvPr/>
        </p:nvSpPr>
        <p:spPr>
          <a:xfrm>
            <a:off x="5023232" y="2700122"/>
            <a:ext cx="3278978" cy="888616"/>
          </a:xfrm>
          <a:prstGeom prst="rect">
            <a:avLst/>
          </a:prstGeom>
        </p:spPr>
        <p:txBody>
          <a:bodyPr wrap="square" lIns="57065" tIns="28531" rIns="57065" bIns="28531">
            <a:spAutoFit/>
          </a:bodyPr>
          <a:lstStyle/>
          <a:p>
            <a:pPr defTabSz="913030">
              <a:lnSpc>
                <a:spcPct val="90000"/>
              </a:lnSpc>
            </a:pPr>
            <a:r>
              <a:rPr lang="zh-CN" altLang="en-US" sz="2000" b="1" dirty="0">
                <a:latin typeface="楷体" pitchFamily="49" charset="-122"/>
                <a:ea typeface="楷体" pitchFamily="49" charset="-122"/>
              </a:rPr>
              <a:t>推荐一个较好的解决方案，并且为工程制定一个初步的计划</a:t>
            </a:r>
            <a:endParaRPr lang="en-US" sz="1100" b="1" dirty="0">
              <a:solidFill>
                <a:srgbClr val="FFFFFF">
                  <a:alpha val="99000"/>
                </a:srgbClr>
              </a:solidFill>
              <a:latin typeface="楷体" pitchFamily="49" charset="-122"/>
              <a:ea typeface="楷体" pitchFamily="49" charset="-122"/>
            </a:endParaRPr>
          </a:p>
        </p:txBody>
      </p:sp>
      <p:sp>
        <p:nvSpPr>
          <p:cNvPr id="33" name="Rectangle 6"/>
          <p:cNvSpPr/>
          <p:nvPr/>
        </p:nvSpPr>
        <p:spPr>
          <a:xfrm>
            <a:off x="855167" y="2700123"/>
            <a:ext cx="3278978" cy="888616"/>
          </a:xfrm>
          <a:prstGeom prst="rect">
            <a:avLst/>
          </a:prstGeom>
        </p:spPr>
        <p:txBody>
          <a:bodyPr wrap="square" lIns="57065" tIns="28531" rIns="57065" bIns="28531">
            <a:spAutoFit/>
          </a:bodyPr>
          <a:lstStyle/>
          <a:p>
            <a:pPr defTabSz="913030">
              <a:lnSpc>
                <a:spcPct val="90000"/>
              </a:lnSpc>
            </a:pPr>
            <a:r>
              <a:rPr lang="zh-CN" altLang="en-US" sz="2000" b="1" dirty="0">
                <a:latin typeface="楷体" pitchFamily="49" charset="-122"/>
                <a:ea typeface="楷体" pitchFamily="49" charset="-122"/>
              </a:rPr>
              <a:t>建议停止这项开发工程，以避免时间、资源、人力和金钱的浪费</a:t>
            </a:r>
            <a:endParaRPr lang="en-US" sz="1100" b="1" dirty="0">
              <a:solidFill>
                <a:srgbClr val="FFFFFF">
                  <a:alpha val="99000"/>
                </a:srgbClr>
              </a:solidFill>
              <a:latin typeface="楷体" pitchFamily="49" charset="-122"/>
              <a:ea typeface="楷体" pitchFamily="49" charset="-122"/>
            </a:endParaRPr>
          </a:p>
        </p:txBody>
      </p:sp>
    </p:spTree>
    <p:extLst>
      <p:ext uri="{BB962C8B-B14F-4D97-AF65-F5344CB8AC3E}">
        <p14:creationId xmlns:p14="http://schemas.microsoft.com/office/powerpoint/2010/main" val="1707262831"/>
      </p:ext>
    </p:extLst>
  </p:cSld>
  <p:clrMapOvr>
    <a:masterClrMapping/>
  </p:clrMapOvr>
  <p:transition>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37"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barn(outVertical)">
                                      <p:cBhvr>
                                        <p:cTn id="7" dur="500"/>
                                        <p:tgtEl>
                                          <p:spTgt spid="28"/>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
                                        </p:tgtEl>
                                        <p:attrNameLst>
                                          <p:attrName>style.visibility</p:attrName>
                                        </p:attrNameLst>
                                      </p:cBhvr>
                                      <p:to>
                                        <p:strVal val="visible"/>
                                      </p:to>
                                    </p:set>
                                    <p:animEffect transition="in" filter="fade">
                                      <p:cBhvr>
                                        <p:cTn id="11" dur="500"/>
                                        <p:tgtEl>
                                          <p:spTgt spid="24"/>
                                        </p:tgtEl>
                                      </p:cBhvr>
                                    </p:animEffect>
                                  </p:childTnLst>
                                </p:cTn>
                              </p:par>
                            </p:childTnLst>
                          </p:cTn>
                        </p:par>
                      </p:childTnLst>
                    </p:cTn>
                  </p:par>
                  <p:par>
                    <p:cTn id="12" fill="hold">
                      <p:stCondLst>
                        <p:cond delay="indefinite"/>
                      </p:stCondLst>
                      <p:childTnLst>
                        <p:par>
                          <p:cTn id="13" fill="hold">
                            <p:stCondLst>
                              <p:cond delay="0"/>
                            </p:stCondLst>
                            <p:childTnLst>
                              <p:par>
                                <p:cTn id="14" presetID="47" presetClass="entr" presetSubtype="0" fill="hold" grpId="0" nodeType="clickEffect">
                                  <p:stCondLst>
                                    <p:cond delay="0"/>
                                  </p:stCondLst>
                                  <p:childTnLst>
                                    <p:set>
                                      <p:cBhvr>
                                        <p:cTn id="15" dur="1" fill="hold">
                                          <p:stCondLst>
                                            <p:cond delay="0"/>
                                          </p:stCondLst>
                                        </p:cTn>
                                        <p:tgtEl>
                                          <p:spTgt spid="23"/>
                                        </p:tgtEl>
                                        <p:attrNameLst>
                                          <p:attrName>style.visibility</p:attrName>
                                        </p:attrNameLst>
                                      </p:cBhvr>
                                      <p:to>
                                        <p:strVal val="visible"/>
                                      </p:to>
                                    </p:set>
                                    <p:animEffect transition="in" filter="fade">
                                      <p:cBhvr>
                                        <p:cTn id="16" dur="500"/>
                                        <p:tgtEl>
                                          <p:spTgt spid="23"/>
                                        </p:tgtEl>
                                      </p:cBhvr>
                                    </p:animEffect>
                                    <p:anim calcmode="lin" valueType="num">
                                      <p:cBhvr>
                                        <p:cTn id="17" dur="500" fill="hold"/>
                                        <p:tgtEl>
                                          <p:spTgt spid="23"/>
                                        </p:tgtEl>
                                        <p:attrNameLst>
                                          <p:attrName>ppt_x</p:attrName>
                                        </p:attrNameLst>
                                      </p:cBhvr>
                                      <p:tavLst>
                                        <p:tav tm="0">
                                          <p:val>
                                            <p:strVal val="#ppt_x"/>
                                          </p:val>
                                        </p:tav>
                                        <p:tav tm="100000">
                                          <p:val>
                                            <p:strVal val="#ppt_x"/>
                                          </p:val>
                                        </p:tav>
                                      </p:tavLst>
                                    </p:anim>
                                    <p:anim calcmode="lin" valueType="num">
                                      <p:cBhvr>
                                        <p:cTn id="18" dur="500" fill="hold"/>
                                        <p:tgtEl>
                                          <p:spTgt spid="23"/>
                                        </p:tgtEl>
                                        <p:attrNameLst>
                                          <p:attrName>ppt_y</p:attrName>
                                        </p:attrNameLst>
                                      </p:cBhvr>
                                      <p:tavLst>
                                        <p:tav tm="0">
                                          <p:val>
                                            <p:strVal val="#ppt_y-.1"/>
                                          </p:val>
                                        </p:tav>
                                        <p:tav tm="100000">
                                          <p:val>
                                            <p:strVal val="#ppt_y"/>
                                          </p:val>
                                        </p:tav>
                                      </p:tavLst>
                                    </p:anim>
                                  </p:childTnLst>
                                </p:cTn>
                              </p:par>
                              <p:par>
                                <p:cTn id="19" presetID="21" presetClass="entr" presetSubtype="1" fill="hold" grpId="0" nodeType="withEffect">
                                  <p:stCondLst>
                                    <p:cond delay="0"/>
                                  </p:stCondLst>
                                  <p:childTnLst>
                                    <p:set>
                                      <p:cBhvr>
                                        <p:cTn id="20" dur="1" fill="hold">
                                          <p:stCondLst>
                                            <p:cond delay="0"/>
                                          </p:stCondLst>
                                        </p:cTn>
                                        <p:tgtEl>
                                          <p:spTgt spid="31"/>
                                        </p:tgtEl>
                                        <p:attrNameLst>
                                          <p:attrName>style.visibility</p:attrName>
                                        </p:attrNameLst>
                                      </p:cBhvr>
                                      <p:to>
                                        <p:strVal val="visible"/>
                                      </p:to>
                                    </p:set>
                                    <p:animEffect transition="in" filter="wheel(1)">
                                      <p:cBhvr>
                                        <p:cTn id="21" dur="500"/>
                                        <p:tgtEl>
                                          <p:spTgt spid="31"/>
                                        </p:tgtEl>
                                      </p:cBhvr>
                                    </p:animEffect>
                                  </p:childTnLst>
                                </p:cTn>
                              </p:par>
                            </p:childTnLst>
                          </p:cTn>
                        </p:par>
                        <p:par>
                          <p:cTn id="22" fill="hold">
                            <p:stCondLst>
                              <p:cond delay="500"/>
                            </p:stCondLst>
                            <p:childTnLst>
                              <p:par>
                                <p:cTn id="23" presetID="16" presetClass="entr" presetSubtype="37" fill="hold" nodeType="afterEffect">
                                  <p:stCondLst>
                                    <p:cond delay="0"/>
                                  </p:stCondLst>
                                  <p:childTnLst>
                                    <p:set>
                                      <p:cBhvr>
                                        <p:cTn id="24" dur="1" fill="hold">
                                          <p:stCondLst>
                                            <p:cond delay="0"/>
                                          </p:stCondLst>
                                        </p:cTn>
                                        <p:tgtEl>
                                          <p:spTgt spid="21"/>
                                        </p:tgtEl>
                                        <p:attrNameLst>
                                          <p:attrName>style.visibility</p:attrName>
                                        </p:attrNameLst>
                                      </p:cBhvr>
                                      <p:to>
                                        <p:strVal val="visible"/>
                                      </p:to>
                                    </p:set>
                                    <p:animEffect transition="in" filter="barn(outVertical)">
                                      <p:cBhvr>
                                        <p:cTn id="25" dur="500"/>
                                        <p:tgtEl>
                                          <p:spTgt spid="21"/>
                                        </p:tgtEl>
                                      </p:cBhvr>
                                    </p:animEffect>
                                  </p:childTnLst>
                                </p:cTn>
                              </p:par>
                              <p:par>
                                <p:cTn id="26" presetID="16" presetClass="entr" presetSubtype="37" fill="hold"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barn(outVertical)">
                                      <p:cBhvr>
                                        <p:cTn id="28" dur="500"/>
                                        <p:tgtEl>
                                          <p:spTgt spid="22"/>
                                        </p:tgtEl>
                                      </p:cBhvr>
                                    </p:animEffect>
                                  </p:childTnLst>
                                </p:cTn>
                              </p:par>
                            </p:childTnLst>
                          </p:cTn>
                        </p:par>
                        <p:par>
                          <p:cTn id="29" fill="hold">
                            <p:stCondLst>
                              <p:cond delay="1000"/>
                            </p:stCondLst>
                            <p:childTnLst>
                              <p:par>
                                <p:cTn id="30" presetID="10" presetClass="entr" presetSubtype="0" fill="hold" grpId="0" nodeType="after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fade">
                                      <p:cBhvr>
                                        <p:cTn id="32" dur="500"/>
                                        <p:tgtEl>
                                          <p:spTgt spid="15"/>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grpId="0" nodeType="clickEffect">
                                  <p:stCondLst>
                                    <p:cond delay="0"/>
                                  </p:stCondLst>
                                  <p:childTnLst>
                                    <p:set>
                                      <p:cBhvr>
                                        <p:cTn id="36" dur="1" fill="hold">
                                          <p:stCondLst>
                                            <p:cond delay="0"/>
                                          </p:stCondLst>
                                        </p:cTn>
                                        <p:tgtEl>
                                          <p:spTgt spid="20"/>
                                        </p:tgtEl>
                                        <p:attrNameLst>
                                          <p:attrName>style.visibility</p:attrName>
                                        </p:attrNameLst>
                                      </p:cBhvr>
                                      <p:to>
                                        <p:strVal val="visible"/>
                                      </p:to>
                                    </p:set>
                                    <p:animEffect transition="in" filter="fade">
                                      <p:cBhvr>
                                        <p:cTn id="37" dur="500"/>
                                        <p:tgtEl>
                                          <p:spTgt spid="20"/>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33"/>
                                        </p:tgtEl>
                                        <p:attrNameLst>
                                          <p:attrName>style.visibility</p:attrName>
                                        </p:attrNameLst>
                                      </p:cBhvr>
                                      <p:to>
                                        <p:strVal val="visible"/>
                                      </p:to>
                                    </p:set>
                                    <p:animEffect transition="in" filter="fade">
                                      <p:cBhvr>
                                        <p:cTn id="42" dur="500"/>
                                        <p:tgtEl>
                                          <p:spTgt spid="33"/>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19"/>
                                        </p:tgtEl>
                                        <p:attrNameLst>
                                          <p:attrName>style.visibility</p:attrName>
                                        </p:attrNameLst>
                                      </p:cBhvr>
                                      <p:to>
                                        <p:strVal val="visible"/>
                                      </p:to>
                                    </p:set>
                                    <p:animEffect transition="in" filter="fade">
                                      <p:cBhvr>
                                        <p:cTn id="47" dur="500"/>
                                        <p:tgtEl>
                                          <p:spTgt spid="19"/>
                                        </p:tgtEl>
                                      </p:cBhvr>
                                    </p:animEffect>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grpId="0" nodeType="clickEffect">
                                  <p:stCondLst>
                                    <p:cond delay="0"/>
                                  </p:stCondLst>
                                  <p:childTnLst>
                                    <p:set>
                                      <p:cBhvr>
                                        <p:cTn id="51" dur="1" fill="hold">
                                          <p:stCondLst>
                                            <p:cond delay="0"/>
                                          </p:stCondLst>
                                        </p:cTn>
                                        <p:tgtEl>
                                          <p:spTgt spid="32"/>
                                        </p:tgtEl>
                                        <p:attrNameLst>
                                          <p:attrName>style.visibility</p:attrName>
                                        </p:attrNameLst>
                                      </p:cBhvr>
                                      <p:to>
                                        <p:strVal val="visible"/>
                                      </p:to>
                                    </p:set>
                                    <p:animEffect transition="in" filter="fade">
                                      <p:cBhvr>
                                        <p:cTn id="52" dur="500"/>
                                        <p:tgtEl>
                                          <p:spTgt spid="32"/>
                                        </p:tgtEl>
                                      </p:cBhvr>
                                    </p:animEffect>
                                  </p:childTnLst>
                                </p:cTn>
                              </p:par>
                            </p:childTnLst>
                          </p:cTn>
                        </p:par>
                      </p:childTnLst>
                    </p:cTn>
                  </p:par>
                  <p:par>
                    <p:cTn id="53" fill="hold">
                      <p:stCondLst>
                        <p:cond delay="indefinite"/>
                      </p:stCondLst>
                      <p:childTnLst>
                        <p:par>
                          <p:cTn id="54" fill="hold">
                            <p:stCondLst>
                              <p:cond delay="0"/>
                            </p:stCondLst>
                            <p:childTnLst>
                              <p:par>
                                <p:cTn id="55" presetID="47" presetClass="entr" presetSubtype="0" fill="hold" grpId="0" nodeType="clickEffect">
                                  <p:stCondLst>
                                    <p:cond delay="0"/>
                                  </p:stCondLst>
                                  <p:childTnLst>
                                    <p:set>
                                      <p:cBhvr>
                                        <p:cTn id="56" dur="1" fill="hold">
                                          <p:stCondLst>
                                            <p:cond delay="0"/>
                                          </p:stCondLst>
                                        </p:cTn>
                                        <p:tgtEl>
                                          <p:spTgt spid="14"/>
                                        </p:tgtEl>
                                        <p:attrNameLst>
                                          <p:attrName>style.visibility</p:attrName>
                                        </p:attrNameLst>
                                      </p:cBhvr>
                                      <p:to>
                                        <p:strVal val="visible"/>
                                      </p:to>
                                    </p:set>
                                    <p:animEffect transition="in" filter="fade">
                                      <p:cBhvr>
                                        <p:cTn id="57" dur="500"/>
                                        <p:tgtEl>
                                          <p:spTgt spid="14"/>
                                        </p:tgtEl>
                                      </p:cBhvr>
                                    </p:animEffect>
                                    <p:anim calcmode="lin" valueType="num">
                                      <p:cBhvr>
                                        <p:cTn id="58" dur="500" fill="hold"/>
                                        <p:tgtEl>
                                          <p:spTgt spid="14"/>
                                        </p:tgtEl>
                                        <p:attrNameLst>
                                          <p:attrName>ppt_x</p:attrName>
                                        </p:attrNameLst>
                                      </p:cBhvr>
                                      <p:tavLst>
                                        <p:tav tm="0">
                                          <p:val>
                                            <p:strVal val="#ppt_x"/>
                                          </p:val>
                                        </p:tav>
                                        <p:tav tm="100000">
                                          <p:val>
                                            <p:strVal val="#ppt_x"/>
                                          </p:val>
                                        </p:tav>
                                      </p:tavLst>
                                    </p:anim>
                                    <p:anim calcmode="lin" valueType="num">
                                      <p:cBhvr>
                                        <p:cTn id="59" dur="500" fill="hold"/>
                                        <p:tgtEl>
                                          <p:spTgt spid="14"/>
                                        </p:tgtEl>
                                        <p:attrNameLst>
                                          <p:attrName>ppt_y</p:attrName>
                                        </p:attrNameLst>
                                      </p:cBhvr>
                                      <p:tavLst>
                                        <p:tav tm="0">
                                          <p:val>
                                            <p:strVal val="#ppt_y-.1"/>
                                          </p:val>
                                        </p:tav>
                                        <p:tav tm="100000">
                                          <p:val>
                                            <p:strVal val="#ppt_y"/>
                                          </p:val>
                                        </p:tav>
                                      </p:tavLst>
                                    </p:anim>
                                  </p:childTnLst>
                                </p:cTn>
                              </p:par>
                            </p:childTnLst>
                          </p:cTn>
                        </p:par>
                        <p:par>
                          <p:cTn id="60" fill="hold">
                            <p:stCondLst>
                              <p:cond delay="500"/>
                            </p:stCondLst>
                            <p:childTnLst>
                              <p:par>
                                <p:cTn id="61" presetID="16" presetClass="entr" presetSubtype="37" fill="hold" nodeType="afterEffect">
                                  <p:stCondLst>
                                    <p:cond delay="0"/>
                                  </p:stCondLst>
                                  <p:childTnLst>
                                    <p:set>
                                      <p:cBhvr>
                                        <p:cTn id="62" dur="1" fill="hold">
                                          <p:stCondLst>
                                            <p:cond delay="0"/>
                                          </p:stCondLst>
                                        </p:cTn>
                                        <p:tgtEl>
                                          <p:spTgt spid="13"/>
                                        </p:tgtEl>
                                        <p:attrNameLst>
                                          <p:attrName>style.visibility</p:attrName>
                                        </p:attrNameLst>
                                      </p:cBhvr>
                                      <p:to>
                                        <p:strVal val="visible"/>
                                      </p:to>
                                    </p:set>
                                    <p:animEffect transition="in" filter="barn(outVertical)">
                                      <p:cBhvr>
                                        <p:cTn id="63" dur="500"/>
                                        <p:tgtEl>
                                          <p:spTgt spid="13"/>
                                        </p:tgtEl>
                                      </p:cBhvr>
                                    </p:animEffect>
                                  </p:childTnLst>
                                </p:cTn>
                              </p:par>
                            </p:childTnLst>
                          </p:cTn>
                        </p:par>
                        <p:par>
                          <p:cTn id="64" fill="hold">
                            <p:stCondLst>
                              <p:cond delay="1000"/>
                            </p:stCondLst>
                            <p:childTnLst>
                              <p:par>
                                <p:cTn id="65" presetID="10" presetClass="entr" presetSubtype="0" fill="hold" nodeType="afterEffect">
                                  <p:stCondLst>
                                    <p:cond delay="0"/>
                                  </p:stCondLst>
                                  <p:childTnLst>
                                    <p:set>
                                      <p:cBhvr>
                                        <p:cTn id="66" dur="1" fill="hold">
                                          <p:stCondLst>
                                            <p:cond delay="0"/>
                                          </p:stCondLst>
                                        </p:cTn>
                                        <p:tgtEl>
                                          <p:spTgt spid="9"/>
                                        </p:tgtEl>
                                        <p:attrNameLst>
                                          <p:attrName>style.visibility</p:attrName>
                                        </p:attrNameLst>
                                      </p:cBhvr>
                                      <p:to>
                                        <p:strVal val="visible"/>
                                      </p:to>
                                    </p:set>
                                    <p:animEffect transition="in" filter="fade">
                                      <p:cBhvr>
                                        <p:cTn id="6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9" grpId="0" animBg="1"/>
      <p:bldP spid="20" grpId="0" animBg="1"/>
      <p:bldP spid="23" grpId="0" animBg="1"/>
      <p:bldP spid="31" grpId="0" animBg="1"/>
      <p:bldP spid="32" grpId="0"/>
      <p:bldP spid="33" grpId="0"/>
    </p:bld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12.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plkLFD0ISxUWRgkjSJrAMYQ"/>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7.xml><?xml version="1.0" encoding="utf-8"?>
<p:tagLst xmlns:a="http://schemas.openxmlformats.org/drawingml/2006/main" xmlns:r="http://schemas.openxmlformats.org/officeDocument/2006/relationships" xmlns:p="http://schemas.openxmlformats.org/presentationml/2006/main">
  <p:tag name="THINKCELLSHAPEDONOTDELETE" val="pBQJldq5fNEal85JrzBzF7A"/>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pav4deLnlAUO9xkfqQhrf6w"/>
</p:tagLst>
</file>

<file path=ppt/tags/tag9.xml><?xml version="1.0" encoding="utf-8"?>
<p:tagLst xmlns:a="http://schemas.openxmlformats.org/drawingml/2006/main" xmlns:r="http://schemas.openxmlformats.org/officeDocument/2006/relationships" xmlns:p="http://schemas.openxmlformats.org/presentationml/2006/main">
  <p:tag name="THINKCELLSHAPEDONOTDELETE" val="pyHojMppB7ke_G1rtyo8aFw"/>
</p:tagLst>
</file>

<file path=ppt/theme/_rels/theme8.xml.rels><?xml version="1.0" encoding="UTF-8" standalone="yes"?>
<Relationships xmlns="http://schemas.openxmlformats.org/package/2006/relationships"><Relationship Id="rId1" Type="http://schemas.openxmlformats.org/officeDocument/2006/relationships/image" Target="../media/image27.png"/></Relationships>
</file>

<file path=ppt/theme/_rels/theme9.xml.rels><?xml version="1.0" encoding="UTF-8" standalone="yes"?>
<Relationships xmlns="http://schemas.openxmlformats.org/package/2006/relationships"><Relationship Id="rId1" Type="http://schemas.openxmlformats.org/officeDocument/2006/relationships/image" Target="../media/image27.png"/></Relationships>
</file>

<file path=ppt/theme/theme1.xml><?xml version="1.0" encoding="utf-8"?>
<a:theme xmlns:a="http://schemas.openxmlformats.org/drawingml/2006/main" name="TechEd_2012_Template_16x9">
  <a:themeElements>
    <a:clrScheme name="自定义 2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10.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White with Consolas font for code slides">
  <a:themeElements>
    <a:clrScheme name="TechEd 2012 Light">
      <a:dk1>
        <a:srgbClr val="000000"/>
      </a:dk1>
      <a:lt1>
        <a:srgbClr val="FFFFFF"/>
      </a:lt1>
      <a:dk2>
        <a:srgbClr val="000000"/>
      </a:dk2>
      <a:lt2>
        <a:srgbClr val="FFFFFF"/>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ln>
          <a:headEnd type="none" w="med" len="med"/>
          <a:tailEnd type="none" w="med" len="med"/>
        </a:ln>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a:defRPr dirty="0" err="1" smtClean="0">
            <a:gradFill>
              <a:gsLst>
                <a:gs pos="417">
                  <a:srgbClr val="000000"/>
                </a:gs>
                <a:gs pos="100000">
                  <a:srgbClr val="000000"/>
                </a:gs>
              </a:gsLst>
              <a:lin ang="5400000" scaled="0"/>
            </a:gradFill>
          </a:defRPr>
        </a:defPPr>
      </a:lstStyle>
    </a:txDef>
  </a:objectDefaults>
  <a:extraClrSchemeLst/>
</a:theme>
</file>

<file path=ppt/theme/theme3.xml><?xml version="1.0" encoding="utf-8"?>
<a:theme xmlns:a="http://schemas.openxmlformats.org/drawingml/2006/main" name="1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4.xml><?xml version="1.0" encoding="utf-8"?>
<a:theme xmlns:a="http://schemas.openxmlformats.org/drawingml/2006/main" name="2_TechEd_2012_Template_16x9">
  <a:themeElements>
    <a:clrScheme name="TechED_2012">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3397D3"/>
      </a:hlink>
      <a:folHlink>
        <a:srgbClr val="E7B921"/>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5.xml><?xml version="1.0" encoding="utf-8"?>
<a:theme xmlns:a="http://schemas.openxmlformats.org/drawingml/2006/main" name="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6.xml><?xml version="1.0" encoding="utf-8"?>
<a:theme xmlns:a="http://schemas.openxmlformats.org/drawingml/2006/main" name="1_TechEd_WindowsAzure_Template_16x9">
  <a:themeElements>
    <a:clrScheme name="TechEd 2012 Windows Azure 16x9">
      <a:dk1>
        <a:srgbClr val="000000"/>
      </a:dk1>
      <a:lt1>
        <a:srgbClr val="FFFFFF"/>
      </a:lt1>
      <a:dk2>
        <a:srgbClr val="363535"/>
      </a:dk2>
      <a:lt2>
        <a:srgbClr val="80BEE4"/>
      </a:lt2>
      <a:accent1>
        <a:srgbClr val="3397D3"/>
      </a:accent1>
      <a:accent2>
        <a:srgbClr val="E7B921"/>
      </a:accent2>
      <a:accent3>
        <a:srgbClr val="94C949"/>
      </a:accent3>
      <a:accent4>
        <a:srgbClr val="ED5326"/>
      </a:accent4>
      <a:accent5>
        <a:srgbClr val="3BBEB4"/>
      </a:accent5>
      <a:accent6>
        <a:srgbClr val="8E499C"/>
      </a:accent6>
      <a:hlink>
        <a:srgbClr val="3BBEB4"/>
      </a:hlink>
      <a:folHlink>
        <a:srgbClr val="3397D3"/>
      </a:folHlink>
    </a:clrScheme>
    <a:fontScheme name="Custom 1">
      <a:majorFont>
        <a:latin typeface="Segoe UI Light"/>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45720" tIns="45720" rIns="45720" bIns="45720" numCol="1" spcCol="0" rtlCol="0" fromWordArt="0" anchor="ctr" anchorCtr="0" forceAA="0" compatLnSpc="1">
        <a:prstTxWarp prst="textNoShape">
          <a:avLst/>
        </a:prstTxWarp>
        <a:noAutofit/>
      </a:bodyPr>
      <a:lstStyle>
        <a:defPPr algn="ctr" defTabSz="914099" fontAlgn="base">
          <a:spcBef>
            <a:spcPct val="0"/>
          </a:spcBef>
          <a:spcAft>
            <a:spcPct val="0"/>
          </a:spcAft>
          <a:defRPr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a:tailEnd type="none"/>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defRPr sz="2400" spc="-70" dirty="0" err="1" smtClean="0">
            <a:gradFill>
              <a:gsLst>
                <a:gs pos="2917">
                  <a:schemeClr val="tx1"/>
                </a:gs>
                <a:gs pos="30000">
                  <a:schemeClr val="tx1"/>
                </a:gs>
              </a:gsLst>
              <a:lin ang="5400000" scaled="0"/>
            </a:gradFill>
          </a:defRPr>
        </a:defPPr>
      </a:lstStyle>
    </a:txDef>
  </a:objectDefaults>
  <a:extraClrSchemeLst/>
</a:theme>
</file>

<file path=ppt/theme/theme7.xml><?xml version="1.0" encoding="utf-8"?>
<a:theme xmlns:a="http://schemas.openxmlformats.org/drawingml/2006/main" name="3_TechEd_2012_Template_16x9">
  <a:themeElements>
    <a:clrScheme name="自定义 23">
      <a:dk1>
        <a:srgbClr val="363535"/>
      </a:dk1>
      <a:lt1>
        <a:srgbClr val="FFFFFF"/>
      </a:lt1>
      <a:dk2>
        <a:srgbClr val="1D4C7C"/>
      </a:dk2>
      <a:lt2>
        <a:srgbClr val="3397D3"/>
      </a:lt2>
      <a:accent1>
        <a:srgbClr val="3397D3"/>
      </a:accent1>
      <a:accent2>
        <a:srgbClr val="8E499C"/>
      </a:accent2>
      <a:accent3>
        <a:srgbClr val="ED5326"/>
      </a:accent3>
      <a:accent4>
        <a:srgbClr val="3BBEB4"/>
      </a:accent4>
      <a:accent5>
        <a:srgbClr val="94C949"/>
      </a:accent5>
      <a:accent6>
        <a:srgbClr val="E7B921"/>
      </a:accent6>
      <a:hlink>
        <a:srgbClr val="FFFFFF"/>
      </a:hlink>
      <a:folHlink>
        <a:srgbClr val="FFFFFF"/>
      </a:folHlink>
    </a:clrScheme>
    <a:fontScheme name="Segoe UI - 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a:defRPr sz="2200" dirty="0" smtClean="0">
            <a:solidFill>
              <a:srgbClr val="FFFFFF">
                <a:alpha val="98824"/>
              </a:srgbClr>
            </a:solidFill>
            <a:latin typeface="Segoe UI" pitchFamily="34" charset="0"/>
            <a:ea typeface="Segoe UI" pitchFamily="34" charset="0"/>
            <a:cs typeface="Segoe UI" pitchFamily="34" charset="0"/>
          </a:defRPr>
        </a:defPPr>
      </a:lstStyle>
      <a:style>
        <a:lnRef idx="1">
          <a:schemeClr val="accent1"/>
        </a:lnRef>
        <a:fillRef idx="3">
          <a:schemeClr val="accent1"/>
        </a:fillRef>
        <a:effectRef idx="2">
          <a:schemeClr val="accent1"/>
        </a:effectRef>
        <a:fontRef idx="minor">
          <a:schemeClr val="lt1"/>
        </a:fontRef>
      </a:style>
    </a:spDef>
    <a:txDef>
      <a:spPr>
        <a:noFill/>
      </a:spPr>
      <a:bodyPr wrap="square" lIns="91440" tIns="91440" rIns="91440" bIns="91440" rtlCol="0">
        <a:spAutoFit/>
      </a:bodyPr>
      <a:lstStyle>
        <a:defPPr>
          <a:lnSpc>
            <a:spcPct val="90000"/>
          </a:lnSpc>
          <a:spcBef>
            <a:spcPct val="20000"/>
          </a:spcBef>
          <a:buSzPct val="90000"/>
          <a:defRPr sz="3200" dirty="0" err="1" smtClean="0">
            <a:solidFill>
              <a:schemeClr val="tx1">
                <a:alpha val="99000"/>
              </a:schemeClr>
            </a:solidFill>
          </a:defRPr>
        </a:defPPr>
      </a:lstStyle>
    </a:txDef>
  </a:objectDefaults>
  <a:extraClrSchemeLst/>
</a:theme>
</file>

<file path=ppt/theme/theme8.xml><?xml version="1.0" encoding="utf-8"?>
<a:theme xmlns:a="http://schemas.openxmlformats.org/drawingml/2006/main" name="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ppt/theme/theme9.xml><?xml version="1.0" encoding="utf-8"?>
<a:theme xmlns:a="http://schemas.openxmlformats.org/drawingml/2006/main" name="1_MS1444_Windows Azure Template 16x9_r08a">
  <a:themeElements>
    <a:clrScheme name="Custom 14">
      <a:dk1>
        <a:srgbClr val="292929"/>
      </a:dk1>
      <a:lt1>
        <a:srgbClr val="FFFFFF"/>
      </a:lt1>
      <a:dk2>
        <a:srgbClr val="5F5F5F"/>
      </a:dk2>
      <a:lt2>
        <a:srgbClr val="DDDDDD"/>
      </a:lt2>
      <a:accent1>
        <a:srgbClr val="FF8A00"/>
      </a:accent1>
      <a:accent2>
        <a:srgbClr val="00AEEF"/>
      </a:accent2>
      <a:accent3>
        <a:srgbClr val="910091"/>
      </a:accent3>
      <a:accent4>
        <a:srgbClr val="8CC600"/>
      </a:accent4>
      <a:accent5>
        <a:srgbClr val="FF0000"/>
      </a:accent5>
      <a:accent6>
        <a:srgbClr val="0071BC"/>
      </a:accent6>
      <a:hlink>
        <a:srgbClr val="0071BC"/>
      </a:hlink>
      <a:folHlink>
        <a:srgbClr val="00AEEF"/>
      </a:folHlink>
    </a:clrScheme>
    <a:fontScheme name="Segoe UI">
      <a:majorFont>
        <a:latin typeface="Segoe UI"/>
        <a:ea typeface=""/>
        <a:cs typeface=""/>
      </a:majorFont>
      <a:minorFont>
        <a:latin typeface="Segoe UI"/>
        <a:ea typeface=""/>
        <a:cs typeface=""/>
      </a:minorFont>
    </a:fontScheme>
    <a:fmtScheme name="Angles">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20400000"/>
            </a:lightRig>
          </a:scene3d>
          <a:sp3d contourW="6350">
            <a:bevelT w="41275" h="19050" prst="angle"/>
            <a:contourClr>
              <a:schemeClr val="phClr">
                <a:shade val="25000"/>
                <a:satMod val="150000"/>
              </a:scheme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a:noFill/>
          <a:headEnd type="none" w="med" len="med"/>
          <a:tailEnd type="none" w="med" len="med"/>
        </a:ln>
        <a:effectLst/>
      </a:spPr>
      <a:bodyPr vert="horz" wrap="square" lIns="91436" tIns="45718" rIns="91436" bIns="45718" numCol="1" rtlCol="0" anchor="ctr" anchorCtr="0" compatLnSpc="1">
        <a:prstTxWarp prst="textNoShape">
          <a:avLst/>
        </a:prstTxWarp>
      </a:bodyPr>
      <a:lstStyle>
        <a:defPPr algn="ctr" defTabSz="914099" fontAlgn="base">
          <a:spcBef>
            <a:spcPct val="0"/>
          </a:spcBef>
          <a:spcAft>
            <a:spcPct val="0"/>
          </a:spcAft>
          <a:defRPr sz="2200" dirty="0" smtClean="0">
            <a:gradFill>
              <a:gsLst>
                <a:gs pos="0">
                  <a:srgbClr val="FFFFFF"/>
                </a:gs>
                <a:gs pos="100000">
                  <a:srgbClr val="FFFFFF"/>
                </a:gs>
              </a:gsLst>
              <a:lin ang="5400000" scaled="0"/>
            </a:gradFill>
          </a:defRPr>
        </a:defPPr>
      </a:lstStyle>
      <a:style>
        <a:lnRef idx="1">
          <a:schemeClr val="accent2"/>
        </a:lnRef>
        <a:fillRef idx="3">
          <a:schemeClr val="accent2"/>
        </a:fillRef>
        <a:effectRef idx="2">
          <a:schemeClr val="accent2"/>
        </a:effectRef>
        <a:fontRef idx="minor">
          <a:schemeClr val="lt1"/>
        </a:fontRef>
      </a:style>
    </a:spDef>
    <a:txDef>
      <a:spPr>
        <a:noFill/>
      </a:spPr>
      <a:bodyPr wrap="square" lIns="0" tIns="0" rIns="0" bIns="0" rtlCol="0">
        <a:spAutoFit/>
      </a:bodyPr>
      <a:lstStyle>
        <a:defPPr marL="460375" indent="-460375">
          <a:lnSpc>
            <a:spcPct val="90000"/>
          </a:lnSpc>
          <a:spcBef>
            <a:spcPct val="20000"/>
          </a:spcBef>
          <a:buSzPct val="80000"/>
          <a:buBlip>
            <a:blip xmlns:r="http://schemas.openxmlformats.org/officeDocument/2006/relationships" r:embed="rId1"/>
          </a:buBlip>
          <a:defRPr sz="3200" dirty="0">
            <a:gradFill>
              <a:gsLst>
                <a:gs pos="0">
                  <a:srgbClr val="292929">
                    <a:lumMod val="90000"/>
                    <a:lumOff val="10000"/>
                  </a:srgbClr>
                </a:gs>
                <a:gs pos="86000">
                  <a:srgbClr val="292929">
                    <a:lumMod val="90000"/>
                    <a:lumOff val="10000"/>
                  </a:srgbClr>
                </a:gs>
              </a:gsLst>
              <a:lin ang="5400000" scaled="0"/>
            </a:gradFill>
          </a:defRPr>
        </a:defPPr>
      </a:lstStyle>
    </a:tx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TrackTaxHTField0 xmlns="2295e2e7-0eeb-498e-8716-217bb2ee6ee3">
      <Terms xmlns="http://schemas.microsoft.com/office/infopath/2007/PartnerControls"/>
    </TrackTaxHTField0>
    <CampaignTaxHTField0 xmlns="2295e2e7-0eeb-498e-8716-217bb2ee6ee3">
      <Terms xmlns="http://schemas.microsoft.com/office/infopath/2007/PartnerControls"/>
    </CampaignTaxHTField0>
    <Event_x0020_End_x0020_Date xmlns="2295e2e7-0eeb-498e-8716-217bb2ee6ee3">2012-06-14T07:00:00+00:00</Event_x0020_End_x0020_Date>
    <Event_x0020_Start_x0020_Date xmlns="2295e2e7-0eeb-498e-8716-217bb2ee6ee3">2012-06-11T07:00:00+00:00</Event_x0020_Start_x0020_Date>
    <MS_x0020_Speaker xmlns="2295e2e7-0eeb-498e-8716-217bb2ee6ee3">
      <UserInfo>
        <DisplayName/>
        <AccountId xsi:nil="true"/>
        <AccountType/>
      </UserInfo>
    </MS_x0020_Speaker>
    <External_x0020_Speaker xmlns="2295e2e7-0eeb-498e-8716-217bb2ee6ee3">Heath Aubin</External_x0020_Speaker>
    <Session_x0020_Code xmlns="2295e2e7-0eeb-498e-8716-217bb2ee6ee3">AAP201</Session_x0020_Code>
    <ProductTaxHTField0 xmlns="2295e2e7-0eeb-498e-8716-217bb2ee6ee3">
      <Terms xmlns="http://schemas.microsoft.com/office/infopath/2007/PartnerControls"/>
    </ProductTaxHTField0>
    <Presentation_x0020_Date xmlns="2295e2e7-0eeb-498e-8716-217bb2ee6ee3">2012-06-13T00:00:00</Presentation_x0020_Date>
    <Event_x0020_LocationTaxHTField0 xmlns="2295e2e7-0eeb-498e-8716-217bb2ee6ee3">
      <Terms xmlns="http://schemas.microsoft.com/office/infopath/2007/PartnerControls">
        <TermInfo xmlns="http://schemas.microsoft.com/office/infopath/2007/PartnerControls">
          <TermName xmlns="http://schemas.microsoft.com/office/infopath/2007/PartnerControls">Orlando</TermName>
          <TermId xmlns="http://schemas.microsoft.com/office/infopath/2007/PartnerControls">99ded043-d247-43a1-9b7a-028ecd66d1eb</TermId>
        </TermInfo>
      </Terms>
    </Event_x0020_LocationTaxHTField0>
    <Event1TaxHTField0 xmlns="2295e2e7-0eeb-498e-8716-217bb2ee6ee3">
      <Terms xmlns="http://schemas.microsoft.com/office/infopath/2007/PartnerControls">
        <TermInfo xmlns="http://schemas.microsoft.com/office/infopath/2007/PartnerControls">
          <TermName xmlns="http://schemas.microsoft.com/office/infopath/2007/PartnerControls">TechEd</TermName>
          <TermId xmlns="http://schemas.microsoft.com/office/infopath/2007/PartnerControls">ac8fad57-eb30-43a8-b5bd-05dcf2cf2246</TermId>
        </TermInfo>
      </Terms>
    </Event1TaxHTField0>
    <AudienceTaxHTField0 xmlns="8b529f77-48ab-4581-b468-93f09345b8aa">
      <Terms xmlns="http://schemas.microsoft.com/office/infopath/2007/PartnerControls"/>
    </AudienceTaxHTField0>
    <MS_x0020_Content_x0020_Owner xmlns="2295e2e7-0eeb-498e-8716-217bb2ee6ee3">
      <UserInfo>
        <DisplayName/>
        <AccountId xsi:nil="true"/>
        <AccountType/>
      </UserInfo>
    </MS_x0020_Content_x0020_Owner>
    <TaxCatchAll xmlns="2295e2e7-0eeb-498e-8716-217bb2ee6ee3">
      <Value>126</Value>
      <Value>232</Value>
      <Value>231</Value>
    </TaxCatchAll>
    <Event_x0020_VenueTaxHTField0 xmlns="2295e2e7-0eeb-498e-8716-217bb2ee6ee3">
      <Terms xmlns="http://schemas.microsoft.com/office/infopath/2007/PartnerControls">
        <TermInfo xmlns="http://schemas.microsoft.com/office/infopath/2007/PartnerControls">
          <TermName xmlns="http://schemas.microsoft.com/office/infopath/2007/PartnerControls">Orange County Convention Center Orlando, FL</TermName>
          <TermId xmlns="http://schemas.microsoft.com/office/infopath/2007/PartnerControls">bd993e89-aa48-4695-84e0-3b53e88b1a79</TermId>
        </TermInfo>
      </Terms>
    </Event_x0020_VenueTaxHTField0>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PresentationsDoc" ma:contentTypeID="0x010100B88FC3ECA26D1C46B3C4C83281D2EB9C003BBE479AF4108146A616B6B5E7069DBC" ma:contentTypeVersion="61" ma:contentTypeDescription="" ma:contentTypeScope="" ma:versionID="72533711bacf991a4680f48ae6b725f9">
  <xsd:schema xmlns:xsd="http://www.w3.org/2001/XMLSchema" xmlns:xs="http://www.w3.org/2001/XMLSchema" xmlns:p="http://schemas.microsoft.com/office/2006/metadata/properties" xmlns:ns2="2295e2e7-0eeb-498e-8716-217bb2ee6ee3" xmlns:ns3="8b529f77-48ab-4581-b468-93f09345b8aa" targetNamespace="http://schemas.microsoft.com/office/2006/metadata/properties" ma:root="true" ma:fieldsID="dde17010d50e6e632f300eac8dfd378e" ns2:_="" ns3:_="">
    <xsd:import namespace="2295e2e7-0eeb-498e-8716-217bb2ee6ee3"/>
    <xsd:import namespace="8b529f77-48ab-4581-b468-93f09345b8aa"/>
    <xsd:element name="properties">
      <xsd:complexType>
        <xsd:sequence>
          <xsd:element name="documentManagement">
            <xsd:complexType>
              <xsd:all>
                <xsd:element ref="ns2:Event_x0020_Start_x0020_Date" minOccurs="0"/>
                <xsd:element ref="ns2:Event_x0020_End_x0020_Date" minOccurs="0"/>
                <xsd:element ref="ns2:Presentation_x0020_Date" minOccurs="0"/>
                <xsd:element ref="ns2:MS_x0020_Speaker" minOccurs="0"/>
                <xsd:element ref="ns2:External_x0020_Speaker" minOccurs="0"/>
                <xsd:element ref="ns2:Session_x0020_Code" minOccurs="0"/>
                <xsd:element ref="ns2:MS_x0020_Content_x0020_Owner" minOccurs="0"/>
                <xsd:element ref="ns2:TaxCatchAll" minOccurs="0"/>
                <xsd:element ref="ns2:ProductTaxHTField0" minOccurs="0"/>
                <xsd:element ref="ns2:TaxCatchAllLabel" minOccurs="0"/>
                <xsd:element ref="ns2:CampaignTaxHTField0" minOccurs="0"/>
                <xsd:element ref="ns2:TrackTaxHTField0" minOccurs="0"/>
                <xsd:element ref="ns2:Event_x0020_VenueTaxHTField0" minOccurs="0"/>
                <xsd:element ref="ns3:AudienceTaxHTField0" minOccurs="0"/>
                <xsd:element ref="ns2:Event_x0020_LocationTaxHTField0" minOccurs="0"/>
                <xsd:element ref="ns2:Event1TaxHTField0"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295e2e7-0eeb-498e-8716-217bb2ee6ee3" elementFormDefault="qualified">
    <xsd:import namespace="http://schemas.microsoft.com/office/2006/documentManagement/types"/>
    <xsd:import namespace="http://schemas.microsoft.com/office/infopath/2007/PartnerControls"/>
    <xsd:element name="Event_x0020_Start_x0020_Date" ma:index="5" nillable="true" ma:displayName="Event Start Date" ma:format="DateOnly" ma:internalName="Event_x0020_Start_x0020_Date">
      <xsd:simpleType>
        <xsd:restriction base="dms:DateTime"/>
      </xsd:simpleType>
    </xsd:element>
    <xsd:element name="Event_x0020_End_x0020_Date" ma:index="6" nillable="true" ma:displayName="Event End Date" ma:format="DateOnly" ma:internalName="Event_x0020_End_x0020_Date">
      <xsd:simpleType>
        <xsd:restriction base="dms:DateTime"/>
      </xsd:simpleType>
    </xsd:element>
    <xsd:element name="Presentation_x0020_Date" ma:index="7" nillable="true" ma:displayName="Presentation Date" ma:format="DateOnly" ma:internalName="Presentation_x0020_Date" ma:readOnly="false">
      <xsd:simpleType>
        <xsd:restriction base="dms:DateTime"/>
      </xsd:simpleType>
    </xsd:element>
    <xsd:element name="MS_x0020_Speaker" ma:index="8" nillable="true" ma:displayName="MS Speaker" ma:list="UserInfo" ma:SharePointGroup="0" ma:internalName="MS_x0020_Speaker" ma:readOnly="false"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External_x0020_Speaker" ma:index="9" nillable="true" ma:displayName="Speaker" ma:internalName="External_x0020_Speaker">
      <xsd:simpleType>
        <xsd:restriction base="dms:Text">
          <xsd:maxLength value="255"/>
        </xsd:restriction>
      </xsd:simpleType>
    </xsd:element>
    <xsd:element name="Session_x0020_Code" ma:index="13" nillable="true" ma:displayName="Session Code" ma:internalName="Session_x0020_Code" ma:readOnly="false">
      <xsd:simpleType>
        <xsd:restriction base="dms:Text">
          <xsd:maxLength value="255"/>
        </xsd:restriction>
      </xsd:simpleType>
    </xsd:element>
    <xsd:element name="MS_x0020_Content_x0020_Owner" ma:index="15" nillable="true" ma:displayName="MS Content Owner" ma:list="UserInfo" ma:SharePointGroup="0" ma:internalName="MS_x0020_Content_x0020_Owner" ma:showField="ImnName">
      <xsd:complexType>
        <xsd:complexContent>
          <xsd:extension base="dms:User">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TaxCatchAll" ma:index="18" nillable="true" ma:displayName="Taxonomy Catch All Column" ma:hidden="true" ma:list="{09db2fa7-4ee4-4bb3-80e9-fade681f539b}" ma:internalName="TaxCatchAll" ma:showField="CatchAllData"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ProductTaxHTField0" ma:index="19" nillable="true" ma:taxonomy="true" ma:internalName="ProductTaxHTField0" ma:taxonomyFieldName="Product" ma:displayName="Product" ma:default="" ma:fieldId="{59a4a0b0-ed64-4542-a55e-4a6c70bd0ce0}" ma:taxonomyMulti="true" ma:sspId="97b7c527-f488-4fed-8d5b-5946c5598d72" ma:termSetId="723ec65c-d8cf-498e-87b8-c7868c2070aa" ma:anchorId="00000000-0000-0000-0000-000000000000" ma:open="false" ma:isKeyword="false">
      <xsd:complexType>
        <xsd:sequence>
          <xsd:element ref="pc:Terms" minOccurs="0" maxOccurs="1"/>
        </xsd:sequence>
      </xsd:complexType>
    </xsd:element>
    <xsd:element name="TaxCatchAllLabel" ma:index="20" nillable="true" ma:displayName="Taxonomy Catch All Column1" ma:hidden="true" ma:list="{09db2fa7-4ee4-4bb3-80e9-fade681f539b}" ma:internalName="TaxCatchAllLabel" ma:readOnly="true" ma:showField="CatchAllDataLabel" ma:web="2295e2e7-0eeb-498e-8716-217bb2ee6ee3">
      <xsd:complexType>
        <xsd:complexContent>
          <xsd:extension base="dms:MultiChoiceLookup">
            <xsd:sequence>
              <xsd:element name="Value" type="dms:Lookup" maxOccurs="unbounded" minOccurs="0" nillable="true"/>
            </xsd:sequence>
          </xsd:extension>
        </xsd:complexContent>
      </xsd:complexType>
    </xsd:element>
    <xsd:element name="CampaignTaxHTField0" ma:index="22" nillable="true" ma:taxonomy="true" ma:internalName="CampaignTaxHTField0" ma:taxonomyFieldName="Campaign" ma:displayName="Campaign" ma:default="" ma:fieldId="{bcb0c99d-b00c-42c6-a16b-e1e19731231d}" ma:sspId="97b7c527-f488-4fed-8d5b-5946c5598d72" ma:termSetId="138795c4-ffb5-4450-8dda-30da75617ce8" ma:anchorId="00000000-0000-0000-0000-000000000000" ma:open="false" ma:isKeyword="false">
      <xsd:complexType>
        <xsd:sequence>
          <xsd:element ref="pc:Terms" minOccurs="0" maxOccurs="1"/>
        </xsd:sequence>
      </xsd:complexType>
    </xsd:element>
    <xsd:element name="TrackTaxHTField0" ma:index="23" nillable="true" ma:taxonomy="true" ma:internalName="TrackTaxHTField0" ma:taxonomyFieldName="Track" ma:displayName="Track" ma:readOnly="false" ma:default="" ma:fieldId="{95cacdfb-fc4c-4855-b7e7-906e6cf614c7}" ma:sspId="97b7c527-f488-4fed-8d5b-5946c5598d72" ma:termSetId="0179c88a-9c61-48f9-822c-c3f082e6266e" ma:anchorId="00000000-0000-0000-0000-000000000000" ma:open="false" ma:isKeyword="false">
      <xsd:complexType>
        <xsd:sequence>
          <xsd:element ref="pc:Terms" minOccurs="0" maxOccurs="1"/>
        </xsd:sequence>
      </xsd:complexType>
    </xsd:element>
    <xsd:element name="Event_x0020_VenueTaxHTField0" ma:index="25" nillable="true" ma:taxonomy="true" ma:internalName="Event_x0020_VenueTaxHTField0" ma:taxonomyFieldName="Event_x0020_Venue" ma:displayName="Event Venue" ma:readOnly="false" ma:default="" ma:fieldId="{72225233-bea3-47c9-bcc0-70aff672e91a}" ma:sspId="97b7c527-f488-4fed-8d5b-5946c5598d72" ma:termSetId="5a094974-7eaf-4365-a0ec-3f33af6288c5" ma:anchorId="00000000-0000-0000-0000-000000000000" ma:open="false" ma:isKeyword="false">
      <xsd:complexType>
        <xsd:sequence>
          <xsd:element ref="pc:Terms" minOccurs="0" maxOccurs="1"/>
        </xsd:sequence>
      </xsd:complexType>
    </xsd:element>
    <xsd:element name="Event_x0020_LocationTaxHTField0" ma:index="27" nillable="true" ma:taxonomy="true" ma:internalName="Event_x0020_LocationTaxHTField0" ma:taxonomyFieldName="Event_x0020_Location" ma:displayName="Event Location" ma:readOnly="false" ma:default="" ma:fieldId="{721246b6-18f0-4d78-9fb7-960f4884f52f}" ma:sspId="97b7c527-f488-4fed-8d5b-5946c5598d72" ma:termSetId="b1d717b9-d701-42ce-97ea-d2b3fb10f90e" ma:anchorId="00000000-0000-0000-0000-000000000000" ma:open="true" ma:isKeyword="false">
      <xsd:complexType>
        <xsd:sequence>
          <xsd:element ref="pc:Terms" minOccurs="0" maxOccurs="1"/>
        </xsd:sequence>
      </xsd:complexType>
    </xsd:element>
    <xsd:element name="Event1TaxHTField0" ma:index="30" ma:taxonomy="true" ma:internalName="Event1TaxHTField0" ma:taxonomyFieldName="Event1" ma:displayName="Event Name" ma:readOnly="false" ma:default="" ma:fieldId="{173efa96-a0c5-4b7e-a5c5-ebf0027a79b9}" ma:sspId="97b7c527-f488-4fed-8d5b-5946c5598d72" ma:termSetId="9f06399b-0da0-4c2b-9299-a3eed5ae7f49"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8b529f77-48ab-4581-b468-93f09345b8aa" elementFormDefault="qualified">
    <xsd:import namespace="http://schemas.microsoft.com/office/2006/documentManagement/types"/>
    <xsd:import namespace="http://schemas.microsoft.com/office/infopath/2007/PartnerControls"/>
    <xsd:element name="AudienceTaxHTField0" ma:index="26" nillable="true" ma:taxonomy="true" ma:internalName="AudienceTaxHTField0" ma:taxonomyFieldName="Audience" ma:displayName="Audience" ma:readOnly="false" ma:default="" ma:fieldId="{6a4ad93e-f836-4089-85dd-0b5a8d4c5063}" ma:taxonomyMulti="true" ma:sspId="97b7c527-f488-4fed-8d5b-5946c5598d72" ma:termSetId="c7e95267-347d-4fd5-a34e-50bd1fa28ece" ma:anchorId="00000000-0000-0000-0000-000000000000" ma:open="false" ma:isKeyword="false">
      <xsd:complexType>
        <xsd:sequence>
          <xsd:element ref="pc:Terms" minOccurs="0" maxOccurs="1"/>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28"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6D92E10-3D8B-4831-9584-7BC82972C8E2}">
  <ds:schemaRefs>
    <ds:schemaRef ds:uri="8b529f77-48ab-4581-b468-93f09345b8aa"/>
    <ds:schemaRef ds:uri="http://purl.org/dc/terms/"/>
    <ds:schemaRef ds:uri="http://schemas.microsoft.com/office/2006/documentManagement/types"/>
    <ds:schemaRef ds:uri="http://purl.org/dc/dcmitype/"/>
    <ds:schemaRef ds:uri="http://purl.org/dc/elements/1.1/"/>
    <ds:schemaRef ds:uri="http://schemas.microsoft.com/office/infopath/2007/PartnerControls"/>
    <ds:schemaRef ds:uri="http://schemas.openxmlformats.org/package/2006/metadata/core-properties"/>
    <ds:schemaRef ds:uri="2295e2e7-0eeb-498e-8716-217bb2ee6ee3"/>
    <ds:schemaRef ds:uri="http://schemas.microsoft.com/office/2006/metadata/properties"/>
    <ds:schemaRef ds:uri="http://www.w3.org/XML/1998/namespace"/>
  </ds:schemaRefs>
</ds:datastoreItem>
</file>

<file path=customXml/itemProps2.xml><?xml version="1.0" encoding="utf-8"?>
<ds:datastoreItem xmlns:ds="http://schemas.openxmlformats.org/officeDocument/2006/customXml" ds:itemID="{EF1FE425-EA36-4D8C-A967-84CE3BED24D2}">
  <ds:schemaRefs>
    <ds:schemaRef ds:uri="http://schemas.microsoft.com/sharepoint/v3/contenttype/forms"/>
  </ds:schemaRefs>
</ds:datastoreItem>
</file>

<file path=customXml/itemProps3.xml><?xml version="1.0" encoding="utf-8"?>
<ds:datastoreItem xmlns:ds="http://schemas.openxmlformats.org/officeDocument/2006/customXml" ds:itemID="{B1F76A61-5CBF-46B3-9760-66C9F362D418}">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295e2e7-0eeb-498e-8716-217bb2ee6ee3"/>
    <ds:schemaRef ds:uri="8b529f77-48ab-4581-b468-93f09345b8aa"/>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TechEd_2012_Template_16x9</Template>
  <TotalTime>4572</TotalTime>
  <Words>10952</Words>
  <Application>Microsoft Office PowerPoint</Application>
  <PresentationFormat>全屏显示(16:9)</PresentationFormat>
  <Paragraphs>871</Paragraphs>
  <Slides>81</Slides>
  <Notes>54</Notes>
  <HiddenSlides>0</HiddenSlides>
  <MMClips>0</MMClips>
  <ScaleCrop>false</ScaleCrop>
  <HeadingPairs>
    <vt:vector size="8" baseType="variant">
      <vt:variant>
        <vt:lpstr>已用的字体</vt:lpstr>
      </vt:variant>
      <vt:variant>
        <vt:i4>16</vt:i4>
      </vt:variant>
      <vt:variant>
        <vt:lpstr>主题</vt:lpstr>
      </vt:variant>
      <vt:variant>
        <vt:i4>9</vt:i4>
      </vt:variant>
      <vt:variant>
        <vt:lpstr>嵌入 OLE 服务器</vt:lpstr>
      </vt:variant>
      <vt:variant>
        <vt:i4>2</vt:i4>
      </vt:variant>
      <vt:variant>
        <vt:lpstr>幻灯片标题</vt:lpstr>
      </vt:variant>
      <vt:variant>
        <vt:i4>81</vt:i4>
      </vt:variant>
    </vt:vector>
  </HeadingPairs>
  <TitlesOfParts>
    <vt:vector size="108" baseType="lpstr">
      <vt:lpstr>Monotype Sorts</vt:lpstr>
      <vt:lpstr>Segoe Light</vt:lpstr>
      <vt:lpstr>黑体</vt:lpstr>
      <vt:lpstr>楷体</vt:lpstr>
      <vt:lpstr>楷体_GB2312</vt:lpstr>
      <vt:lpstr>隶书</vt:lpstr>
      <vt:lpstr>宋体</vt:lpstr>
      <vt:lpstr>幼圆</vt:lpstr>
      <vt:lpstr>Arial</vt:lpstr>
      <vt:lpstr>Consolas</vt:lpstr>
      <vt:lpstr>Segoe UI</vt:lpstr>
      <vt:lpstr>Segoe UI Light</vt:lpstr>
      <vt:lpstr>Symbol</vt:lpstr>
      <vt:lpstr>Tahoma</vt:lpstr>
      <vt:lpstr>Times New Roman</vt:lpstr>
      <vt:lpstr>Wingdings</vt:lpstr>
      <vt:lpstr>TechEd_2012_Template_16x9</vt:lpstr>
      <vt:lpstr>White with Consolas font for code slides</vt:lpstr>
      <vt:lpstr>1_TechEd_2012_Template_16x9</vt:lpstr>
      <vt:lpstr>2_TechEd_2012_Template_16x9</vt:lpstr>
      <vt:lpstr>TechEd_WindowsAzure_Template_16x9</vt:lpstr>
      <vt:lpstr>1_TechEd_WindowsAzure_Template_16x9</vt:lpstr>
      <vt:lpstr>3_TechEd_2012_Template_16x9</vt:lpstr>
      <vt:lpstr>MS1444_Windows Azure Template 16x9_r08a</vt:lpstr>
      <vt:lpstr>1_MS1444_Windows Azure Template 16x9_r08a</vt:lpstr>
      <vt:lpstr>公式</vt:lpstr>
      <vt:lpstr>Clip</vt:lpstr>
      <vt:lpstr>第2章 可行性研究</vt:lpstr>
      <vt:lpstr>PowerPoint 演示文稿</vt:lpstr>
      <vt:lpstr>提纲</vt:lpstr>
      <vt:lpstr>2.1 可行性研究的任务</vt:lpstr>
      <vt:lpstr>2.1 可行性研究的任务</vt:lpstr>
      <vt:lpstr>2.1 可行性研究的任务</vt:lpstr>
      <vt:lpstr>2.1 可行性研究的任务</vt:lpstr>
      <vt:lpstr>2.1 可行性研究的任务</vt:lpstr>
      <vt:lpstr>2.1 可行性研究的任务</vt:lpstr>
      <vt:lpstr>提纲</vt:lpstr>
      <vt:lpstr>2.2 可行性研究过程</vt:lpstr>
      <vt:lpstr>2.2 可行性研究过程</vt:lpstr>
      <vt:lpstr>2.2 可行性研究过程</vt:lpstr>
      <vt:lpstr>2.2 可行性研究过程</vt:lpstr>
      <vt:lpstr>2.2 可行性研究过程</vt:lpstr>
      <vt:lpstr>2.2 可行性研究过程</vt:lpstr>
      <vt:lpstr>2.2 可行性研究过程</vt:lpstr>
      <vt:lpstr>2.2 可行性研究过程</vt:lpstr>
      <vt:lpstr>过程和步骤总结</vt:lpstr>
      <vt:lpstr>过程和步骤总结</vt:lpstr>
      <vt:lpstr>过程和步骤总结</vt:lpstr>
      <vt:lpstr>过程和步骤总结</vt:lpstr>
      <vt:lpstr>PowerPoint 演示文稿</vt:lpstr>
      <vt:lpstr>提纲</vt:lpstr>
      <vt:lpstr>2.3 系统流程图</vt:lpstr>
      <vt:lpstr>2.3 系统流程图</vt:lpstr>
      <vt:lpstr>2.3 系统流程图</vt:lpstr>
      <vt:lpstr>PowerPoint 演示文稿</vt:lpstr>
      <vt:lpstr>2.3 系统流程图</vt:lpstr>
      <vt:lpstr>2.3 系统流程图</vt:lpstr>
      <vt:lpstr>提纲</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2.4 数据流图</vt:lpstr>
      <vt:lpstr>提纲</vt:lpstr>
      <vt:lpstr>2.5数据字典</vt:lpstr>
      <vt:lpstr>2.5.1 数据字典的内容</vt:lpstr>
      <vt:lpstr>2.5.2 定义数据字典的方法</vt:lpstr>
      <vt:lpstr>2.5.2 定义数据字典的方法</vt:lpstr>
      <vt:lpstr>2.5.2 定义数据字典的方法</vt:lpstr>
      <vt:lpstr>2.5.3 数据字典的用途</vt:lpstr>
      <vt:lpstr>2.5.4 定义数据字典的实现</vt:lpstr>
      <vt:lpstr>PowerPoint 演示文稿</vt:lpstr>
      <vt:lpstr>2.5.4 定义数据字典的实现</vt:lpstr>
      <vt:lpstr>2.5.4 定义数据字典的实现</vt:lpstr>
      <vt:lpstr>提纲</vt:lpstr>
      <vt:lpstr>2.6.1 成本分析</vt:lpstr>
      <vt:lpstr>2.6.1 成本分析</vt:lpstr>
      <vt:lpstr>2.6.1 成本分析</vt:lpstr>
      <vt:lpstr>2.6.1 成本分析</vt:lpstr>
      <vt:lpstr>2.6.1 成本分析</vt:lpstr>
      <vt:lpstr>2.6.2 成本/效益分析的方法</vt:lpstr>
      <vt:lpstr>2.6.2 成本/效益分析的方法</vt:lpstr>
      <vt:lpstr>2.6.2 成本/效益分析的方法</vt:lpstr>
      <vt:lpstr>2.6.2 成本/效益分析的方法</vt:lpstr>
      <vt:lpstr>2.6.2 成本/效益分析的方法</vt:lpstr>
      <vt:lpstr>2.6.2 成本/效益分析的方法</vt:lpstr>
      <vt:lpstr>2.6.2 成本/效益分析的方法</vt:lpstr>
      <vt:lpstr>提纲</vt:lpstr>
      <vt:lpstr>根本任务：对以后的行动方针提出建议</vt:lpstr>
      <vt:lpstr>PowerPoint 演示文稿</vt:lpstr>
      <vt:lpstr>本章结束</vt:lpstr>
    </vt:vector>
  </TitlesOfParts>
  <Manager>&lt;Content Manager Name Here&gt;</Manager>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Hybrid Computing is the New Net Norm</dc:title>
  <dc:subject>TechEd 2012</dc:subject>
  <dc:creator>Cyndi</dc:creator>
  <cp:keywords>TechEd 2012</cp:keywords>
  <dc:description>Template: Jordan Cayabyab, Artitudes Design
Formatting:
Event Date: June 11-14, 2012
Event Location: Orlando, FL
Audience Type: IT Pros, Developers</dc:description>
  <cp:lastModifiedBy>微软用户</cp:lastModifiedBy>
  <cp:revision>292</cp:revision>
  <cp:lastPrinted>2010-05-11T05:02:34Z</cp:lastPrinted>
  <dcterms:created xsi:type="dcterms:W3CDTF">2012-03-23T02:48:52Z</dcterms:created>
  <dcterms:modified xsi:type="dcterms:W3CDTF">2015-03-26T13:20:59Z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0x010100B88FC3ECA26D1C46B3C4C83281D2EB9C003BBE479AF4108146A616B6B5E7069DBC</vt:lpwstr>
  </property>
  <property fmtid="{D5CDD505-2E9C-101B-9397-08002B2CF9AE}" pid="3" name="Product">
    <vt:lpwstr/>
  </property>
  <property fmtid="{D5CDD505-2E9C-101B-9397-08002B2CF9AE}" pid="4" name="Event Venue">
    <vt:lpwstr>232;#Orange County Convention Center Orlando, FL|bd993e89-aa48-4695-84e0-3b53e88b1a79</vt:lpwstr>
  </property>
  <property fmtid="{D5CDD505-2E9C-101B-9397-08002B2CF9AE}" pid="5" name="Event Location">
    <vt:lpwstr>231;#Orlando|99ded043-d247-43a1-9b7a-028ecd66d1eb</vt:lpwstr>
  </property>
  <property fmtid="{D5CDD505-2E9C-101B-9397-08002B2CF9AE}" pid="6" name="Event1">
    <vt:lpwstr>126;#TechEd|ac8fad57-eb30-43a8-b5bd-05dcf2cf2246</vt:lpwstr>
  </property>
  <property fmtid="{D5CDD505-2E9C-101B-9397-08002B2CF9AE}" pid="7" name="Audience">
    <vt:lpwstr/>
  </property>
</Properties>
</file>